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4" r:id="rId4"/>
    <p:sldId id="258" r:id="rId5"/>
    <p:sldId id="260" r:id="rId6"/>
    <p:sldId id="261" r:id="rId7"/>
    <p:sldId id="263" r:id="rId8"/>
    <p:sldId id="262" r:id="rId9"/>
    <p:sldId id="267" r:id="rId10"/>
    <p:sldId id="268" r:id="rId11"/>
    <p:sldId id="265" r:id="rId12"/>
    <p:sldId id="266" r:id="rId13"/>
    <p:sldId id="259" r:id="rId14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451"/>
    <p:restoredTop sz="96327"/>
  </p:normalViewPr>
  <p:slideViewPr>
    <p:cSldViewPr snapToGrid="0">
      <p:cViewPr varScale="1">
        <p:scale>
          <a:sx n="151" d="100"/>
          <a:sy n="151" d="100"/>
        </p:scale>
        <p:origin x="208" y="70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_rels/drawing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4" Type="http://schemas.openxmlformats.org/officeDocument/2006/relationships/image" Target="../media/image5.sv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18/5/colors/Iconchunking_neutralbg_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bg1">
        <a:lumMod val="95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7FA9F79-5002-41AB-AF4F-C619451FCBA1}" type="doc">
      <dgm:prSet loTypeId="urn:microsoft.com/office/officeart/2005/8/layout/default" loCatId="list" qsTypeId="urn:microsoft.com/office/officeart/2005/8/quickstyle/simple1" qsCatId="simple" csTypeId="urn:microsoft.com/office/officeart/2005/8/colors/colorful1" csCatId="colorful"/>
      <dgm:spPr/>
      <dgm:t>
        <a:bodyPr/>
        <a:lstStyle/>
        <a:p>
          <a:endParaRPr lang="en-US"/>
        </a:p>
      </dgm:t>
    </dgm:pt>
    <dgm:pt modelId="{86E6AA5F-D0C6-4AD8-BF72-256C57CE1480}">
      <dgm:prSet/>
      <dgm:spPr/>
      <dgm:t>
        <a:bodyPr/>
        <a:lstStyle/>
        <a:p>
          <a:r>
            <a:rPr kumimoji="1" lang="zh-CN"/>
            <a:t>技能树解决什么问题？</a:t>
          </a:r>
          <a:endParaRPr lang="en-US"/>
        </a:p>
      </dgm:t>
    </dgm:pt>
    <dgm:pt modelId="{A4CD4454-E1EA-4443-AE6E-F6882529D32C}" type="parTrans" cxnId="{855DAA06-4C14-4927-8B08-2369D2B39027}">
      <dgm:prSet/>
      <dgm:spPr/>
      <dgm:t>
        <a:bodyPr/>
        <a:lstStyle/>
        <a:p>
          <a:endParaRPr lang="en-US"/>
        </a:p>
      </dgm:t>
    </dgm:pt>
    <dgm:pt modelId="{FDC794AC-5F19-4D69-B2FC-56EB7DCBFF2D}" type="sibTrans" cxnId="{855DAA06-4C14-4927-8B08-2369D2B39027}">
      <dgm:prSet/>
      <dgm:spPr/>
      <dgm:t>
        <a:bodyPr/>
        <a:lstStyle/>
        <a:p>
          <a:endParaRPr lang="en-US"/>
        </a:p>
      </dgm:t>
    </dgm:pt>
    <dgm:pt modelId="{85FCB30D-1B52-4CA7-BBED-83735598751F}">
      <dgm:prSet/>
      <dgm:spPr/>
      <dgm:t>
        <a:bodyPr/>
        <a:lstStyle/>
        <a:p>
          <a:r>
            <a:rPr kumimoji="1" lang="zh-CN"/>
            <a:t>技能树体验</a:t>
          </a:r>
          <a:endParaRPr lang="en-US"/>
        </a:p>
      </dgm:t>
    </dgm:pt>
    <dgm:pt modelId="{3707E40D-55DA-4107-AF12-D6BBD105B18B}" type="parTrans" cxnId="{B0FF11AD-2990-400E-8E0F-B0B1E79C7742}">
      <dgm:prSet/>
      <dgm:spPr/>
      <dgm:t>
        <a:bodyPr/>
        <a:lstStyle/>
        <a:p>
          <a:endParaRPr lang="en-US"/>
        </a:p>
      </dgm:t>
    </dgm:pt>
    <dgm:pt modelId="{473E838D-19ED-463D-B098-430F4218C277}" type="sibTrans" cxnId="{B0FF11AD-2990-400E-8E0F-B0B1E79C7742}">
      <dgm:prSet/>
      <dgm:spPr/>
      <dgm:t>
        <a:bodyPr/>
        <a:lstStyle/>
        <a:p>
          <a:endParaRPr lang="en-US"/>
        </a:p>
      </dgm:t>
    </dgm:pt>
    <dgm:pt modelId="{6F06882A-8EC0-4925-8105-78E9E7013328}">
      <dgm:prSet/>
      <dgm:spPr/>
      <dgm:t>
        <a:bodyPr/>
        <a:lstStyle/>
        <a:p>
          <a:r>
            <a:rPr kumimoji="1" lang="zh-CN"/>
            <a:t>如何构建开源技能树</a:t>
          </a:r>
          <a:endParaRPr lang="en-US"/>
        </a:p>
      </dgm:t>
    </dgm:pt>
    <dgm:pt modelId="{6AA098A1-2B5A-4E5F-AEC5-1A46551FB183}" type="parTrans" cxnId="{44BF2652-8A57-4AD7-9EDE-34328C57BCD0}">
      <dgm:prSet/>
      <dgm:spPr/>
      <dgm:t>
        <a:bodyPr/>
        <a:lstStyle/>
        <a:p>
          <a:endParaRPr lang="en-US"/>
        </a:p>
      </dgm:t>
    </dgm:pt>
    <dgm:pt modelId="{D3155850-2DA4-40C0-A51E-5FE12A0F8E96}" type="sibTrans" cxnId="{44BF2652-8A57-4AD7-9EDE-34328C57BCD0}">
      <dgm:prSet/>
      <dgm:spPr/>
      <dgm:t>
        <a:bodyPr/>
        <a:lstStyle/>
        <a:p>
          <a:endParaRPr lang="en-US"/>
        </a:p>
      </dgm:t>
    </dgm:pt>
    <dgm:pt modelId="{BE3DC149-16A1-4C4E-8A11-4D41D29B0593}">
      <dgm:prSet/>
      <dgm:spPr/>
      <dgm:t>
        <a:bodyPr/>
        <a:lstStyle/>
        <a:p>
          <a:r>
            <a:rPr kumimoji="1" lang="zh-CN"/>
            <a:t>动手构建一个技能树仓库</a:t>
          </a:r>
          <a:endParaRPr lang="en-US"/>
        </a:p>
      </dgm:t>
    </dgm:pt>
    <dgm:pt modelId="{22335B5E-153D-4244-8BC2-760184EEFC30}" type="parTrans" cxnId="{E3B7C277-7337-4272-A7AB-06909C493E06}">
      <dgm:prSet/>
      <dgm:spPr/>
      <dgm:t>
        <a:bodyPr/>
        <a:lstStyle/>
        <a:p>
          <a:endParaRPr lang="en-US"/>
        </a:p>
      </dgm:t>
    </dgm:pt>
    <dgm:pt modelId="{0DD5F5B9-2F7A-4F67-AB35-701F9659B0A2}" type="sibTrans" cxnId="{E3B7C277-7337-4272-A7AB-06909C493E06}">
      <dgm:prSet/>
      <dgm:spPr/>
      <dgm:t>
        <a:bodyPr/>
        <a:lstStyle/>
        <a:p>
          <a:endParaRPr lang="en-US"/>
        </a:p>
      </dgm:t>
    </dgm:pt>
    <dgm:pt modelId="{181C5BC1-1352-4F7A-AB0D-617ADBAA4A33}">
      <dgm:prSet/>
      <dgm:spPr/>
      <dgm:t>
        <a:bodyPr/>
        <a:lstStyle/>
        <a:p>
          <a:r>
            <a:rPr kumimoji="1" lang="zh-CN"/>
            <a:t>如何解决开放技能树和内部项目之间的关系？</a:t>
          </a:r>
          <a:endParaRPr lang="en-US"/>
        </a:p>
      </dgm:t>
    </dgm:pt>
    <dgm:pt modelId="{C5FBA00B-58A6-43E6-9A43-54E31522B00C}" type="parTrans" cxnId="{243D0210-94C9-485E-AB14-CC96F57BDBB5}">
      <dgm:prSet/>
      <dgm:spPr/>
      <dgm:t>
        <a:bodyPr/>
        <a:lstStyle/>
        <a:p>
          <a:endParaRPr lang="en-US"/>
        </a:p>
      </dgm:t>
    </dgm:pt>
    <dgm:pt modelId="{B452078D-E3BA-4EE0-AAA4-E950EE921A3E}" type="sibTrans" cxnId="{243D0210-94C9-485E-AB14-CC96F57BDBB5}">
      <dgm:prSet/>
      <dgm:spPr/>
      <dgm:t>
        <a:bodyPr/>
        <a:lstStyle/>
        <a:p>
          <a:endParaRPr lang="en-US"/>
        </a:p>
      </dgm:t>
    </dgm:pt>
    <dgm:pt modelId="{7ADC509E-5C31-4646-B1FB-3971FBBFC764}">
      <dgm:prSet/>
      <dgm:spPr/>
      <dgm:t>
        <a:bodyPr/>
        <a:lstStyle/>
        <a:p>
          <a:r>
            <a:rPr kumimoji="1" lang="zh-CN"/>
            <a:t>开放社区的组织</a:t>
          </a:r>
          <a:endParaRPr lang="en-US"/>
        </a:p>
      </dgm:t>
    </dgm:pt>
    <dgm:pt modelId="{42D0A699-7B5E-4563-BA4E-AEAB8E6C0596}" type="parTrans" cxnId="{9C31F88F-5228-4D53-B3EA-251022178E13}">
      <dgm:prSet/>
      <dgm:spPr/>
      <dgm:t>
        <a:bodyPr/>
        <a:lstStyle/>
        <a:p>
          <a:endParaRPr lang="en-US"/>
        </a:p>
      </dgm:t>
    </dgm:pt>
    <dgm:pt modelId="{576AE697-7E9E-40DB-AFBD-543D72C939D4}" type="sibTrans" cxnId="{9C31F88F-5228-4D53-B3EA-251022178E13}">
      <dgm:prSet/>
      <dgm:spPr/>
      <dgm:t>
        <a:bodyPr/>
        <a:lstStyle/>
        <a:p>
          <a:endParaRPr lang="en-US"/>
        </a:p>
      </dgm:t>
    </dgm:pt>
    <dgm:pt modelId="{2DA500AD-182A-4767-B288-982AAE596654}">
      <dgm:prSet/>
      <dgm:spPr/>
      <dgm:t>
        <a:bodyPr/>
        <a:lstStyle/>
        <a:p>
          <a:r>
            <a:rPr kumimoji="1" lang="zh-CN"/>
            <a:t>结束</a:t>
          </a:r>
          <a:endParaRPr lang="en-US"/>
        </a:p>
      </dgm:t>
    </dgm:pt>
    <dgm:pt modelId="{EFFB177C-A025-4658-B06E-28B2BB472621}" type="parTrans" cxnId="{1BB85503-90D1-4B21-8F95-6C74AF4B8AF3}">
      <dgm:prSet/>
      <dgm:spPr/>
      <dgm:t>
        <a:bodyPr/>
        <a:lstStyle/>
        <a:p>
          <a:endParaRPr lang="en-US"/>
        </a:p>
      </dgm:t>
    </dgm:pt>
    <dgm:pt modelId="{2DCD9F46-056F-4862-87B2-6006A4417809}" type="sibTrans" cxnId="{1BB85503-90D1-4B21-8F95-6C74AF4B8AF3}">
      <dgm:prSet/>
      <dgm:spPr/>
      <dgm:t>
        <a:bodyPr/>
        <a:lstStyle/>
        <a:p>
          <a:endParaRPr lang="en-US"/>
        </a:p>
      </dgm:t>
    </dgm:pt>
    <dgm:pt modelId="{55131F8E-B401-184E-8D7B-A23A8438CC99}" type="pres">
      <dgm:prSet presAssocID="{07FA9F79-5002-41AB-AF4F-C619451FCBA1}" presName="diagram" presStyleCnt="0">
        <dgm:presLayoutVars>
          <dgm:dir/>
          <dgm:resizeHandles val="exact"/>
        </dgm:presLayoutVars>
      </dgm:prSet>
      <dgm:spPr/>
    </dgm:pt>
    <dgm:pt modelId="{3B38A57E-37D1-2D4A-A05A-7540BC68F6DD}" type="pres">
      <dgm:prSet presAssocID="{86E6AA5F-D0C6-4AD8-BF72-256C57CE1480}" presName="node" presStyleLbl="node1" presStyleIdx="0" presStyleCnt="7">
        <dgm:presLayoutVars>
          <dgm:bulletEnabled val="1"/>
        </dgm:presLayoutVars>
      </dgm:prSet>
      <dgm:spPr/>
    </dgm:pt>
    <dgm:pt modelId="{951FC605-699A-9048-AB98-E1B7D00439EF}" type="pres">
      <dgm:prSet presAssocID="{FDC794AC-5F19-4D69-B2FC-56EB7DCBFF2D}" presName="sibTrans" presStyleCnt="0"/>
      <dgm:spPr/>
    </dgm:pt>
    <dgm:pt modelId="{D6379EFE-AAAE-AF40-A3D7-4C2EB5E28D4A}" type="pres">
      <dgm:prSet presAssocID="{85FCB30D-1B52-4CA7-BBED-83735598751F}" presName="node" presStyleLbl="node1" presStyleIdx="1" presStyleCnt="7">
        <dgm:presLayoutVars>
          <dgm:bulletEnabled val="1"/>
        </dgm:presLayoutVars>
      </dgm:prSet>
      <dgm:spPr/>
    </dgm:pt>
    <dgm:pt modelId="{4552869B-181A-3545-9E98-4945DAA3ABA0}" type="pres">
      <dgm:prSet presAssocID="{473E838D-19ED-463D-B098-430F4218C277}" presName="sibTrans" presStyleCnt="0"/>
      <dgm:spPr/>
    </dgm:pt>
    <dgm:pt modelId="{826EE669-75B1-F440-B341-FEBDBB0F0834}" type="pres">
      <dgm:prSet presAssocID="{6F06882A-8EC0-4925-8105-78E9E7013328}" presName="node" presStyleLbl="node1" presStyleIdx="2" presStyleCnt="7">
        <dgm:presLayoutVars>
          <dgm:bulletEnabled val="1"/>
        </dgm:presLayoutVars>
      </dgm:prSet>
      <dgm:spPr/>
    </dgm:pt>
    <dgm:pt modelId="{122BF985-89C5-314C-858F-F8D4DBB47969}" type="pres">
      <dgm:prSet presAssocID="{D3155850-2DA4-40C0-A51E-5FE12A0F8E96}" presName="sibTrans" presStyleCnt="0"/>
      <dgm:spPr/>
    </dgm:pt>
    <dgm:pt modelId="{D1ED60EE-0697-924E-8EFF-5A1F730B4FA9}" type="pres">
      <dgm:prSet presAssocID="{BE3DC149-16A1-4C4E-8A11-4D41D29B0593}" presName="node" presStyleLbl="node1" presStyleIdx="3" presStyleCnt="7">
        <dgm:presLayoutVars>
          <dgm:bulletEnabled val="1"/>
        </dgm:presLayoutVars>
      </dgm:prSet>
      <dgm:spPr/>
    </dgm:pt>
    <dgm:pt modelId="{80C55219-B805-4E40-9942-D339789EDC28}" type="pres">
      <dgm:prSet presAssocID="{0DD5F5B9-2F7A-4F67-AB35-701F9659B0A2}" presName="sibTrans" presStyleCnt="0"/>
      <dgm:spPr/>
    </dgm:pt>
    <dgm:pt modelId="{003F1646-0B3E-A94E-BBBD-2487633363A6}" type="pres">
      <dgm:prSet presAssocID="{181C5BC1-1352-4F7A-AB0D-617ADBAA4A33}" presName="node" presStyleLbl="node1" presStyleIdx="4" presStyleCnt="7">
        <dgm:presLayoutVars>
          <dgm:bulletEnabled val="1"/>
        </dgm:presLayoutVars>
      </dgm:prSet>
      <dgm:spPr/>
    </dgm:pt>
    <dgm:pt modelId="{8F37C3A5-21CD-EF4E-9FFB-CD7D6A5D82AF}" type="pres">
      <dgm:prSet presAssocID="{B452078D-E3BA-4EE0-AAA4-E950EE921A3E}" presName="sibTrans" presStyleCnt="0"/>
      <dgm:spPr/>
    </dgm:pt>
    <dgm:pt modelId="{82680B83-B3A7-2340-BC3B-F609F490629D}" type="pres">
      <dgm:prSet presAssocID="{7ADC509E-5C31-4646-B1FB-3971FBBFC764}" presName="node" presStyleLbl="node1" presStyleIdx="5" presStyleCnt="7">
        <dgm:presLayoutVars>
          <dgm:bulletEnabled val="1"/>
        </dgm:presLayoutVars>
      </dgm:prSet>
      <dgm:spPr/>
    </dgm:pt>
    <dgm:pt modelId="{8F94CDDA-2F07-3040-B8CE-5DB71EE194A4}" type="pres">
      <dgm:prSet presAssocID="{576AE697-7E9E-40DB-AFBD-543D72C939D4}" presName="sibTrans" presStyleCnt="0"/>
      <dgm:spPr/>
    </dgm:pt>
    <dgm:pt modelId="{B1EE716B-EFF7-C64A-A50A-EA23A42C018D}" type="pres">
      <dgm:prSet presAssocID="{2DA500AD-182A-4767-B288-982AAE596654}" presName="node" presStyleLbl="node1" presStyleIdx="6" presStyleCnt="7">
        <dgm:presLayoutVars>
          <dgm:bulletEnabled val="1"/>
        </dgm:presLayoutVars>
      </dgm:prSet>
      <dgm:spPr/>
    </dgm:pt>
  </dgm:ptLst>
  <dgm:cxnLst>
    <dgm:cxn modelId="{1BB85503-90D1-4B21-8F95-6C74AF4B8AF3}" srcId="{07FA9F79-5002-41AB-AF4F-C619451FCBA1}" destId="{2DA500AD-182A-4767-B288-982AAE596654}" srcOrd="6" destOrd="0" parTransId="{EFFB177C-A025-4658-B06E-28B2BB472621}" sibTransId="{2DCD9F46-056F-4862-87B2-6006A4417809}"/>
    <dgm:cxn modelId="{855DAA06-4C14-4927-8B08-2369D2B39027}" srcId="{07FA9F79-5002-41AB-AF4F-C619451FCBA1}" destId="{86E6AA5F-D0C6-4AD8-BF72-256C57CE1480}" srcOrd="0" destOrd="0" parTransId="{A4CD4454-E1EA-4443-AE6E-F6882529D32C}" sibTransId="{FDC794AC-5F19-4D69-B2FC-56EB7DCBFF2D}"/>
    <dgm:cxn modelId="{243D0210-94C9-485E-AB14-CC96F57BDBB5}" srcId="{07FA9F79-5002-41AB-AF4F-C619451FCBA1}" destId="{181C5BC1-1352-4F7A-AB0D-617ADBAA4A33}" srcOrd="4" destOrd="0" parTransId="{C5FBA00B-58A6-43E6-9A43-54E31522B00C}" sibTransId="{B452078D-E3BA-4EE0-AAA4-E950EE921A3E}"/>
    <dgm:cxn modelId="{7CB02F13-62A6-7B46-A096-1F7966D882D9}" type="presOf" srcId="{BE3DC149-16A1-4C4E-8A11-4D41D29B0593}" destId="{D1ED60EE-0697-924E-8EFF-5A1F730B4FA9}" srcOrd="0" destOrd="0" presId="urn:microsoft.com/office/officeart/2005/8/layout/default"/>
    <dgm:cxn modelId="{B0A77D23-DF9E-A74E-9FB3-E2C7A47760EA}" type="presOf" srcId="{86E6AA5F-D0C6-4AD8-BF72-256C57CE1480}" destId="{3B38A57E-37D1-2D4A-A05A-7540BC68F6DD}" srcOrd="0" destOrd="0" presId="urn:microsoft.com/office/officeart/2005/8/layout/default"/>
    <dgm:cxn modelId="{E8981B3A-54D0-214F-9B5D-848F4B72D8D9}" type="presOf" srcId="{181C5BC1-1352-4F7A-AB0D-617ADBAA4A33}" destId="{003F1646-0B3E-A94E-BBBD-2487633363A6}" srcOrd="0" destOrd="0" presId="urn:microsoft.com/office/officeart/2005/8/layout/default"/>
    <dgm:cxn modelId="{359FFE43-E1F2-6342-83FD-BD1CFA8B995E}" type="presOf" srcId="{07FA9F79-5002-41AB-AF4F-C619451FCBA1}" destId="{55131F8E-B401-184E-8D7B-A23A8438CC99}" srcOrd="0" destOrd="0" presId="urn:microsoft.com/office/officeart/2005/8/layout/default"/>
    <dgm:cxn modelId="{44BF2652-8A57-4AD7-9EDE-34328C57BCD0}" srcId="{07FA9F79-5002-41AB-AF4F-C619451FCBA1}" destId="{6F06882A-8EC0-4925-8105-78E9E7013328}" srcOrd="2" destOrd="0" parTransId="{6AA098A1-2B5A-4E5F-AEC5-1A46551FB183}" sibTransId="{D3155850-2DA4-40C0-A51E-5FE12A0F8E96}"/>
    <dgm:cxn modelId="{E3B7C277-7337-4272-A7AB-06909C493E06}" srcId="{07FA9F79-5002-41AB-AF4F-C619451FCBA1}" destId="{BE3DC149-16A1-4C4E-8A11-4D41D29B0593}" srcOrd="3" destOrd="0" parTransId="{22335B5E-153D-4244-8BC2-760184EEFC30}" sibTransId="{0DD5F5B9-2F7A-4F67-AB35-701F9659B0A2}"/>
    <dgm:cxn modelId="{81ACF07D-ADD8-2647-B5CC-C4FCA02789D2}" type="presOf" srcId="{7ADC509E-5C31-4646-B1FB-3971FBBFC764}" destId="{82680B83-B3A7-2340-BC3B-F609F490629D}" srcOrd="0" destOrd="0" presId="urn:microsoft.com/office/officeart/2005/8/layout/default"/>
    <dgm:cxn modelId="{0DDB038A-6B80-F74B-BC23-DEF36F8ADBC5}" type="presOf" srcId="{6F06882A-8EC0-4925-8105-78E9E7013328}" destId="{826EE669-75B1-F440-B341-FEBDBB0F0834}" srcOrd="0" destOrd="0" presId="urn:microsoft.com/office/officeart/2005/8/layout/default"/>
    <dgm:cxn modelId="{9C31F88F-5228-4D53-B3EA-251022178E13}" srcId="{07FA9F79-5002-41AB-AF4F-C619451FCBA1}" destId="{7ADC509E-5C31-4646-B1FB-3971FBBFC764}" srcOrd="5" destOrd="0" parTransId="{42D0A699-7B5E-4563-BA4E-AEAB8E6C0596}" sibTransId="{576AE697-7E9E-40DB-AFBD-543D72C939D4}"/>
    <dgm:cxn modelId="{B0FF11AD-2990-400E-8E0F-B0B1E79C7742}" srcId="{07FA9F79-5002-41AB-AF4F-C619451FCBA1}" destId="{85FCB30D-1B52-4CA7-BBED-83735598751F}" srcOrd="1" destOrd="0" parTransId="{3707E40D-55DA-4107-AF12-D6BBD105B18B}" sibTransId="{473E838D-19ED-463D-B098-430F4218C277}"/>
    <dgm:cxn modelId="{BE9B9AEF-E329-9545-97FC-95E2996DB3FA}" type="presOf" srcId="{85FCB30D-1B52-4CA7-BBED-83735598751F}" destId="{D6379EFE-AAAE-AF40-A3D7-4C2EB5E28D4A}" srcOrd="0" destOrd="0" presId="urn:microsoft.com/office/officeart/2005/8/layout/default"/>
    <dgm:cxn modelId="{E23F82FF-15BB-8149-9B03-F09A08E9C730}" type="presOf" srcId="{2DA500AD-182A-4767-B288-982AAE596654}" destId="{B1EE716B-EFF7-C64A-A50A-EA23A42C018D}" srcOrd="0" destOrd="0" presId="urn:microsoft.com/office/officeart/2005/8/layout/default"/>
    <dgm:cxn modelId="{03ADD3B4-6D61-B74D-BDD1-F7003511FF94}" type="presParOf" srcId="{55131F8E-B401-184E-8D7B-A23A8438CC99}" destId="{3B38A57E-37D1-2D4A-A05A-7540BC68F6DD}" srcOrd="0" destOrd="0" presId="urn:microsoft.com/office/officeart/2005/8/layout/default"/>
    <dgm:cxn modelId="{78C7F710-3CF6-5B47-A8D3-F92E3496EB2A}" type="presParOf" srcId="{55131F8E-B401-184E-8D7B-A23A8438CC99}" destId="{951FC605-699A-9048-AB98-E1B7D00439EF}" srcOrd="1" destOrd="0" presId="urn:microsoft.com/office/officeart/2005/8/layout/default"/>
    <dgm:cxn modelId="{1BC75A31-5C0F-564B-A23E-71A16C98DF16}" type="presParOf" srcId="{55131F8E-B401-184E-8D7B-A23A8438CC99}" destId="{D6379EFE-AAAE-AF40-A3D7-4C2EB5E28D4A}" srcOrd="2" destOrd="0" presId="urn:microsoft.com/office/officeart/2005/8/layout/default"/>
    <dgm:cxn modelId="{1F4B052B-C3C4-2040-9EF9-907D4CCECAE4}" type="presParOf" srcId="{55131F8E-B401-184E-8D7B-A23A8438CC99}" destId="{4552869B-181A-3545-9E98-4945DAA3ABA0}" srcOrd="3" destOrd="0" presId="urn:microsoft.com/office/officeart/2005/8/layout/default"/>
    <dgm:cxn modelId="{9C708894-B5E2-E245-A3B4-61C79D7FF8CD}" type="presParOf" srcId="{55131F8E-B401-184E-8D7B-A23A8438CC99}" destId="{826EE669-75B1-F440-B341-FEBDBB0F0834}" srcOrd="4" destOrd="0" presId="urn:microsoft.com/office/officeart/2005/8/layout/default"/>
    <dgm:cxn modelId="{12050528-26C3-DD48-98BF-3CE9FA2FF692}" type="presParOf" srcId="{55131F8E-B401-184E-8D7B-A23A8438CC99}" destId="{122BF985-89C5-314C-858F-F8D4DBB47969}" srcOrd="5" destOrd="0" presId="urn:microsoft.com/office/officeart/2005/8/layout/default"/>
    <dgm:cxn modelId="{682EC4D8-4A37-1041-837F-C0A934AEBC05}" type="presParOf" srcId="{55131F8E-B401-184E-8D7B-A23A8438CC99}" destId="{D1ED60EE-0697-924E-8EFF-5A1F730B4FA9}" srcOrd="6" destOrd="0" presId="urn:microsoft.com/office/officeart/2005/8/layout/default"/>
    <dgm:cxn modelId="{F64491FA-313E-AB4B-A509-BF9009B34E02}" type="presParOf" srcId="{55131F8E-B401-184E-8D7B-A23A8438CC99}" destId="{80C55219-B805-4E40-9942-D339789EDC28}" srcOrd="7" destOrd="0" presId="urn:microsoft.com/office/officeart/2005/8/layout/default"/>
    <dgm:cxn modelId="{252C3A68-CEC4-5743-8F5D-34AB23CB192D}" type="presParOf" srcId="{55131F8E-B401-184E-8D7B-A23A8438CC99}" destId="{003F1646-0B3E-A94E-BBBD-2487633363A6}" srcOrd="8" destOrd="0" presId="urn:microsoft.com/office/officeart/2005/8/layout/default"/>
    <dgm:cxn modelId="{DF20026D-F6FC-734A-AD33-83D6D51A2AC9}" type="presParOf" srcId="{55131F8E-B401-184E-8D7B-A23A8438CC99}" destId="{8F37C3A5-21CD-EF4E-9FFB-CD7D6A5D82AF}" srcOrd="9" destOrd="0" presId="urn:microsoft.com/office/officeart/2005/8/layout/default"/>
    <dgm:cxn modelId="{56EDEB74-8A4A-FB40-8E25-766371194FE5}" type="presParOf" srcId="{55131F8E-B401-184E-8D7B-A23A8438CC99}" destId="{82680B83-B3A7-2340-BC3B-F609F490629D}" srcOrd="10" destOrd="0" presId="urn:microsoft.com/office/officeart/2005/8/layout/default"/>
    <dgm:cxn modelId="{3773CE68-F376-8B41-87DD-12E66410D345}" type="presParOf" srcId="{55131F8E-B401-184E-8D7B-A23A8438CC99}" destId="{8F94CDDA-2F07-3040-B8CE-5DB71EE194A4}" srcOrd="11" destOrd="0" presId="urn:microsoft.com/office/officeart/2005/8/layout/default"/>
    <dgm:cxn modelId="{67AC104E-22BA-EC49-8A2D-E77C196FC707}" type="presParOf" srcId="{55131F8E-B401-184E-8D7B-A23A8438CC99}" destId="{B1EE716B-EFF7-C64A-A50A-EA23A42C018D}" srcOrd="12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B7F2BF6-06E5-4B98-95CE-5E3878BD0345}" type="doc">
      <dgm:prSet loTypeId="urn:microsoft.com/office/officeart/2005/8/layout/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FFD35BF9-06FA-4FF0-AA06-E6E645E49944}">
      <dgm:prSet/>
      <dgm:spPr/>
      <dgm:t>
        <a:bodyPr/>
        <a:lstStyle/>
        <a:p>
          <a:r>
            <a:rPr lang="zh-CN"/>
            <a:t>构建结构化信息</a:t>
          </a:r>
          <a:endParaRPr lang="en-US"/>
        </a:p>
      </dgm:t>
    </dgm:pt>
    <dgm:pt modelId="{BFF3628F-0DD9-4B4C-8F89-EED8AC7B7ED1}" type="parTrans" cxnId="{058F729F-DA77-493F-B6CD-A2FDB7668EB8}">
      <dgm:prSet/>
      <dgm:spPr/>
      <dgm:t>
        <a:bodyPr/>
        <a:lstStyle/>
        <a:p>
          <a:endParaRPr lang="en-US"/>
        </a:p>
      </dgm:t>
    </dgm:pt>
    <dgm:pt modelId="{CC7AD0CE-1694-4009-8CCF-8851E82F4504}" type="sibTrans" cxnId="{058F729F-DA77-493F-B6CD-A2FDB7668EB8}">
      <dgm:prSet/>
      <dgm:spPr/>
      <dgm:t>
        <a:bodyPr/>
        <a:lstStyle/>
        <a:p>
          <a:endParaRPr lang="en-US"/>
        </a:p>
      </dgm:t>
    </dgm:pt>
    <dgm:pt modelId="{F5F2FEDA-5F38-4C5E-BD8A-4F5D80045408}">
      <dgm:prSet/>
      <dgm:spPr/>
      <dgm:t>
        <a:bodyPr/>
        <a:lstStyle/>
        <a:p>
          <a:r>
            <a:rPr lang="zh-CN"/>
            <a:t>通过难度等级、章</a:t>
          </a:r>
          <a:r>
            <a:rPr lang="en-US"/>
            <a:t>/</a:t>
          </a:r>
          <a:r>
            <a:rPr lang="zh-CN"/>
            <a:t>节</a:t>
          </a:r>
          <a:r>
            <a:rPr lang="en-US"/>
            <a:t>+</a:t>
          </a:r>
          <a:r>
            <a:rPr lang="zh-CN"/>
            <a:t>子树组织结构</a:t>
          </a:r>
          <a:endParaRPr lang="en-US"/>
        </a:p>
      </dgm:t>
    </dgm:pt>
    <dgm:pt modelId="{0566F64E-2FF3-48DF-ACBC-BC6FCE70B2B2}" type="parTrans" cxnId="{8260FCC8-1467-4484-8A2D-C71AD9B51D51}">
      <dgm:prSet/>
      <dgm:spPr/>
      <dgm:t>
        <a:bodyPr/>
        <a:lstStyle/>
        <a:p>
          <a:endParaRPr lang="en-US"/>
        </a:p>
      </dgm:t>
    </dgm:pt>
    <dgm:pt modelId="{65655631-2872-4AE2-BE48-DCDD159C7A4B}" type="sibTrans" cxnId="{8260FCC8-1467-4484-8A2D-C71AD9B51D51}">
      <dgm:prSet/>
      <dgm:spPr/>
      <dgm:t>
        <a:bodyPr/>
        <a:lstStyle/>
        <a:p>
          <a:endParaRPr lang="en-US"/>
        </a:p>
      </dgm:t>
    </dgm:pt>
    <dgm:pt modelId="{171CD9B0-47F9-4ACD-9EF5-06E75F57BAE1}">
      <dgm:prSet/>
      <dgm:spPr/>
      <dgm:t>
        <a:bodyPr/>
        <a:lstStyle/>
        <a:p>
          <a:r>
            <a:rPr lang="zh-CN"/>
            <a:t>每个知识点节点是一个微社区</a:t>
          </a:r>
          <a:endParaRPr lang="en-US"/>
        </a:p>
      </dgm:t>
    </dgm:pt>
    <dgm:pt modelId="{EC16B7E8-F7D4-4CB0-ABF6-43F148A02CB2}" type="parTrans" cxnId="{BCE8B972-0E78-4810-AEDA-3E32435DB41A}">
      <dgm:prSet/>
      <dgm:spPr/>
      <dgm:t>
        <a:bodyPr/>
        <a:lstStyle/>
        <a:p>
          <a:endParaRPr lang="en-US"/>
        </a:p>
      </dgm:t>
    </dgm:pt>
    <dgm:pt modelId="{678115C6-3BD3-4E01-AE76-7CB285CBA9AE}" type="sibTrans" cxnId="{BCE8B972-0E78-4810-AEDA-3E32435DB41A}">
      <dgm:prSet/>
      <dgm:spPr/>
      <dgm:t>
        <a:bodyPr/>
        <a:lstStyle/>
        <a:p>
          <a:endParaRPr lang="en-US"/>
        </a:p>
      </dgm:t>
    </dgm:pt>
    <dgm:pt modelId="{A8A2ADA3-6A96-462A-99C7-66E94A3E986E}">
      <dgm:prSet/>
      <dgm:spPr/>
      <dgm:t>
        <a:bodyPr/>
        <a:lstStyle/>
        <a:p>
          <a:r>
            <a:rPr lang="zh-CN"/>
            <a:t>每个微社区内包含</a:t>
          </a:r>
          <a:r>
            <a:rPr lang="en-US"/>
            <a:t>3</a:t>
          </a:r>
          <a:r>
            <a:rPr lang="zh-CN"/>
            <a:t>个重要元素： </a:t>
          </a:r>
          <a:endParaRPr lang="en-US"/>
        </a:p>
      </dgm:t>
    </dgm:pt>
    <dgm:pt modelId="{0392947F-7AFC-42AB-B6A8-101D3E42CF69}" type="parTrans" cxnId="{08214EB3-2C88-4428-8F86-9B6246692F78}">
      <dgm:prSet/>
      <dgm:spPr/>
      <dgm:t>
        <a:bodyPr/>
        <a:lstStyle/>
        <a:p>
          <a:endParaRPr lang="en-US"/>
        </a:p>
      </dgm:t>
    </dgm:pt>
    <dgm:pt modelId="{80C9F88E-5154-486D-A858-276AFDEDA4D2}" type="sibTrans" cxnId="{08214EB3-2C88-4428-8F86-9B6246692F78}">
      <dgm:prSet/>
      <dgm:spPr/>
      <dgm:t>
        <a:bodyPr/>
        <a:lstStyle/>
        <a:p>
          <a:endParaRPr lang="en-US"/>
        </a:p>
      </dgm:t>
    </dgm:pt>
    <dgm:pt modelId="{BBD8AB99-260E-406E-B8AB-4DE51A51925A}">
      <dgm:prSet/>
      <dgm:spPr/>
      <dgm:t>
        <a:bodyPr/>
        <a:lstStyle/>
        <a:p>
          <a:r>
            <a:rPr lang="zh-CN"/>
            <a:t>参考资料（学习，使用算法匹配</a:t>
          </a:r>
          <a:r>
            <a:rPr lang="en-US"/>
            <a:t>+</a:t>
          </a:r>
          <a:r>
            <a:rPr lang="zh-CN"/>
            <a:t>推荐给出最优质内容）</a:t>
          </a:r>
          <a:endParaRPr lang="en-US"/>
        </a:p>
      </dgm:t>
    </dgm:pt>
    <dgm:pt modelId="{2A7B6C00-D83C-4509-BFDD-44EB45FCEC24}" type="parTrans" cxnId="{41854138-D930-45DA-9F0C-C85999B3A9EA}">
      <dgm:prSet/>
      <dgm:spPr/>
      <dgm:t>
        <a:bodyPr/>
        <a:lstStyle/>
        <a:p>
          <a:endParaRPr lang="en-US"/>
        </a:p>
      </dgm:t>
    </dgm:pt>
    <dgm:pt modelId="{84DCC431-F429-45BF-B073-EA424DB01FC8}" type="sibTrans" cxnId="{41854138-D930-45DA-9F0C-C85999B3A9EA}">
      <dgm:prSet/>
      <dgm:spPr/>
      <dgm:t>
        <a:bodyPr/>
        <a:lstStyle/>
        <a:p>
          <a:endParaRPr lang="en-US"/>
        </a:p>
      </dgm:t>
    </dgm:pt>
    <dgm:pt modelId="{F1FA4411-30A3-4CCD-8BA6-E65E1C8FB022}">
      <dgm:prSet/>
      <dgm:spPr/>
      <dgm:t>
        <a:bodyPr/>
        <a:lstStyle/>
        <a:p>
          <a:r>
            <a:rPr lang="zh-CN"/>
            <a:t>习题（验证学习，是否掌握了知识点？）</a:t>
          </a:r>
          <a:endParaRPr lang="en-US"/>
        </a:p>
      </dgm:t>
    </dgm:pt>
    <dgm:pt modelId="{3568DFCA-61CD-4366-B155-B0794199302E}" type="parTrans" cxnId="{DC16FAFC-1404-4BF5-9F72-CB4375F33F23}">
      <dgm:prSet/>
      <dgm:spPr/>
      <dgm:t>
        <a:bodyPr/>
        <a:lstStyle/>
        <a:p>
          <a:endParaRPr lang="en-US"/>
        </a:p>
      </dgm:t>
    </dgm:pt>
    <dgm:pt modelId="{974237A7-1F9C-4D62-8446-2E5AC6401F27}" type="sibTrans" cxnId="{DC16FAFC-1404-4BF5-9F72-CB4375F33F23}">
      <dgm:prSet/>
      <dgm:spPr/>
      <dgm:t>
        <a:bodyPr/>
        <a:lstStyle/>
        <a:p>
          <a:endParaRPr lang="en-US"/>
        </a:p>
      </dgm:t>
    </dgm:pt>
    <dgm:pt modelId="{6E2CE0FC-4F06-40A7-8F26-E66345CFFF53}">
      <dgm:prSet/>
      <dgm:spPr/>
      <dgm:t>
        <a:bodyPr/>
        <a:lstStyle/>
        <a:p>
          <a:r>
            <a:rPr lang="zh-CN"/>
            <a:t>交流讨论区（同主题交流，通过输出进一步强化学习）</a:t>
          </a:r>
          <a:endParaRPr lang="en-US"/>
        </a:p>
      </dgm:t>
    </dgm:pt>
    <dgm:pt modelId="{3F087FBD-6938-4E23-8572-980170F8A3BA}" type="parTrans" cxnId="{95D39577-1FFD-473B-8CCB-294496165F45}">
      <dgm:prSet/>
      <dgm:spPr/>
      <dgm:t>
        <a:bodyPr/>
        <a:lstStyle/>
        <a:p>
          <a:endParaRPr lang="en-US"/>
        </a:p>
      </dgm:t>
    </dgm:pt>
    <dgm:pt modelId="{1315DCBC-37D1-466F-804F-698C586826EB}" type="sibTrans" cxnId="{95D39577-1FFD-473B-8CCB-294496165F45}">
      <dgm:prSet/>
      <dgm:spPr/>
      <dgm:t>
        <a:bodyPr/>
        <a:lstStyle/>
        <a:p>
          <a:endParaRPr lang="en-US"/>
        </a:p>
      </dgm:t>
    </dgm:pt>
    <dgm:pt modelId="{F25299E9-3E1D-3043-9503-CB509D1554BD}" type="pres">
      <dgm:prSet presAssocID="{0B7F2BF6-06E5-4B98-95CE-5E3878BD0345}" presName="linear" presStyleCnt="0">
        <dgm:presLayoutVars>
          <dgm:dir/>
          <dgm:animLvl val="lvl"/>
          <dgm:resizeHandles val="exact"/>
        </dgm:presLayoutVars>
      </dgm:prSet>
      <dgm:spPr/>
    </dgm:pt>
    <dgm:pt modelId="{89A9D1A0-0C61-784A-93BA-05BAC764891F}" type="pres">
      <dgm:prSet presAssocID="{FFD35BF9-06FA-4FF0-AA06-E6E645E49944}" presName="parentLin" presStyleCnt="0"/>
      <dgm:spPr/>
    </dgm:pt>
    <dgm:pt modelId="{5E0400F0-FFE5-7642-B4EA-CA8048CA1A4F}" type="pres">
      <dgm:prSet presAssocID="{FFD35BF9-06FA-4FF0-AA06-E6E645E49944}" presName="parentLeftMargin" presStyleLbl="node1" presStyleIdx="0" presStyleCnt="2"/>
      <dgm:spPr/>
    </dgm:pt>
    <dgm:pt modelId="{6C68A941-94C0-6044-877D-A945CB66EB53}" type="pres">
      <dgm:prSet presAssocID="{FFD35BF9-06FA-4FF0-AA06-E6E645E49944}" presName="parentText" presStyleLbl="node1" presStyleIdx="0" presStyleCnt="2">
        <dgm:presLayoutVars>
          <dgm:chMax val="0"/>
          <dgm:bulletEnabled val="1"/>
        </dgm:presLayoutVars>
      </dgm:prSet>
      <dgm:spPr/>
    </dgm:pt>
    <dgm:pt modelId="{D2758CD8-62A9-234B-862F-67ABD010FD79}" type="pres">
      <dgm:prSet presAssocID="{FFD35BF9-06FA-4FF0-AA06-E6E645E49944}" presName="negativeSpace" presStyleCnt="0"/>
      <dgm:spPr/>
    </dgm:pt>
    <dgm:pt modelId="{713ED8FB-AD1C-594F-993A-6867374E3F0A}" type="pres">
      <dgm:prSet presAssocID="{FFD35BF9-06FA-4FF0-AA06-E6E645E49944}" presName="childText" presStyleLbl="conFgAcc1" presStyleIdx="0" presStyleCnt="2">
        <dgm:presLayoutVars>
          <dgm:bulletEnabled val="1"/>
        </dgm:presLayoutVars>
      </dgm:prSet>
      <dgm:spPr/>
    </dgm:pt>
    <dgm:pt modelId="{53AA8414-E9D7-6C48-AB9C-EE10BBDF6CAA}" type="pres">
      <dgm:prSet presAssocID="{CC7AD0CE-1694-4009-8CCF-8851E82F4504}" presName="spaceBetweenRectangles" presStyleCnt="0"/>
      <dgm:spPr/>
    </dgm:pt>
    <dgm:pt modelId="{FF19FED7-F580-0440-94FE-03AF3EFAD8E2}" type="pres">
      <dgm:prSet presAssocID="{A8A2ADA3-6A96-462A-99C7-66E94A3E986E}" presName="parentLin" presStyleCnt="0"/>
      <dgm:spPr/>
    </dgm:pt>
    <dgm:pt modelId="{83E9C67D-4524-F34B-A400-E4ACE71C28C3}" type="pres">
      <dgm:prSet presAssocID="{A8A2ADA3-6A96-462A-99C7-66E94A3E986E}" presName="parentLeftMargin" presStyleLbl="node1" presStyleIdx="0" presStyleCnt="2"/>
      <dgm:spPr/>
    </dgm:pt>
    <dgm:pt modelId="{C115B0FB-3645-5643-8366-A3DBEE0D944E}" type="pres">
      <dgm:prSet presAssocID="{A8A2ADA3-6A96-462A-99C7-66E94A3E986E}" presName="parentText" presStyleLbl="node1" presStyleIdx="1" presStyleCnt="2">
        <dgm:presLayoutVars>
          <dgm:chMax val="0"/>
          <dgm:bulletEnabled val="1"/>
        </dgm:presLayoutVars>
      </dgm:prSet>
      <dgm:spPr/>
    </dgm:pt>
    <dgm:pt modelId="{9F53F2C8-9603-B849-A514-FC9F87C88B6E}" type="pres">
      <dgm:prSet presAssocID="{A8A2ADA3-6A96-462A-99C7-66E94A3E986E}" presName="negativeSpace" presStyleCnt="0"/>
      <dgm:spPr/>
    </dgm:pt>
    <dgm:pt modelId="{779EEAA9-15B6-D746-B4BA-407E75E5DED4}" type="pres">
      <dgm:prSet presAssocID="{A8A2ADA3-6A96-462A-99C7-66E94A3E986E}" presName="childText" presStyleLbl="conFgAcc1" presStyleIdx="1" presStyleCnt="2">
        <dgm:presLayoutVars>
          <dgm:bulletEnabled val="1"/>
        </dgm:presLayoutVars>
      </dgm:prSet>
      <dgm:spPr/>
    </dgm:pt>
  </dgm:ptLst>
  <dgm:cxnLst>
    <dgm:cxn modelId="{2FAE8316-E7D0-B940-A5A2-C32DA98A046A}" type="presOf" srcId="{FFD35BF9-06FA-4FF0-AA06-E6E645E49944}" destId="{5E0400F0-FFE5-7642-B4EA-CA8048CA1A4F}" srcOrd="0" destOrd="0" presId="urn:microsoft.com/office/officeart/2005/8/layout/list1"/>
    <dgm:cxn modelId="{DA955018-2031-FC40-AF61-8A7913192B1E}" type="presOf" srcId="{A8A2ADA3-6A96-462A-99C7-66E94A3E986E}" destId="{C115B0FB-3645-5643-8366-A3DBEE0D944E}" srcOrd="1" destOrd="0" presId="urn:microsoft.com/office/officeart/2005/8/layout/list1"/>
    <dgm:cxn modelId="{5FF10F35-7253-EA4B-8E78-E81AE9FBD20F}" type="presOf" srcId="{F1FA4411-30A3-4CCD-8BA6-E65E1C8FB022}" destId="{779EEAA9-15B6-D746-B4BA-407E75E5DED4}" srcOrd="0" destOrd="1" presId="urn:microsoft.com/office/officeart/2005/8/layout/list1"/>
    <dgm:cxn modelId="{41854138-D930-45DA-9F0C-C85999B3A9EA}" srcId="{A8A2ADA3-6A96-462A-99C7-66E94A3E986E}" destId="{BBD8AB99-260E-406E-B8AB-4DE51A51925A}" srcOrd="0" destOrd="0" parTransId="{2A7B6C00-D83C-4509-BFDD-44EB45FCEC24}" sibTransId="{84DCC431-F429-45BF-B073-EA424DB01FC8}"/>
    <dgm:cxn modelId="{BCE8B972-0E78-4810-AEDA-3E32435DB41A}" srcId="{FFD35BF9-06FA-4FF0-AA06-E6E645E49944}" destId="{171CD9B0-47F9-4ACD-9EF5-06E75F57BAE1}" srcOrd="1" destOrd="0" parTransId="{EC16B7E8-F7D4-4CB0-ABF6-43F148A02CB2}" sibTransId="{678115C6-3BD3-4E01-AE76-7CB285CBA9AE}"/>
    <dgm:cxn modelId="{95D39577-1FFD-473B-8CCB-294496165F45}" srcId="{A8A2ADA3-6A96-462A-99C7-66E94A3E986E}" destId="{6E2CE0FC-4F06-40A7-8F26-E66345CFFF53}" srcOrd="2" destOrd="0" parTransId="{3F087FBD-6938-4E23-8572-980170F8A3BA}" sibTransId="{1315DCBC-37D1-466F-804F-698C586826EB}"/>
    <dgm:cxn modelId="{BFD3217E-833E-8440-B678-9516BDFA54B3}" type="presOf" srcId="{6E2CE0FC-4F06-40A7-8F26-E66345CFFF53}" destId="{779EEAA9-15B6-D746-B4BA-407E75E5DED4}" srcOrd="0" destOrd="2" presId="urn:microsoft.com/office/officeart/2005/8/layout/list1"/>
    <dgm:cxn modelId="{2B00AE7F-B23A-C24A-A1E9-EC27E9AA3576}" type="presOf" srcId="{0B7F2BF6-06E5-4B98-95CE-5E3878BD0345}" destId="{F25299E9-3E1D-3043-9503-CB509D1554BD}" srcOrd="0" destOrd="0" presId="urn:microsoft.com/office/officeart/2005/8/layout/list1"/>
    <dgm:cxn modelId="{090B578D-AB5D-B547-8D8A-9012E7902A35}" type="presOf" srcId="{FFD35BF9-06FA-4FF0-AA06-E6E645E49944}" destId="{6C68A941-94C0-6044-877D-A945CB66EB53}" srcOrd="1" destOrd="0" presId="urn:microsoft.com/office/officeart/2005/8/layout/list1"/>
    <dgm:cxn modelId="{61C6F390-492F-B643-BC85-1622F48D1536}" type="presOf" srcId="{BBD8AB99-260E-406E-B8AB-4DE51A51925A}" destId="{779EEAA9-15B6-D746-B4BA-407E75E5DED4}" srcOrd="0" destOrd="0" presId="urn:microsoft.com/office/officeart/2005/8/layout/list1"/>
    <dgm:cxn modelId="{058F729F-DA77-493F-B6CD-A2FDB7668EB8}" srcId="{0B7F2BF6-06E5-4B98-95CE-5E3878BD0345}" destId="{FFD35BF9-06FA-4FF0-AA06-E6E645E49944}" srcOrd="0" destOrd="0" parTransId="{BFF3628F-0DD9-4B4C-8F89-EED8AC7B7ED1}" sibTransId="{CC7AD0CE-1694-4009-8CCF-8851E82F4504}"/>
    <dgm:cxn modelId="{08214EB3-2C88-4428-8F86-9B6246692F78}" srcId="{0B7F2BF6-06E5-4B98-95CE-5E3878BD0345}" destId="{A8A2ADA3-6A96-462A-99C7-66E94A3E986E}" srcOrd="1" destOrd="0" parTransId="{0392947F-7AFC-42AB-B6A8-101D3E42CF69}" sibTransId="{80C9F88E-5154-486D-A858-276AFDEDA4D2}"/>
    <dgm:cxn modelId="{1B6999BF-28D7-3A4C-9FA3-20E795A7BB55}" type="presOf" srcId="{171CD9B0-47F9-4ACD-9EF5-06E75F57BAE1}" destId="{713ED8FB-AD1C-594F-993A-6867374E3F0A}" srcOrd="0" destOrd="1" presId="urn:microsoft.com/office/officeart/2005/8/layout/list1"/>
    <dgm:cxn modelId="{746E64C2-D26B-8A48-9478-EDDCFBCE24A6}" type="presOf" srcId="{F5F2FEDA-5F38-4C5E-BD8A-4F5D80045408}" destId="{713ED8FB-AD1C-594F-993A-6867374E3F0A}" srcOrd="0" destOrd="0" presId="urn:microsoft.com/office/officeart/2005/8/layout/list1"/>
    <dgm:cxn modelId="{8260FCC8-1467-4484-8A2D-C71AD9B51D51}" srcId="{FFD35BF9-06FA-4FF0-AA06-E6E645E49944}" destId="{F5F2FEDA-5F38-4C5E-BD8A-4F5D80045408}" srcOrd="0" destOrd="0" parTransId="{0566F64E-2FF3-48DF-ACBC-BC6FCE70B2B2}" sibTransId="{65655631-2872-4AE2-BE48-DCDD159C7A4B}"/>
    <dgm:cxn modelId="{CC0246D4-ED18-8349-BCA0-AE03EE577FDD}" type="presOf" srcId="{A8A2ADA3-6A96-462A-99C7-66E94A3E986E}" destId="{83E9C67D-4524-F34B-A400-E4ACE71C28C3}" srcOrd="0" destOrd="0" presId="urn:microsoft.com/office/officeart/2005/8/layout/list1"/>
    <dgm:cxn modelId="{DC16FAFC-1404-4BF5-9F72-CB4375F33F23}" srcId="{A8A2ADA3-6A96-462A-99C7-66E94A3E986E}" destId="{F1FA4411-30A3-4CCD-8BA6-E65E1C8FB022}" srcOrd="1" destOrd="0" parTransId="{3568DFCA-61CD-4366-B155-B0794199302E}" sibTransId="{974237A7-1F9C-4D62-8446-2E5AC6401F27}"/>
    <dgm:cxn modelId="{A14A220E-6A86-F845-9E0F-DBCBEB7EAD7A}" type="presParOf" srcId="{F25299E9-3E1D-3043-9503-CB509D1554BD}" destId="{89A9D1A0-0C61-784A-93BA-05BAC764891F}" srcOrd="0" destOrd="0" presId="urn:microsoft.com/office/officeart/2005/8/layout/list1"/>
    <dgm:cxn modelId="{7E8FE518-E649-984D-8B7E-7C98504871A6}" type="presParOf" srcId="{89A9D1A0-0C61-784A-93BA-05BAC764891F}" destId="{5E0400F0-FFE5-7642-B4EA-CA8048CA1A4F}" srcOrd="0" destOrd="0" presId="urn:microsoft.com/office/officeart/2005/8/layout/list1"/>
    <dgm:cxn modelId="{DFE2DF26-34E7-4E4D-BD86-8C828707283E}" type="presParOf" srcId="{89A9D1A0-0C61-784A-93BA-05BAC764891F}" destId="{6C68A941-94C0-6044-877D-A945CB66EB53}" srcOrd="1" destOrd="0" presId="urn:microsoft.com/office/officeart/2005/8/layout/list1"/>
    <dgm:cxn modelId="{7C493755-4D6F-D645-A671-DDB9770F9FF3}" type="presParOf" srcId="{F25299E9-3E1D-3043-9503-CB509D1554BD}" destId="{D2758CD8-62A9-234B-862F-67ABD010FD79}" srcOrd="1" destOrd="0" presId="urn:microsoft.com/office/officeart/2005/8/layout/list1"/>
    <dgm:cxn modelId="{114720DF-393F-534C-8FD4-DE3CB01D6D57}" type="presParOf" srcId="{F25299E9-3E1D-3043-9503-CB509D1554BD}" destId="{713ED8FB-AD1C-594F-993A-6867374E3F0A}" srcOrd="2" destOrd="0" presId="urn:microsoft.com/office/officeart/2005/8/layout/list1"/>
    <dgm:cxn modelId="{AD6F7457-E76F-6D4B-A758-1A2490782185}" type="presParOf" srcId="{F25299E9-3E1D-3043-9503-CB509D1554BD}" destId="{53AA8414-E9D7-6C48-AB9C-EE10BBDF6CAA}" srcOrd="3" destOrd="0" presId="urn:microsoft.com/office/officeart/2005/8/layout/list1"/>
    <dgm:cxn modelId="{88593B06-E6ED-144A-9AA1-A5F603E92C2A}" type="presParOf" srcId="{F25299E9-3E1D-3043-9503-CB509D1554BD}" destId="{FF19FED7-F580-0440-94FE-03AF3EFAD8E2}" srcOrd="4" destOrd="0" presId="urn:microsoft.com/office/officeart/2005/8/layout/list1"/>
    <dgm:cxn modelId="{1C87D5D9-1F98-BC47-98EE-FFAA88EB7542}" type="presParOf" srcId="{FF19FED7-F580-0440-94FE-03AF3EFAD8E2}" destId="{83E9C67D-4524-F34B-A400-E4ACE71C28C3}" srcOrd="0" destOrd="0" presId="urn:microsoft.com/office/officeart/2005/8/layout/list1"/>
    <dgm:cxn modelId="{7ABFE9BE-16E2-A44B-9BDF-70C193D510F3}" type="presParOf" srcId="{FF19FED7-F580-0440-94FE-03AF3EFAD8E2}" destId="{C115B0FB-3645-5643-8366-A3DBEE0D944E}" srcOrd="1" destOrd="0" presId="urn:microsoft.com/office/officeart/2005/8/layout/list1"/>
    <dgm:cxn modelId="{2554D211-2985-8F47-B4DB-ACB242400003}" type="presParOf" srcId="{F25299E9-3E1D-3043-9503-CB509D1554BD}" destId="{9F53F2C8-9603-B849-A514-FC9F87C88B6E}" srcOrd="5" destOrd="0" presId="urn:microsoft.com/office/officeart/2005/8/layout/list1"/>
    <dgm:cxn modelId="{95AFB532-FD36-0E44-BE3A-03F1933FFA07}" type="presParOf" srcId="{F25299E9-3E1D-3043-9503-CB509D1554BD}" destId="{779EEAA9-15B6-D746-B4BA-407E75E5DED4}" srcOrd="6" destOrd="0" presId="urn:microsoft.com/office/officeart/2005/8/layout/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CD5716DA-6B28-4026-A4E6-E16784DFD79E}" type="doc">
      <dgm:prSet loTypeId="urn:microsoft.com/office/officeart/2018/5/layout/CenteredIconLabelDescriptionList" loCatId="icon" qsTypeId="urn:microsoft.com/office/officeart/2005/8/quickstyle/simple1" qsCatId="simple" csTypeId="urn:microsoft.com/office/officeart/2018/5/colors/Iconchunking_neutralbg_colorful5" csCatId="colorful" phldr="1"/>
      <dgm:spPr/>
      <dgm:t>
        <a:bodyPr/>
        <a:lstStyle/>
        <a:p>
          <a:endParaRPr lang="en-US"/>
        </a:p>
      </dgm:t>
    </dgm:pt>
    <dgm:pt modelId="{2C194631-94E4-4C6E-A4F6-3372C7292320}">
      <dgm:prSet/>
      <dgm:spPr/>
      <dgm:t>
        <a:bodyPr/>
        <a:lstStyle/>
        <a:p>
          <a:pPr>
            <a:defRPr b="1"/>
          </a:pPr>
          <a:r>
            <a:rPr kumimoji="1" lang="zh-CN"/>
            <a:t>构建开放的社区</a:t>
          </a:r>
          <a:endParaRPr lang="en-US"/>
        </a:p>
      </dgm:t>
    </dgm:pt>
    <dgm:pt modelId="{802A03CD-AE88-48AD-A0FE-EBC3ECB0095D}" type="parTrans" cxnId="{805F6193-F568-4D35-ABE2-D45FF3926738}">
      <dgm:prSet/>
      <dgm:spPr/>
      <dgm:t>
        <a:bodyPr/>
        <a:lstStyle/>
        <a:p>
          <a:endParaRPr lang="en-US"/>
        </a:p>
      </dgm:t>
    </dgm:pt>
    <dgm:pt modelId="{EC94249B-30D6-424B-BEFE-D0BD4C716EE7}" type="sibTrans" cxnId="{805F6193-F568-4D35-ABE2-D45FF3926738}">
      <dgm:prSet/>
      <dgm:spPr/>
      <dgm:t>
        <a:bodyPr/>
        <a:lstStyle/>
        <a:p>
          <a:endParaRPr lang="en-US"/>
        </a:p>
      </dgm:t>
    </dgm:pt>
    <dgm:pt modelId="{C60C93AC-19EE-4572-81DF-4A049BB3B183}">
      <dgm:prSet/>
      <dgm:spPr/>
      <dgm:t>
        <a:bodyPr/>
        <a:lstStyle/>
        <a:p>
          <a:r>
            <a:rPr kumimoji="1" lang="zh-CN"/>
            <a:t>群</a:t>
          </a:r>
          <a:r>
            <a:rPr kumimoji="1" lang="en-US"/>
            <a:t>/CSDN</a:t>
          </a:r>
          <a:r>
            <a:rPr kumimoji="1" lang="zh-CN"/>
            <a:t>社区</a:t>
          </a:r>
          <a:r>
            <a:rPr kumimoji="1" lang="en-US"/>
            <a:t>/…</a:t>
          </a:r>
          <a:endParaRPr lang="en-US"/>
        </a:p>
      </dgm:t>
    </dgm:pt>
    <dgm:pt modelId="{D49BACE8-30A6-4928-8CBA-D7786EC58672}" type="parTrans" cxnId="{F738D6A1-5989-4A02-AB84-A0504F81F1D5}">
      <dgm:prSet/>
      <dgm:spPr/>
      <dgm:t>
        <a:bodyPr/>
        <a:lstStyle/>
        <a:p>
          <a:endParaRPr lang="en-US"/>
        </a:p>
      </dgm:t>
    </dgm:pt>
    <dgm:pt modelId="{2A4CEE92-325C-4B0A-A20C-6F0D9230EB81}" type="sibTrans" cxnId="{F738D6A1-5989-4A02-AB84-A0504F81F1D5}">
      <dgm:prSet/>
      <dgm:spPr/>
      <dgm:t>
        <a:bodyPr/>
        <a:lstStyle/>
        <a:p>
          <a:endParaRPr lang="en-US"/>
        </a:p>
      </dgm:t>
    </dgm:pt>
    <dgm:pt modelId="{C76222EF-B422-437C-8527-BED618FC8D3D}">
      <dgm:prSet/>
      <dgm:spPr/>
      <dgm:t>
        <a:bodyPr/>
        <a:lstStyle/>
        <a:p>
          <a:pPr>
            <a:defRPr b="1"/>
          </a:pPr>
          <a:r>
            <a:rPr kumimoji="1" lang="zh-CN"/>
            <a:t>邀请社区成员共建</a:t>
          </a:r>
          <a:endParaRPr lang="en-US"/>
        </a:p>
      </dgm:t>
    </dgm:pt>
    <dgm:pt modelId="{E201BC21-5D38-4CD2-9AF8-439F16706489}" type="parTrans" cxnId="{6C76EC72-B125-4F2C-B31E-1AA94473001F}">
      <dgm:prSet/>
      <dgm:spPr/>
      <dgm:t>
        <a:bodyPr/>
        <a:lstStyle/>
        <a:p>
          <a:endParaRPr lang="en-US"/>
        </a:p>
      </dgm:t>
    </dgm:pt>
    <dgm:pt modelId="{639EE375-91BF-422B-A868-1BB9A6E8001F}" type="sibTrans" cxnId="{6C76EC72-B125-4F2C-B31E-1AA94473001F}">
      <dgm:prSet/>
      <dgm:spPr/>
      <dgm:t>
        <a:bodyPr/>
        <a:lstStyle/>
        <a:p>
          <a:endParaRPr lang="en-US"/>
        </a:p>
      </dgm:t>
    </dgm:pt>
    <dgm:pt modelId="{345296B3-38A2-406D-81D3-96273A5997C2}">
      <dgm:prSet/>
      <dgm:spPr/>
      <dgm:t>
        <a:bodyPr/>
        <a:lstStyle/>
        <a:p>
          <a:r>
            <a:rPr kumimoji="1" lang="zh-CN"/>
            <a:t>开放协作</a:t>
          </a:r>
          <a:endParaRPr lang="en-US"/>
        </a:p>
      </dgm:t>
    </dgm:pt>
    <dgm:pt modelId="{02D38B57-8648-4887-9C18-43BD14A868A4}" type="parTrans" cxnId="{D6D7256F-FBCB-4965-95BD-B3388136BC46}">
      <dgm:prSet/>
      <dgm:spPr/>
      <dgm:t>
        <a:bodyPr/>
        <a:lstStyle/>
        <a:p>
          <a:endParaRPr lang="en-US"/>
        </a:p>
      </dgm:t>
    </dgm:pt>
    <dgm:pt modelId="{59645F56-66D4-4786-932F-BFB6C3D00E65}" type="sibTrans" cxnId="{D6D7256F-FBCB-4965-95BD-B3388136BC46}">
      <dgm:prSet/>
      <dgm:spPr/>
      <dgm:t>
        <a:bodyPr/>
        <a:lstStyle/>
        <a:p>
          <a:endParaRPr lang="en-US"/>
        </a:p>
      </dgm:t>
    </dgm:pt>
    <dgm:pt modelId="{28DFE9AF-5AE6-4655-82A2-B821B956A05F}">
      <dgm:prSet/>
      <dgm:spPr/>
      <dgm:t>
        <a:bodyPr/>
        <a:lstStyle/>
        <a:p>
          <a:pPr>
            <a:defRPr b="1"/>
          </a:pPr>
          <a:r>
            <a:rPr kumimoji="1" lang="zh-CN"/>
            <a:t>共同成长</a:t>
          </a:r>
          <a:endParaRPr lang="en-US"/>
        </a:p>
      </dgm:t>
    </dgm:pt>
    <dgm:pt modelId="{E4208873-B882-4864-84C9-87CCBF25C2F4}" type="parTrans" cxnId="{107C0EEE-0EC5-4526-A102-A8E495C4D86A}">
      <dgm:prSet/>
      <dgm:spPr/>
      <dgm:t>
        <a:bodyPr/>
        <a:lstStyle/>
        <a:p>
          <a:endParaRPr lang="en-US"/>
        </a:p>
      </dgm:t>
    </dgm:pt>
    <dgm:pt modelId="{AE1C13BD-BE8E-40D9-985E-7BB568E08017}" type="sibTrans" cxnId="{107C0EEE-0EC5-4526-A102-A8E495C4D86A}">
      <dgm:prSet/>
      <dgm:spPr/>
      <dgm:t>
        <a:bodyPr/>
        <a:lstStyle/>
        <a:p>
          <a:endParaRPr lang="en-US"/>
        </a:p>
      </dgm:t>
    </dgm:pt>
    <dgm:pt modelId="{20347582-F314-48E7-A2D8-7F947915EABC}" type="pres">
      <dgm:prSet presAssocID="{CD5716DA-6B28-4026-A4E6-E16784DFD79E}" presName="root" presStyleCnt="0">
        <dgm:presLayoutVars>
          <dgm:dir/>
          <dgm:resizeHandles val="exact"/>
        </dgm:presLayoutVars>
      </dgm:prSet>
      <dgm:spPr/>
    </dgm:pt>
    <dgm:pt modelId="{72CEE51E-46E4-4BC8-BE75-4D042157DF2B}" type="pres">
      <dgm:prSet presAssocID="{2C194631-94E4-4C6E-A4F6-3372C7292320}" presName="compNode" presStyleCnt="0"/>
      <dgm:spPr/>
    </dgm:pt>
    <dgm:pt modelId="{3818286A-7C0A-402F-8C08-8EBB72EC5E78}" type="pres">
      <dgm:prSet presAssocID="{2C194631-94E4-4C6E-A4F6-3372C7292320}" presName="iconRect" presStyleLbl="node1" presStyleIdx="0" presStyleCnt="3"/>
      <dgm:spPr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用户"/>
        </a:ext>
      </dgm:extLst>
    </dgm:pt>
    <dgm:pt modelId="{DC610442-F5DE-4989-9641-21F615F4A18D}" type="pres">
      <dgm:prSet presAssocID="{2C194631-94E4-4C6E-A4F6-3372C7292320}" presName="iconSpace" presStyleCnt="0"/>
      <dgm:spPr/>
    </dgm:pt>
    <dgm:pt modelId="{1B33C87C-5F73-4574-BA1A-459214FBEF24}" type="pres">
      <dgm:prSet presAssocID="{2C194631-94E4-4C6E-A4F6-3372C7292320}" presName="parTx" presStyleLbl="revTx" presStyleIdx="0" presStyleCnt="6">
        <dgm:presLayoutVars>
          <dgm:chMax val="0"/>
          <dgm:chPref val="0"/>
        </dgm:presLayoutVars>
      </dgm:prSet>
      <dgm:spPr/>
    </dgm:pt>
    <dgm:pt modelId="{F8AB5692-F7CD-4164-8DD6-69AF1950F7BC}" type="pres">
      <dgm:prSet presAssocID="{2C194631-94E4-4C6E-A4F6-3372C7292320}" presName="txSpace" presStyleCnt="0"/>
      <dgm:spPr/>
    </dgm:pt>
    <dgm:pt modelId="{3CC6F785-722D-4FBA-8AD1-3E5E9B793DCB}" type="pres">
      <dgm:prSet presAssocID="{2C194631-94E4-4C6E-A4F6-3372C7292320}" presName="desTx" presStyleLbl="revTx" presStyleIdx="1" presStyleCnt="6">
        <dgm:presLayoutVars/>
      </dgm:prSet>
      <dgm:spPr/>
    </dgm:pt>
    <dgm:pt modelId="{F2EE1D65-3571-49FE-834A-0BBC02721E0E}" type="pres">
      <dgm:prSet presAssocID="{EC94249B-30D6-424B-BEFE-D0BD4C716EE7}" presName="sibTrans" presStyleCnt="0"/>
      <dgm:spPr/>
    </dgm:pt>
    <dgm:pt modelId="{11D3D62D-192A-4118-B123-E8FEC8B07F68}" type="pres">
      <dgm:prSet presAssocID="{C76222EF-B422-437C-8527-BED618FC8D3D}" presName="compNode" presStyleCnt="0"/>
      <dgm:spPr/>
    </dgm:pt>
    <dgm:pt modelId="{1C655A27-CD6B-4DFD-B023-924ABAE6216E}" type="pres">
      <dgm:prSet presAssocID="{C76222EF-B422-437C-8527-BED618FC8D3D}" presName="iconRect" presStyleLbl="node1" presStyleIdx="1" presStyleCnt="3"/>
      <dgm:spPr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会议"/>
        </a:ext>
      </dgm:extLst>
    </dgm:pt>
    <dgm:pt modelId="{69C3A139-6B92-4041-8AFA-DA0E1AE968FC}" type="pres">
      <dgm:prSet presAssocID="{C76222EF-B422-437C-8527-BED618FC8D3D}" presName="iconSpace" presStyleCnt="0"/>
      <dgm:spPr/>
    </dgm:pt>
    <dgm:pt modelId="{A2BA0DD3-518E-408C-ABE7-E39726DDEB06}" type="pres">
      <dgm:prSet presAssocID="{C76222EF-B422-437C-8527-BED618FC8D3D}" presName="parTx" presStyleLbl="revTx" presStyleIdx="2" presStyleCnt="6">
        <dgm:presLayoutVars>
          <dgm:chMax val="0"/>
          <dgm:chPref val="0"/>
        </dgm:presLayoutVars>
      </dgm:prSet>
      <dgm:spPr/>
    </dgm:pt>
    <dgm:pt modelId="{97588ED0-587A-49EB-AA47-66255FA93FAE}" type="pres">
      <dgm:prSet presAssocID="{C76222EF-B422-437C-8527-BED618FC8D3D}" presName="txSpace" presStyleCnt="0"/>
      <dgm:spPr/>
    </dgm:pt>
    <dgm:pt modelId="{7AE1ED98-AA0E-48D4-AE39-945675DAE4BE}" type="pres">
      <dgm:prSet presAssocID="{C76222EF-B422-437C-8527-BED618FC8D3D}" presName="desTx" presStyleLbl="revTx" presStyleIdx="3" presStyleCnt="6">
        <dgm:presLayoutVars/>
      </dgm:prSet>
      <dgm:spPr/>
    </dgm:pt>
    <dgm:pt modelId="{D2AC8E77-9949-42F9-B5C4-74D7037CCC17}" type="pres">
      <dgm:prSet presAssocID="{639EE375-91BF-422B-A868-1BB9A6E8001F}" presName="sibTrans" presStyleCnt="0"/>
      <dgm:spPr/>
    </dgm:pt>
    <dgm:pt modelId="{2501D703-C410-4DA9-A611-4D73388BD62D}" type="pres">
      <dgm:prSet presAssocID="{28DFE9AF-5AE6-4655-82A2-B821B956A05F}" presName="compNode" presStyleCnt="0"/>
      <dgm:spPr/>
    </dgm:pt>
    <dgm:pt modelId="{33C9EEC9-AD92-4AA2-947C-AD0EFECF6732}" type="pres">
      <dgm:prSet presAssocID="{28DFE9AF-5AE6-4655-82A2-B821B956A05F}" presName="iconRect" presStyleLbl="node1" presStyleIdx="2" presStyleCnt="3"/>
      <dgm:spPr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植物"/>
        </a:ext>
      </dgm:extLst>
    </dgm:pt>
    <dgm:pt modelId="{D40E086A-E141-4EBB-AF1C-9823B8DE20BC}" type="pres">
      <dgm:prSet presAssocID="{28DFE9AF-5AE6-4655-82A2-B821B956A05F}" presName="iconSpace" presStyleCnt="0"/>
      <dgm:spPr/>
    </dgm:pt>
    <dgm:pt modelId="{51A20DEE-ED07-454D-8BC5-5BF02A9A53A9}" type="pres">
      <dgm:prSet presAssocID="{28DFE9AF-5AE6-4655-82A2-B821B956A05F}" presName="parTx" presStyleLbl="revTx" presStyleIdx="4" presStyleCnt="6">
        <dgm:presLayoutVars>
          <dgm:chMax val="0"/>
          <dgm:chPref val="0"/>
        </dgm:presLayoutVars>
      </dgm:prSet>
      <dgm:spPr/>
    </dgm:pt>
    <dgm:pt modelId="{A77389F9-4F01-4CDE-8BFD-1F3C12F0D2FA}" type="pres">
      <dgm:prSet presAssocID="{28DFE9AF-5AE6-4655-82A2-B821B956A05F}" presName="txSpace" presStyleCnt="0"/>
      <dgm:spPr/>
    </dgm:pt>
    <dgm:pt modelId="{ACF76AD4-EC80-451E-B3C9-138AAB6B1850}" type="pres">
      <dgm:prSet presAssocID="{28DFE9AF-5AE6-4655-82A2-B821B956A05F}" presName="desTx" presStyleLbl="revTx" presStyleIdx="5" presStyleCnt="6">
        <dgm:presLayoutVars/>
      </dgm:prSet>
      <dgm:spPr/>
    </dgm:pt>
  </dgm:ptLst>
  <dgm:cxnLst>
    <dgm:cxn modelId="{9CB19401-F3AE-45DA-B18C-44327BFD1412}" type="presOf" srcId="{28DFE9AF-5AE6-4655-82A2-B821B956A05F}" destId="{51A20DEE-ED07-454D-8BC5-5BF02A9A53A9}" srcOrd="0" destOrd="0" presId="urn:microsoft.com/office/officeart/2018/5/layout/CenteredIconLabelDescriptionList"/>
    <dgm:cxn modelId="{55C8A10C-16A4-4870-805D-E576D2D9D7E8}" type="presOf" srcId="{C76222EF-B422-437C-8527-BED618FC8D3D}" destId="{A2BA0DD3-518E-408C-ABE7-E39726DDEB06}" srcOrd="0" destOrd="0" presId="urn:microsoft.com/office/officeart/2018/5/layout/CenteredIconLabelDescriptionList"/>
    <dgm:cxn modelId="{23D7561E-61F4-45AE-877C-B304CF4D77D5}" type="presOf" srcId="{345296B3-38A2-406D-81D3-96273A5997C2}" destId="{7AE1ED98-AA0E-48D4-AE39-945675DAE4BE}" srcOrd="0" destOrd="0" presId="urn:microsoft.com/office/officeart/2018/5/layout/CenteredIconLabelDescriptionList"/>
    <dgm:cxn modelId="{D6D7256F-FBCB-4965-95BD-B3388136BC46}" srcId="{C76222EF-B422-437C-8527-BED618FC8D3D}" destId="{345296B3-38A2-406D-81D3-96273A5997C2}" srcOrd="0" destOrd="0" parTransId="{02D38B57-8648-4887-9C18-43BD14A868A4}" sibTransId="{59645F56-66D4-4786-932F-BFB6C3D00E65}"/>
    <dgm:cxn modelId="{6C76EC72-B125-4F2C-B31E-1AA94473001F}" srcId="{CD5716DA-6B28-4026-A4E6-E16784DFD79E}" destId="{C76222EF-B422-437C-8527-BED618FC8D3D}" srcOrd="1" destOrd="0" parTransId="{E201BC21-5D38-4CD2-9AF8-439F16706489}" sibTransId="{639EE375-91BF-422B-A868-1BB9A6E8001F}"/>
    <dgm:cxn modelId="{AA91478E-C456-4E83-8BE3-D0BF8A71D573}" type="presOf" srcId="{2C194631-94E4-4C6E-A4F6-3372C7292320}" destId="{1B33C87C-5F73-4574-BA1A-459214FBEF24}" srcOrd="0" destOrd="0" presId="urn:microsoft.com/office/officeart/2018/5/layout/CenteredIconLabelDescriptionList"/>
    <dgm:cxn modelId="{805F6193-F568-4D35-ABE2-D45FF3926738}" srcId="{CD5716DA-6B28-4026-A4E6-E16784DFD79E}" destId="{2C194631-94E4-4C6E-A4F6-3372C7292320}" srcOrd="0" destOrd="0" parTransId="{802A03CD-AE88-48AD-A0FE-EBC3ECB0095D}" sibTransId="{EC94249B-30D6-424B-BEFE-D0BD4C716EE7}"/>
    <dgm:cxn modelId="{F738D6A1-5989-4A02-AB84-A0504F81F1D5}" srcId="{2C194631-94E4-4C6E-A4F6-3372C7292320}" destId="{C60C93AC-19EE-4572-81DF-4A049BB3B183}" srcOrd="0" destOrd="0" parTransId="{D49BACE8-30A6-4928-8CBA-D7786EC58672}" sibTransId="{2A4CEE92-325C-4B0A-A20C-6F0D9230EB81}"/>
    <dgm:cxn modelId="{FB80D4AE-D394-4AAF-9462-CDB57BFBE2C6}" type="presOf" srcId="{C60C93AC-19EE-4572-81DF-4A049BB3B183}" destId="{3CC6F785-722D-4FBA-8AD1-3E5E9B793DCB}" srcOrd="0" destOrd="0" presId="urn:microsoft.com/office/officeart/2018/5/layout/CenteredIconLabelDescriptionList"/>
    <dgm:cxn modelId="{659494AF-1A08-4B01-ABB7-C6B2C592CAD1}" type="presOf" srcId="{CD5716DA-6B28-4026-A4E6-E16784DFD79E}" destId="{20347582-F314-48E7-A2D8-7F947915EABC}" srcOrd="0" destOrd="0" presId="urn:microsoft.com/office/officeart/2018/5/layout/CenteredIconLabelDescriptionList"/>
    <dgm:cxn modelId="{107C0EEE-0EC5-4526-A102-A8E495C4D86A}" srcId="{CD5716DA-6B28-4026-A4E6-E16784DFD79E}" destId="{28DFE9AF-5AE6-4655-82A2-B821B956A05F}" srcOrd="2" destOrd="0" parTransId="{E4208873-B882-4864-84C9-87CCBF25C2F4}" sibTransId="{AE1C13BD-BE8E-40D9-985E-7BB568E08017}"/>
    <dgm:cxn modelId="{90714611-4592-4ECB-AD3B-74D4D09C4718}" type="presParOf" srcId="{20347582-F314-48E7-A2D8-7F947915EABC}" destId="{72CEE51E-46E4-4BC8-BE75-4D042157DF2B}" srcOrd="0" destOrd="0" presId="urn:microsoft.com/office/officeart/2018/5/layout/CenteredIconLabelDescriptionList"/>
    <dgm:cxn modelId="{C8C916AA-A4BF-4936-8A67-B170DD8F2989}" type="presParOf" srcId="{72CEE51E-46E4-4BC8-BE75-4D042157DF2B}" destId="{3818286A-7C0A-402F-8C08-8EBB72EC5E78}" srcOrd="0" destOrd="0" presId="urn:microsoft.com/office/officeart/2018/5/layout/CenteredIconLabelDescriptionList"/>
    <dgm:cxn modelId="{53F7CD53-3526-4FC3-8857-90174AA86FFF}" type="presParOf" srcId="{72CEE51E-46E4-4BC8-BE75-4D042157DF2B}" destId="{DC610442-F5DE-4989-9641-21F615F4A18D}" srcOrd="1" destOrd="0" presId="urn:microsoft.com/office/officeart/2018/5/layout/CenteredIconLabelDescriptionList"/>
    <dgm:cxn modelId="{1E81875D-6F29-4235-8695-A56DE8046915}" type="presParOf" srcId="{72CEE51E-46E4-4BC8-BE75-4D042157DF2B}" destId="{1B33C87C-5F73-4574-BA1A-459214FBEF24}" srcOrd="2" destOrd="0" presId="urn:microsoft.com/office/officeart/2018/5/layout/CenteredIconLabelDescriptionList"/>
    <dgm:cxn modelId="{1B71E806-20B5-4151-A455-8CBCEFB765A8}" type="presParOf" srcId="{72CEE51E-46E4-4BC8-BE75-4D042157DF2B}" destId="{F8AB5692-F7CD-4164-8DD6-69AF1950F7BC}" srcOrd="3" destOrd="0" presId="urn:microsoft.com/office/officeart/2018/5/layout/CenteredIconLabelDescriptionList"/>
    <dgm:cxn modelId="{A6FE8689-39BD-410B-A9E1-3B40C55F2696}" type="presParOf" srcId="{72CEE51E-46E4-4BC8-BE75-4D042157DF2B}" destId="{3CC6F785-722D-4FBA-8AD1-3E5E9B793DCB}" srcOrd="4" destOrd="0" presId="urn:microsoft.com/office/officeart/2018/5/layout/CenteredIconLabelDescriptionList"/>
    <dgm:cxn modelId="{4F895AFB-44AA-47A8-848D-FE2B4015FB2E}" type="presParOf" srcId="{20347582-F314-48E7-A2D8-7F947915EABC}" destId="{F2EE1D65-3571-49FE-834A-0BBC02721E0E}" srcOrd="1" destOrd="0" presId="urn:microsoft.com/office/officeart/2018/5/layout/CenteredIconLabelDescriptionList"/>
    <dgm:cxn modelId="{F3870BF9-E5CE-4CDF-A0B5-44463CED1A93}" type="presParOf" srcId="{20347582-F314-48E7-A2D8-7F947915EABC}" destId="{11D3D62D-192A-4118-B123-E8FEC8B07F68}" srcOrd="2" destOrd="0" presId="urn:microsoft.com/office/officeart/2018/5/layout/CenteredIconLabelDescriptionList"/>
    <dgm:cxn modelId="{D4BC5007-E7DD-432B-BE0D-565A9AF8EDCB}" type="presParOf" srcId="{11D3D62D-192A-4118-B123-E8FEC8B07F68}" destId="{1C655A27-CD6B-4DFD-B023-924ABAE6216E}" srcOrd="0" destOrd="0" presId="urn:microsoft.com/office/officeart/2018/5/layout/CenteredIconLabelDescriptionList"/>
    <dgm:cxn modelId="{2EDD63F1-9621-413E-856C-2A20B19B71CA}" type="presParOf" srcId="{11D3D62D-192A-4118-B123-E8FEC8B07F68}" destId="{69C3A139-6B92-4041-8AFA-DA0E1AE968FC}" srcOrd="1" destOrd="0" presId="urn:microsoft.com/office/officeart/2018/5/layout/CenteredIconLabelDescriptionList"/>
    <dgm:cxn modelId="{4FDBD766-ADB0-4ABE-8D37-8A98F9B44E7A}" type="presParOf" srcId="{11D3D62D-192A-4118-B123-E8FEC8B07F68}" destId="{A2BA0DD3-518E-408C-ABE7-E39726DDEB06}" srcOrd="2" destOrd="0" presId="urn:microsoft.com/office/officeart/2018/5/layout/CenteredIconLabelDescriptionList"/>
    <dgm:cxn modelId="{55B48B4C-6B32-40DB-A7F6-999A700EB7BF}" type="presParOf" srcId="{11D3D62D-192A-4118-B123-E8FEC8B07F68}" destId="{97588ED0-587A-49EB-AA47-66255FA93FAE}" srcOrd="3" destOrd="0" presId="urn:microsoft.com/office/officeart/2018/5/layout/CenteredIconLabelDescriptionList"/>
    <dgm:cxn modelId="{5471FDB9-A0BB-4170-86D3-25B98D7D15C0}" type="presParOf" srcId="{11D3D62D-192A-4118-B123-E8FEC8B07F68}" destId="{7AE1ED98-AA0E-48D4-AE39-945675DAE4BE}" srcOrd="4" destOrd="0" presId="urn:microsoft.com/office/officeart/2018/5/layout/CenteredIconLabelDescriptionList"/>
    <dgm:cxn modelId="{9DCB717D-E9AB-49E8-9983-AF1713416B8B}" type="presParOf" srcId="{20347582-F314-48E7-A2D8-7F947915EABC}" destId="{D2AC8E77-9949-42F9-B5C4-74D7037CCC17}" srcOrd="3" destOrd="0" presId="urn:microsoft.com/office/officeart/2018/5/layout/CenteredIconLabelDescriptionList"/>
    <dgm:cxn modelId="{08283D52-AE2C-4461-8103-89E40C5A4CEF}" type="presParOf" srcId="{20347582-F314-48E7-A2D8-7F947915EABC}" destId="{2501D703-C410-4DA9-A611-4D73388BD62D}" srcOrd="4" destOrd="0" presId="urn:microsoft.com/office/officeart/2018/5/layout/CenteredIconLabelDescriptionList"/>
    <dgm:cxn modelId="{D2EDE75D-679E-42BB-B383-7B617033B902}" type="presParOf" srcId="{2501D703-C410-4DA9-A611-4D73388BD62D}" destId="{33C9EEC9-AD92-4AA2-947C-AD0EFECF6732}" srcOrd="0" destOrd="0" presId="urn:microsoft.com/office/officeart/2018/5/layout/CenteredIconLabelDescriptionList"/>
    <dgm:cxn modelId="{C6684ABE-58AA-4A6C-A683-3A78924A499A}" type="presParOf" srcId="{2501D703-C410-4DA9-A611-4D73388BD62D}" destId="{D40E086A-E141-4EBB-AF1C-9823B8DE20BC}" srcOrd="1" destOrd="0" presId="urn:microsoft.com/office/officeart/2018/5/layout/CenteredIconLabelDescriptionList"/>
    <dgm:cxn modelId="{272D5A19-6822-4682-B278-7BDE26935C43}" type="presParOf" srcId="{2501D703-C410-4DA9-A611-4D73388BD62D}" destId="{51A20DEE-ED07-454D-8BC5-5BF02A9A53A9}" srcOrd="2" destOrd="0" presId="urn:microsoft.com/office/officeart/2018/5/layout/CenteredIconLabelDescriptionList"/>
    <dgm:cxn modelId="{DEEC0617-87CD-4036-AB89-5928AFBDA080}" type="presParOf" srcId="{2501D703-C410-4DA9-A611-4D73388BD62D}" destId="{A77389F9-4F01-4CDE-8BFD-1F3C12F0D2FA}" srcOrd="3" destOrd="0" presId="urn:microsoft.com/office/officeart/2018/5/layout/CenteredIconLabelDescriptionList"/>
    <dgm:cxn modelId="{365ADB57-58A0-40C8-A9B7-9F48C7570C3D}" type="presParOf" srcId="{2501D703-C410-4DA9-A611-4D73388BD62D}" destId="{ACF76AD4-EC80-451E-B3C9-138AAB6B1850}" srcOrd="4" destOrd="0" presId="urn:microsoft.com/office/officeart/2018/5/layout/CenteredIconLabelDescription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9975864D-D7FF-44DA-85CA-61EAD7C3F66D}" type="doc">
      <dgm:prSet loTypeId="urn:microsoft.com/office/officeart/2005/8/layout/hList1" loCatId="list" qsTypeId="urn:microsoft.com/office/officeart/2005/8/quickstyle/simple1" qsCatId="simple" csTypeId="urn:microsoft.com/office/officeart/2005/8/colors/accent1_2" csCatId="accent1"/>
      <dgm:spPr/>
      <dgm:t>
        <a:bodyPr/>
        <a:lstStyle/>
        <a:p>
          <a:endParaRPr lang="en-US"/>
        </a:p>
      </dgm:t>
    </dgm:pt>
    <dgm:pt modelId="{995DE8A1-788E-4C36-A588-C16EDE42E3B7}">
      <dgm:prSet/>
      <dgm:spPr/>
      <dgm:t>
        <a:bodyPr/>
        <a:lstStyle/>
        <a:p>
          <a:r>
            <a:rPr kumimoji="1" lang="en-US"/>
            <a:t>OpenCV</a:t>
          </a:r>
          <a:r>
            <a:rPr kumimoji="1" lang="zh-CN"/>
            <a:t>技能树</a:t>
          </a:r>
          <a:endParaRPr lang="en-US"/>
        </a:p>
      </dgm:t>
    </dgm:pt>
    <dgm:pt modelId="{A4C39FC3-B5E8-4ECF-8156-41DFBC495D18}" type="parTrans" cxnId="{184017F3-9C9C-45F3-99C4-640284C141D4}">
      <dgm:prSet/>
      <dgm:spPr/>
      <dgm:t>
        <a:bodyPr/>
        <a:lstStyle/>
        <a:p>
          <a:endParaRPr lang="en-US"/>
        </a:p>
      </dgm:t>
    </dgm:pt>
    <dgm:pt modelId="{BBCDC412-1FD6-40D9-BB78-74F3F30278BD}" type="sibTrans" cxnId="{184017F3-9C9C-45F3-99C4-640284C141D4}">
      <dgm:prSet/>
      <dgm:spPr/>
      <dgm:t>
        <a:bodyPr/>
        <a:lstStyle/>
        <a:p>
          <a:endParaRPr lang="en-US"/>
        </a:p>
      </dgm:t>
    </dgm:pt>
    <dgm:pt modelId="{DD9C0B6C-265A-430F-9F70-406691F08A1A}">
      <dgm:prSet/>
      <dgm:spPr/>
      <dgm:t>
        <a:bodyPr/>
        <a:lstStyle/>
        <a:p>
          <a:r>
            <a:rPr kumimoji="1" lang="zh-CN"/>
            <a:t>多人协作</a:t>
          </a:r>
          <a:endParaRPr lang="en-US"/>
        </a:p>
      </dgm:t>
    </dgm:pt>
    <dgm:pt modelId="{7DD16573-78B3-45FF-8866-FFE1A7D6C393}" type="parTrans" cxnId="{8C4CA020-2382-4377-B81D-4F68B30D62AB}">
      <dgm:prSet/>
      <dgm:spPr/>
      <dgm:t>
        <a:bodyPr/>
        <a:lstStyle/>
        <a:p>
          <a:endParaRPr lang="en-US"/>
        </a:p>
      </dgm:t>
    </dgm:pt>
    <dgm:pt modelId="{85D2230E-6312-45D1-A5F4-21D9FE77C7A0}" type="sibTrans" cxnId="{8C4CA020-2382-4377-B81D-4F68B30D62AB}">
      <dgm:prSet/>
      <dgm:spPr/>
      <dgm:t>
        <a:bodyPr/>
        <a:lstStyle/>
        <a:p>
          <a:endParaRPr lang="en-US"/>
        </a:p>
      </dgm:t>
    </dgm:pt>
    <dgm:pt modelId="{BE075380-DBD9-4394-A5EB-68F8CAA0E987}">
      <dgm:prSet/>
      <dgm:spPr/>
      <dgm:t>
        <a:bodyPr/>
        <a:lstStyle/>
        <a:p>
          <a:r>
            <a:rPr kumimoji="1" lang="zh-CN"/>
            <a:t>网络技能树</a:t>
          </a:r>
          <a:endParaRPr lang="en-US"/>
        </a:p>
      </dgm:t>
    </dgm:pt>
    <dgm:pt modelId="{DDDABF5C-FE4C-4ABC-AE31-F792306A266A}" type="parTrans" cxnId="{33AB2237-7F9C-47FD-B739-47CC12B542DC}">
      <dgm:prSet/>
      <dgm:spPr/>
      <dgm:t>
        <a:bodyPr/>
        <a:lstStyle/>
        <a:p>
          <a:endParaRPr lang="en-US"/>
        </a:p>
      </dgm:t>
    </dgm:pt>
    <dgm:pt modelId="{F46AC9AD-9BCE-4F5F-AB10-13C51ECE640D}" type="sibTrans" cxnId="{33AB2237-7F9C-47FD-B739-47CC12B542DC}">
      <dgm:prSet/>
      <dgm:spPr/>
      <dgm:t>
        <a:bodyPr/>
        <a:lstStyle/>
        <a:p>
          <a:endParaRPr lang="en-US"/>
        </a:p>
      </dgm:t>
    </dgm:pt>
    <dgm:pt modelId="{9C642975-DC4B-4507-A5E9-7A6A8C8B824C}">
      <dgm:prSet/>
      <dgm:spPr/>
      <dgm:t>
        <a:bodyPr/>
        <a:lstStyle/>
        <a:p>
          <a:r>
            <a:rPr kumimoji="1" lang="zh-CN"/>
            <a:t>多人协作</a:t>
          </a:r>
          <a:endParaRPr lang="en-US"/>
        </a:p>
      </dgm:t>
    </dgm:pt>
    <dgm:pt modelId="{F4C28792-BB07-46B5-A114-5F696D5E6131}" type="parTrans" cxnId="{BE68AB39-C0F4-45C5-8D02-A12B01CFC74B}">
      <dgm:prSet/>
      <dgm:spPr/>
      <dgm:t>
        <a:bodyPr/>
        <a:lstStyle/>
        <a:p>
          <a:endParaRPr lang="en-US"/>
        </a:p>
      </dgm:t>
    </dgm:pt>
    <dgm:pt modelId="{F5B80148-27EB-4BAF-8786-E1BAE2AEA092}" type="sibTrans" cxnId="{BE68AB39-C0F4-45C5-8D02-A12B01CFC74B}">
      <dgm:prSet/>
      <dgm:spPr/>
      <dgm:t>
        <a:bodyPr/>
        <a:lstStyle/>
        <a:p>
          <a:endParaRPr lang="en-US"/>
        </a:p>
      </dgm:t>
    </dgm:pt>
    <dgm:pt modelId="{FA75EFA4-6CE0-48F2-A576-1448D1AA0190}">
      <dgm:prSet/>
      <dgm:spPr/>
      <dgm:t>
        <a:bodyPr/>
        <a:lstStyle/>
        <a:p>
          <a:r>
            <a:rPr kumimoji="1" lang="en-US"/>
            <a:t>…</a:t>
          </a:r>
          <a:endParaRPr lang="en-US"/>
        </a:p>
      </dgm:t>
    </dgm:pt>
    <dgm:pt modelId="{366F26EA-8076-4D11-A0CC-B0704EFD003A}" type="parTrans" cxnId="{DB7536D7-4936-4606-92B8-00DA078394FB}">
      <dgm:prSet/>
      <dgm:spPr/>
      <dgm:t>
        <a:bodyPr/>
        <a:lstStyle/>
        <a:p>
          <a:endParaRPr lang="en-US"/>
        </a:p>
      </dgm:t>
    </dgm:pt>
    <dgm:pt modelId="{8E0F92E0-F5A8-455C-B886-628165823D23}" type="sibTrans" cxnId="{DB7536D7-4936-4606-92B8-00DA078394FB}">
      <dgm:prSet/>
      <dgm:spPr/>
      <dgm:t>
        <a:bodyPr/>
        <a:lstStyle/>
        <a:p>
          <a:endParaRPr lang="en-US"/>
        </a:p>
      </dgm:t>
    </dgm:pt>
    <dgm:pt modelId="{ECD9A64C-2443-3D40-AF8D-039583C01896}" type="pres">
      <dgm:prSet presAssocID="{9975864D-D7FF-44DA-85CA-61EAD7C3F66D}" presName="Name0" presStyleCnt="0">
        <dgm:presLayoutVars>
          <dgm:dir/>
          <dgm:animLvl val="lvl"/>
          <dgm:resizeHandles val="exact"/>
        </dgm:presLayoutVars>
      </dgm:prSet>
      <dgm:spPr/>
    </dgm:pt>
    <dgm:pt modelId="{BBAC9DAF-59AB-E743-BC4A-299BB8622DE8}" type="pres">
      <dgm:prSet presAssocID="{995DE8A1-788E-4C36-A588-C16EDE42E3B7}" presName="composite" presStyleCnt="0"/>
      <dgm:spPr/>
    </dgm:pt>
    <dgm:pt modelId="{AF5DAB02-FFC5-B14A-BADC-6FAA9E5BAC2F}" type="pres">
      <dgm:prSet presAssocID="{995DE8A1-788E-4C36-A588-C16EDE42E3B7}" presName="parTx" presStyleLbl="alignNode1" presStyleIdx="0" presStyleCnt="3">
        <dgm:presLayoutVars>
          <dgm:chMax val="0"/>
          <dgm:chPref val="0"/>
          <dgm:bulletEnabled val="1"/>
        </dgm:presLayoutVars>
      </dgm:prSet>
      <dgm:spPr/>
    </dgm:pt>
    <dgm:pt modelId="{8BAD637B-5DA1-4346-BD77-59F7C14D34DC}" type="pres">
      <dgm:prSet presAssocID="{995DE8A1-788E-4C36-A588-C16EDE42E3B7}" presName="desTx" presStyleLbl="alignAccFollowNode1" presStyleIdx="0" presStyleCnt="3">
        <dgm:presLayoutVars>
          <dgm:bulletEnabled val="1"/>
        </dgm:presLayoutVars>
      </dgm:prSet>
      <dgm:spPr/>
    </dgm:pt>
    <dgm:pt modelId="{A1085FB0-FF94-F843-BD8A-7B95B6EF79AA}" type="pres">
      <dgm:prSet presAssocID="{BBCDC412-1FD6-40D9-BB78-74F3F30278BD}" presName="space" presStyleCnt="0"/>
      <dgm:spPr/>
    </dgm:pt>
    <dgm:pt modelId="{E322B6A5-49B8-4A47-A1DB-A46DBD4AB7CA}" type="pres">
      <dgm:prSet presAssocID="{BE075380-DBD9-4394-A5EB-68F8CAA0E987}" presName="composite" presStyleCnt="0"/>
      <dgm:spPr/>
    </dgm:pt>
    <dgm:pt modelId="{6B1B9AAA-7C9A-4F48-A284-49B7998BD999}" type="pres">
      <dgm:prSet presAssocID="{BE075380-DBD9-4394-A5EB-68F8CAA0E987}" presName="parTx" presStyleLbl="alignNode1" presStyleIdx="1" presStyleCnt="3">
        <dgm:presLayoutVars>
          <dgm:chMax val="0"/>
          <dgm:chPref val="0"/>
          <dgm:bulletEnabled val="1"/>
        </dgm:presLayoutVars>
      </dgm:prSet>
      <dgm:spPr/>
    </dgm:pt>
    <dgm:pt modelId="{7CB14D2A-F1E4-324C-BBAC-F908567ACA03}" type="pres">
      <dgm:prSet presAssocID="{BE075380-DBD9-4394-A5EB-68F8CAA0E987}" presName="desTx" presStyleLbl="alignAccFollowNode1" presStyleIdx="1" presStyleCnt="3">
        <dgm:presLayoutVars>
          <dgm:bulletEnabled val="1"/>
        </dgm:presLayoutVars>
      </dgm:prSet>
      <dgm:spPr/>
    </dgm:pt>
    <dgm:pt modelId="{5F7D1393-9B40-094B-84EC-5D7CABB063F7}" type="pres">
      <dgm:prSet presAssocID="{F46AC9AD-9BCE-4F5F-AB10-13C51ECE640D}" presName="space" presStyleCnt="0"/>
      <dgm:spPr/>
    </dgm:pt>
    <dgm:pt modelId="{02773486-BF88-AD40-A91B-F18FCD68D76E}" type="pres">
      <dgm:prSet presAssocID="{FA75EFA4-6CE0-48F2-A576-1448D1AA0190}" presName="composite" presStyleCnt="0"/>
      <dgm:spPr/>
    </dgm:pt>
    <dgm:pt modelId="{160EE1DA-ED34-5442-B7C9-F5C86BEB7DF8}" type="pres">
      <dgm:prSet presAssocID="{FA75EFA4-6CE0-48F2-A576-1448D1AA0190}" presName="parTx" presStyleLbl="alignNode1" presStyleIdx="2" presStyleCnt="3">
        <dgm:presLayoutVars>
          <dgm:chMax val="0"/>
          <dgm:chPref val="0"/>
          <dgm:bulletEnabled val="1"/>
        </dgm:presLayoutVars>
      </dgm:prSet>
      <dgm:spPr/>
    </dgm:pt>
    <dgm:pt modelId="{21457667-977C-1F48-A597-FB34D140E75F}" type="pres">
      <dgm:prSet presAssocID="{FA75EFA4-6CE0-48F2-A576-1448D1AA0190}" presName="desTx" presStyleLbl="alignAccFollowNode1" presStyleIdx="2" presStyleCnt="3">
        <dgm:presLayoutVars>
          <dgm:bulletEnabled val="1"/>
        </dgm:presLayoutVars>
      </dgm:prSet>
      <dgm:spPr/>
    </dgm:pt>
  </dgm:ptLst>
  <dgm:cxnLst>
    <dgm:cxn modelId="{0049591D-A76F-FC42-B3C9-95F2704FA691}" type="presOf" srcId="{9C642975-DC4B-4507-A5E9-7A6A8C8B824C}" destId="{7CB14D2A-F1E4-324C-BBAC-F908567ACA03}" srcOrd="0" destOrd="0" presId="urn:microsoft.com/office/officeart/2005/8/layout/hList1"/>
    <dgm:cxn modelId="{8C4CA020-2382-4377-B81D-4F68B30D62AB}" srcId="{995DE8A1-788E-4C36-A588-C16EDE42E3B7}" destId="{DD9C0B6C-265A-430F-9F70-406691F08A1A}" srcOrd="0" destOrd="0" parTransId="{7DD16573-78B3-45FF-8866-FFE1A7D6C393}" sibTransId="{85D2230E-6312-45D1-A5F4-21D9FE77C7A0}"/>
    <dgm:cxn modelId="{27811A25-2F3A-214D-AA15-BB1990AEC4DC}" type="presOf" srcId="{FA75EFA4-6CE0-48F2-A576-1448D1AA0190}" destId="{160EE1DA-ED34-5442-B7C9-F5C86BEB7DF8}" srcOrd="0" destOrd="0" presId="urn:microsoft.com/office/officeart/2005/8/layout/hList1"/>
    <dgm:cxn modelId="{33AB2237-7F9C-47FD-B739-47CC12B542DC}" srcId="{9975864D-D7FF-44DA-85CA-61EAD7C3F66D}" destId="{BE075380-DBD9-4394-A5EB-68F8CAA0E987}" srcOrd="1" destOrd="0" parTransId="{DDDABF5C-FE4C-4ABC-AE31-F792306A266A}" sibTransId="{F46AC9AD-9BCE-4F5F-AB10-13C51ECE640D}"/>
    <dgm:cxn modelId="{BE68AB39-C0F4-45C5-8D02-A12B01CFC74B}" srcId="{BE075380-DBD9-4394-A5EB-68F8CAA0E987}" destId="{9C642975-DC4B-4507-A5E9-7A6A8C8B824C}" srcOrd="0" destOrd="0" parTransId="{F4C28792-BB07-46B5-A114-5F696D5E6131}" sibTransId="{F5B80148-27EB-4BAF-8786-E1BAE2AEA092}"/>
    <dgm:cxn modelId="{05888542-B25B-CB49-BE08-978F1CA76407}" type="presOf" srcId="{9975864D-D7FF-44DA-85CA-61EAD7C3F66D}" destId="{ECD9A64C-2443-3D40-AF8D-039583C01896}" srcOrd="0" destOrd="0" presId="urn:microsoft.com/office/officeart/2005/8/layout/hList1"/>
    <dgm:cxn modelId="{7D7A6647-E06D-4349-BDAA-E18D12F0687A}" type="presOf" srcId="{995DE8A1-788E-4C36-A588-C16EDE42E3B7}" destId="{AF5DAB02-FFC5-B14A-BADC-6FAA9E5BAC2F}" srcOrd="0" destOrd="0" presId="urn:microsoft.com/office/officeart/2005/8/layout/hList1"/>
    <dgm:cxn modelId="{1FD71F80-766D-6D44-81E5-34A1582E4F72}" type="presOf" srcId="{DD9C0B6C-265A-430F-9F70-406691F08A1A}" destId="{8BAD637B-5DA1-4346-BD77-59F7C14D34DC}" srcOrd="0" destOrd="0" presId="urn:microsoft.com/office/officeart/2005/8/layout/hList1"/>
    <dgm:cxn modelId="{18B222A5-493A-474E-88CF-3BA1C3A69871}" type="presOf" srcId="{BE075380-DBD9-4394-A5EB-68F8CAA0E987}" destId="{6B1B9AAA-7C9A-4F48-A284-49B7998BD999}" srcOrd="0" destOrd="0" presId="urn:microsoft.com/office/officeart/2005/8/layout/hList1"/>
    <dgm:cxn modelId="{DB7536D7-4936-4606-92B8-00DA078394FB}" srcId="{9975864D-D7FF-44DA-85CA-61EAD7C3F66D}" destId="{FA75EFA4-6CE0-48F2-A576-1448D1AA0190}" srcOrd="2" destOrd="0" parTransId="{366F26EA-8076-4D11-A0CC-B0704EFD003A}" sibTransId="{8E0F92E0-F5A8-455C-B886-628165823D23}"/>
    <dgm:cxn modelId="{184017F3-9C9C-45F3-99C4-640284C141D4}" srcId="{9975864D-D7FF-44DA-85CA-61EAD7C3F66D}" destId="{995DE8A1-788E-4C36-A588-C16EDE42E3B7}" srcOrd="0" destOrd="0" parTransId="{A4C39FC3-B5E8-4ECF-8156-41DFBC495D18}" sibTransId="{BBCDC412-1FD6-40D9-BB78-74F3F30278BD}"/>
    <dgm:cxn modelId="{56E98C9F-9FD8-7F49-AD9E-874579596DC3}" type="presParOf" srcId="{ECD9A64C-2443-3D40-AF8D-039583C01896}" destId="{BBAC9DAF-59AB-E743-BC4A-299BB8622DE8}" srcOrd="0" destOrd="0" presId="urn:microsoft.com/office/officeart/2005/8/layout/hList1"/>
    <dgm:cxn modelId="{C57A93A9-2851-DA4A-A8BF-F81263C598D0}" type="presParOf" srcId="{BBAC9DAF-59AB-E743-BC4A-299BB8622DE8}" destId="{AF5DAB02-FFC5-B14A-BADC-6FAA9E5BAC2F}" srcOrd="0" destOrd="0" presId="urn:microsoft.com/office/officeart/2005/8/layout/hList1"/>
    <dgm:cxn modelId="{3AFF502A-225C-8C48-9040-280790434B27}" type="presParOf" srcId="{BBAC9DAF-59AB-E743-BC4A-299BB8622DE8}" destId="{8BAD637B-5DA1-4346-BD77-59F7C14D34DC}" srcOrd="1" destOrd="0" presId="urn:microsoft.com/office/officeart/2005/8/layout/hList1"/>
    <dgm:cxn modelId="{B05D20F6-2908-8141-8154-1FECE34AA39F}" type="presParOf" srcId="{ECD9A64C-2443-3D40-AF8D-039583C01896}" destId="{A1085FB0-FF94-F843-BD8A-7B95B6EF79AA}" srcOrd="1" destOrd="0" presId="urn:microsoft.com/office/officeart/2005/8/layout/hList1"/>
    <dgm:cxn modelId="{B8EE51F7-2B96-DF41-9773-08328B01D6A1}" type="presParOf" srcId="{ECD9A64C-2443-3D40-AF8D-039583C01896}" destId="{E322B6A5-49B8-4A47-A1DB-A46DBD4AB7CA}" srcOrd="2" destOrd="0" presId="urn:microsoft.com/office/officeart/2005/8/layout/hList1"/>
    <dgm:cxn modelId="{49234EC4-454F-7C41-B6B3-FA88E2816808}" type="presParOf" srcId="{E322B6A5-49B8-4A47-A1DB-A46DBD4AB7CA}" destId="{6B1B9AAA-7C9A-4F48-A284-49B7998BD999}" srcOrd="0" destOrd="0" presId="urn:microsoft.com/office/officeart/2005/8/layout/hList1"/>
    <dgm:cxn modelId="{0AF7FD92-3DE1-B749-9D28-6D7CAA046A3E}" type="presParOf" srcId="{E322B6A5-49B8-4A47-A1DB-A46DBD4AB7CA}" destId="{7CB14D2A-F1E4-324C-BBAC-F908567ACA03}" srcOrd="1" destOrd="0" presId="urn:microsoft.com/office/officeart/2005/8/layout/hList1"/>
    <dgm:cxn modelId="{A22512D2-8AC3-3040-A121-D820289F7042}" type="presParOf" srcId="{ECD9A64C-2443-3D40-AF8D-039583C01896}" destId="{5F7D1393-9B40-094B-84EC-5D7CABB063F7}" srcOrd="3" destOrd="0" presId="urn:microsoft.com/office/officeart/2005/8/layout/hList1"/>
    <dgm:cxn modelId="{B393625D-0C81-C642-A4D8-CC0B40351C2B}" type="presParOf" srcId="{ECD9A64C-2443-3D40-AF8D-039583C01896}" destId="{02773486-BF88-AD40-A91B-F18FCD68D76E}" srcOrd="4" destOrd="0" presId="urn:microsoft.com/office/officeart/2005/8/layout/hList1"/>
    <dgm:cxn modelId="{3D362ED1-100D-0F4B-9C3B-E14984CA5E4F}" type="presParOf" srcId="{02773486-BF88-AD40-A91B-F18FCD68D76E}" destId="{160EE1DA-ED34-5442-B7C9-F5C86BEB7DF8}" srcOrd="0" destOrd="0" presId="urn:microsoft.com/office/officeart/2005/8/layout/hList1"/>
    <dgm:cxn modelId="{9A215C3C-0DEB-D740-9CCA-CA5F84081B51}" type="presParOf" srcId="{02773486-BF88-AD40-A91B-F18FCD68D76E}" destId="{21457667-977C-1F48-A597-FB34D140E75F}" srcOrd="1" destOrd="0" presId="urn:microsoft.com/office/officeart/2005/8/layout/hLis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B38A57E-37D1-2D4A-A05A-7540BC68F6DD}">
      <dsp:nvSpPr>
        <dsp:cNvPr id="0" name=""/>
        <dsp:cNvSpPr/>
      </dsp:nvSpPr>
      <dsp:spPr>
        <a:xfrm>
          <a:off x="2365" y="51980"/>
          <a:ext cx="1876763" cy="11260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技能树解决什么问题？</a:t>
          </a:r>
          <a:endParaRPr lang="en-US" sz="1900" kern="1200"/>
        </a:p>
      </dsp:txBody>
      <dsp:txXfrm>
        <a:off x="2365" y="51980"/>
        <a:ext cx="1876763" cy="1126058"/>
      </dsp:txXfrm>
    </dsp:sp>
    <dsp:sp modelId="{D6379EFE-AAAE-AF40-A3D7-4C2EB5E28D4A}">
      <dsp:nvSpPr>
        <dsp:cNvPr id="0" name=""/>
        <dsp:cNvSpPr/>
      </dsp:nvSpPr>
      <dsp:spPr>
        <a:xfrm>
          <a:off x="2066805" y="51980"/>
          <a:ext cx="1876763" cy="11260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技能树体验</a:t>
          </a:r>
          <a:endParaRPr lang="en-US" sz="1900" kern="1200"/>
        </a:p>
      </dsp:txBody>
      <dsp:txXfrm>
        <a:off x="2066805" y="51980"/>
        <a:ext cx="1876763" cy="1126058"/>
      </dsp:txXfrm>
    </dsp:sp>
    <dsp:sp modelId="{826EE669-75B1-F440-B341-FEBDBB0F0834}">
      <dsp:nvSpPr>
        <dsp:cNvPr id="0" name=""/>
        <dsp:cNvSpPr/>
      </dsp:nvSpPr>
      <dsp:spPr>
        <a:xfrm>
          <a:off x="4131245" y="51980"/>
          <a:ext cx="1876763" cy="1126058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如何构建开源技能树</a:t>
          </a:r>
          <a:endParaRPr lang="en-US" sz="1900" kern="1200"/>
        </a:p>
      </dsp:txBody>
      <dsp:txXfrm>
        <a:off x="4131245" y="51980"/>
        <a:ext cx="1876763" cy="1126058"/>
      </dsp:txXfrm>
    </dsp:sp>
    <dsp:sp modelId="{D1ED60EE-0697-924E-8EFF-5A1F730B4FA9}">
      <dsp:nvSpPr>
        <dsp:cNvPr id="0" name=""/>
        <dsp:cNvSpPr/>
      </dsp:nvSpPr>
      <dsp:spPr>
        <a:xfrm>
          <a:off x="6195685" y="51980"/>
          <a:ext cx="1876763" cy="1126058"/>
        </a:xfrm>
        <a:prstGeom prst="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动手构建一个技能树仓库</a:t>
          </a:r>
          <a:endParaRPr lang="en-US" sz="1900" kern="1200"/>
        </a:p>
      </dsp:txBody>
      <dsp:txXfrm>
        <a:off x="6195685" y="51980"/>
        <a:ext cx="1876763" cy="1126058"/>
      </dsp:txXfrm>
    </dsp:sp>
    <dsp:sp modelId="{003F1646-0B3E-A94E-BBBD-2487633363A6}">
      <dsp:nvSpPr>
        <dsp:cNvPr id="0" name=""/>
        <dsp:cNvSpPr/>
      </dsp:nvSpPr>
      <dsp:spPr>
        <a:xfrm>
          <a:off x="1034585" y="1365715"/>
          <a:ext cx="1876763" cy="1126058"/>
        </a:xfrm>
        <a:prstGeom prst="rect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如何解决开放技能树和内部项目之间的关系？</a:t>
          </a:r>
          <a:endParaRPr lang="en-US" sz="1900" kern="1200"/>
        </a:p>
      </dsp:txBody>
      <dsp:txXfrm>
        <a:off x="1034585" y="1365715"/>
        <a:ext cx="1876763" cy="1126058"/>
      </dsp:txXfrm>
    </dsp:sp>
    <dsp:sp modelId="{82680B83-B3A7-2340-BC3B-F609F490629D}">
      <dsp:nvSpPr>
        <dsp:cNvPr id="0" name=""/>
        <dsp:cNvSpPr/>
      </dsp:nvSpPr>
      <dsp:spPr>
        <a:xfrm>
          <a:off x="3099025" y="1365715"/>
          <a:ext cx="1876763" cy="1126058"/>
        </a:xfrm>
        <a:prstGeom prst="rect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开放社区的组织</a:t>
          </a:r>
          <a:endParaRPr lang="en-US" sz="1900" kern="1200"/>
        </a:p>
      </dsp:txBody>
      <dsp:txXfrm>
        <a:off x="3099025" y="1365715"/>
        <a:ext cx="1876763" cy="1126058"/>
      </dsp:txXfrm>
    </dsp:sp>
    <dsp:sp modelId="{B1EE716B-EFF7-C64A-A50A-EA23A42C018D}">
      <dsp:nvSpPr>
        <dsp:cNvPr id="0" name=""/>
        <dsp:cNvSpPr/>
      </dsp:nvSpPr>
      <dsp:spPr>
        <a:xfrm>
          <a:off x="5163465" y="1365715"/>
          <a:ext cx="1876763" cy="1126058"/>
        </a:xfrm>
        <a:prstGeom prst="rect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2390" tIns="72390" rIns="72390" bIns="72390" numCol="1" spcCol="1270" anchor="ctr" anchorCtr="0">
          <a:noAutofit/>
        </a:bodyPr>
        <a:lstStyle/>
        <a:p>
          <a:pPr marL="0" lvl="0" indent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900" kern="1200"/>
            <a:t>结束</a:t>
          </a:r>
          <a:endParaRPr lang="en-US" sz="1900" kern="1200"/>
        </a:p>
      </dsp:txBody>
      <dsp:txXfrm>
        <a:off x="5163465" y="1365715"/>
        <a:ext cx="1876763" cy="112605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ED8FB-AD1C-594F-993A-6867374E3F0A}">
      <dsp:nvSpPr>
        <dsp:cNvPr id="0" name=""/>
        <dsp:cNvSpPr/>
      </dsp:nvSpPr>
      <dsp:spPr>
        <a:xfrm>
          <a:off x="0" y="390969"/>
          <a:ext cx="10515600" cy="15120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499872" rIns="816127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400" kern="1200"/>
            <a:t>通过难度等级、章</a:t>
          </a:r>
          <a:r>
            <a:rPr lang="en-US" sz="2400" kern="1200"/>
            <a:t>/</a:t>
          </a:r>
          <a:r>
            <a:rPr lang="zh-CN" sz="2400" kern="1200"/>
            <a:t>节</a:t>
          </a:r>
          <a:r>
            <a:rPr lang="en-US" sz="2400" kern="1200"/>
            <a:t>+</a:t>
          </a:r>
          <a:r>
            <a:rPr lang="zh-CN" sz="2400" kern="1200"/>
            <a:t>子树组织结构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400" kern="1200"/>
            <a:t>每个知识点节点是一个微社区</a:t>
          </a:r>
          <a:endParaRPr lang="en-US" sz="2400" kern="1200"/>
        </a:p>
      </dsp:txBody>
      <dsp:txXfrm>
        <a:off x="0" y="390969"/>
        <a:ext cx="10515600" cy="1512000"/>
      </dsp:txXfrm>
    </dsp:sp>
    <dsp:sp modelId="{6C68A941-94C0-6044-877D-A945CB66EB53}">
      <dsp:nvSpPr>
        <dsp:cNvPr id="0" name=""/>
        <dsp:cNvSpPr/>
      </dsp:nvSpPr>
      <dsp:spPr>
        <a:xfrm>
          <a:off x="525780" y="36729"/>
          <a:ext cx="73609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400" kern="1200"/>
            <a:t>构建结构化信息</a:t>
          </a:r>
          <a:endParaRPr lang="en-US" sz="2400" kern="1200"/>
        </a:p>
      </dsp:txBody>
      <dsp:txXfrm>
        <a:off x="560365" y="71314"/>
        <a:ext cx="7291750" cy="639310"/>
      </dsp:txXfrm>
    </dsp:sp>
    <dsp:sp modelId="{779EEAA9-15B6-D746-B4BA-407E75E5DED4}">
      <dsp:nvSpPr>
        <dsp:cNvPr id="0" name=""/>
        <dsp:cNvSpPr/>
      </dsp:nvSpPr>
      <dsp:spPr>
        <a:xfrm>
          <a:off x="0" y="2386809"/>
          <a:ext cx="10515600" cy="1927800"/>
        </a:xfrm>
        <a:prstGeom prst="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816127" tIns="499872" rIns="816127" bIns="170688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400" kern="1200"/>
            <a:t>参考资料（学习，使用算法匹配</a:t>
          </a:r>
          <a:r>
            <a:rPr lang="en-US" sz="2400" kern="1200"/>
            <a:t>+</a:t>
          </a:r>
          <a:r>
            <a:rPr lang="zh-CN" sz="2400" kern="1200"/>
            <a:t>推荐给出最优质内容）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400" kern="1200"/>
            <a:t>习题（验证学习，是否掌握了知识点？）</a:t>
          </a:r>
          <a:endParaRPr lang="en-US" sz="2400" kern="120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lang="zh-CN" sz="2400" kern="1200"/>
            <a:t>交流讨论区（同主题交流，通过输出进一步强化学习）</a:t>
          </a:r>
          <a:endParaRPr lang="en-US" sz="2400" kern="1200"/>
        </a:p>
      </dsp:txBody>
      <dsp:txXfrm>
        <a:off x="0" y="2386809"/>
        <a:ext cx="10515600" cy="1927800"/>
      </dsp:txXfrm>
    </dsp:sp>
    <dsp:sp modelId="{C115B0FB-3645-5643-8366-A3DBEE0D944E}">
      <dsp:nvSpPr>
        <dsp:cNvPr id="0" name=""/>
        <dsp:cNvSpPr/>
      </dsp:nvSpPr>
      <dsp:spPr>
        <a:xfrm>
          <a:off x="525780" y="2032569"/>
          <a:ext cx="7360920" cy="70848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78225" tIns="0" rIns="278225" bIns="0" numCol="1" spcCol="1270" anchor="ctr" anchorCtr="0">
          <a:noAutofit/>
        </a:bodyPr>
        <a:lstStyle/>
        <a:p>
          <a:pPr marL="0" lvl="0" indent="0" algn="l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zh-CN" sz="2400" kern="1200"/>
            <a:t>每个微社区内包含</a:t>
          </a:r>
          <a:r>
            <a:rPr lang="en-US" sz="2400" kern="1200"/>
            <a:t>3</a:t>
          </a:r>
          <a:r>
            <a:rPr lang="zh-CN" sz="2400" kern="1200"/>
            <a:t>个重要元素： </a:t>
          </a:r>
          <a:endParaRPr lang="en-US" sz="2400" kern="1200"/>
        </a:p>
      </dsp:txBody>
      <dsp:txXfrm>
        <a:off x="560365" y="2067154"/>
        <a:ext cx="7291750" cy="639310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3818286A-7C0A-402F-8C08-8EBB72EC5E78}">
      <dsp:nvSpPr>
        <dsp:cNvPr id="0" name=""/>
        <dsp:cNvSpPr/>
      </dsp:nvSpPr>
      <dsp:spPr>
        <a:xfrm>
          <a:off x="1020487" y="1191837"/>
          <a:ext cx="1098562" cy="1098562"/>
        </a:xfrm>
        <a:prstGeom prst="rect">
          <a:avLst/>
        </a:prstGeom>
        <a:blipFill>
          <a:blip xmlns:r="http://schemas.openxmlformats.org/officeDocument/2006/relationships" r:embed="rId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B33C87C-5F73-4574-BA1A-459214FBEF24}">
      <dsp:nvSpPr>
        <dsp:cNvPr id="0" name=""/>
        <dsp:cNvSpPr/>
      </dsp:nvSpPr>
      <dsp:spPr>
        <a:xfrm>
          <a:off x="393" y="2375009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kumimoji="1" lang="zh-CN" sz="2900" kern="1200"/>
            <a:t>构建开放的社区</a:t>
          </a:r>
          <a:endParaRPr lang="en-US" sz="2900" kern="1200"/>
        </a:p>
      </dsp:txBody>
      <dsp:txXfrm>
        <a:off x="393" y="2375009"/>
        <a:ext cx="3138750" cy="470812"/>
      </dsp:txXfrm>
    </dsp:sp>
    <dsp:sp modelId="{3CC6F785-722D-4FBA-8AD1-3E5E9B793DCB}">
      <dsp:nvSpPr>
        <dsp:cNvPr id="0" name=""/>
        <dsp:cNvSpPr/>
      </dsp:nvSpPr>
      <dsp:spPr>
        <a:xfrm>
          <a:off x="393" y="2885175"/>
          <a:ext cx="3138750" cy="274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700" kern="1200"/>
            <a:t>群</a:t>
          </a:r>
          <a:r>
            <a:rPr kumimoji="1" lang="en-US" sz="1700" kern="1200"/>
            <a:t>/CSDN</a:t>
          </a:r>
          <a:r>
            <a:rPr kumimoji="1" lang="zh-CN" sz="1700" kern="1200"/>
            <a:t>社区</a:t>
          </a:r>
          <a:r>
            <a:rPr kumimoji="1" lang="en-US" sz="1700" kern="1200"/>
            <a:t>/…</a:t>
          </a:r>
          <a:endParaRPr lang="en-US" sz="1700" kern="1200"/>
        </a:p>
      </dsp:txBody>
      <dsp:txXfrm>
        <a:off x="393" y="2885175"/>
        <a:ext cx="3138750" cy="274325"/>
      </dsp:txXfrm>
    </dsp:sp>
    <dsp:sp modelId="{1C655A27-CD6B-4DFD-B023-924ABAE6216E}">
      <dsp:nvSpPr>
        <dsp:cNvPr id="0" name=""/>
        <dsp:cNvSpPr/>
      </dsp:nvSpPr>
      <dsp:spPr>
        <a:xfrm>
          <a:off x="4708518" y="1191837"/>
          <a:ext cx="1098562" cy="1098562"/>
        </a:xfrm>
        <a:prstGeom prst="rect">
          <a:avLst/>
        </a:prstGeom>
        <a:blipFill>
          <a:blip xmlns:r="http://schemas.openxmlformats.org/officeDocument/2006/relationships"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2BA0DD3-518E-408C-ABE7-E39726DDEB06}">
      <dsp:nvSpPr>
        <dsp:cNvPr id="0" name=""/>
        <dsp:cNvSpPr/>
      </dsp:nvSpPr>
      <dsp:spPr>
        <a:xfrm>
          <a:off x="3688425" y="2375009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kumimoji="1" lang="zh-CN" sz="2900" kern="1200"/>
            <a:t>邀请社区成员共建</a:t>
          </a:r>
          <a:endParaRPr lang="en-US" sz="2900" kern="1200"/>
        </a:p>
      </dsp:txBody>
      <dsp:txXfrm>
        <a:off x="3688425" y="2375009"/>
        <a:ext cx="3138750" cy="470812"/>
      </dsp:txXfrm>
    </dsp:sp>
    <dsp:sp modelId="{7AE1ED98-AA0E-48D4-AE39-945675DAE4BE}">
      <dsp:nvSpPr>
        <dsp:cNvPr id="0" name=""/>
        <dsp:cNvSpPr/>
      </dsp:nvSpPr>
      <dsp:spPr>
        <a:xfrm>
          <a:off x="3688425" y="2885175"/>
          <a:ext cx="3138750" cy="274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1700" kern="1200"/>
            <a:t>开放协作</a:t>
          </a:r>
          <a:endParaRPr lang="en-US" sz="1700" kern="1200"/>
        </a:p>
      </dsp:txBody>
      <dsp:txXfrm>
        <a:off x="3688425" y="2885175"/>
        <a:ext cx="3138750" cy="274325"/>
      </dsp:txXfrm>
    </dsp:sp>
    <dsp:sp modelId="{33C9EEC9-AD92-4AA2-947C-AD0EFECF6732}">
      <dsp:nvSpPr>
        <dsp:cNvPr id="0" name=""/>
        <dsp:cNvSpPr/>
      </dsp:nvSpPr>
      <dsp:spPr>
        <a:xfrm>
          <a:off x="8396550" y="1191837"/>
          <a:ext cx="1098562" cy="1098562"/>
        </a:xfrm>
        <a:prstGeom prst="rect">
          <a:avLst/>
        </a:prstGeom>
        <a:blipFill>
          <a:blip xmlns:r="http://schemas.openxmlformats.org/officeDocument/2006/relationships"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1A20DEE-ED07-454D-8BC5-5BF02A9A53A9}">
      <dsp:nvSpPr>
        <dsp:cNvPr id="0" name=""/>
        <dsp:cNvSpPr/>
      </dsp:nvSpPr>
      <dsp:spPr>
        <a:xfrm>
          <a:off x="7376456" y="2375009"/>
          <a:ext cx="3138750" cy="470812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t" anchorCtr="0">
          <a:noAutofit/>
        </a:bodyPr>
        <a:lstStyle/>
        <a:p>
          <a:pPr marL="0" lvl="0" indent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  <a:defRPr b="1"/>
          </a:pPr>
          <a:r>
            <a:rPr kumimoji="1" lang="zh-CN" sz="2900" kern="1200"/>
            <a:t>共同成长</a:t>
          </a:r>
          <a:endParaRPr lang="en-US" sz="2900" kern="1200"/>
        </a:p>
      </dsp:txBody>
      <dsp:txXfrm>
        <a:off x="7376456" y="2375009"/>
        <a:ext cx="3138750" cy="470812"/>
      </dsp:txXfrm>
    </dsp:sp>
    <dsp:sp modelId="{ACF76AD4-EC80-451E-B3C9-138AAB6B1850}">
      <dsp:nvSpPr>
        <dsp:cNvPr id="0" name=""/>
        <dsp:cNvSpPr/>
      </dsp:nvSpPr>
      <dsp:spPr>
        <a:xfrm>
          <a:off x="7376456" y="2885175"/>
          <a:ext cx="3138750" cy="274325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AF5DAB02-FFC5-B14A-BADC-6FAA9E5BAC2F}">
      <dsp:nvSpPr>
        <dsp:cNvPr id="0" name=""/>
        <dsp:cNvSpPr/>
      </dsp:nvSpPr>
      <dsp:spPr>
        <a:xfrm>
          <a:off x="3286" y="1012149"/>
          <a:ext cx="3203971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200" kern="1200"/>
            <a:t>OpenCV</a:t>
          </a:r>
          <a:r>
            <a:rPr kumimoji="1" lang="zh-CN" sz="3200" kern="1200"/>
            <a:t>技能树</a:t>
          </a:r>
          <a:endParaRPr lang="en-US" sz="3200" kern="1200"/>
        </a:p>
      </dsp:txBody>
      <dsp:txXfrm>
        <a:off x="3286" y="1012149"/>
        <a:ext cx="3203971" cy="921600"/>
      </dsp:txXfrm>
    </dsp:sp>
    <dsp:sp modelId="{8BAD637B-5DA1-4346-BD77-59F7C14D34DC}">
      <dsp:nvSpPr>
        <dsp:cNvPr id="0" name=""/>
        <dsp:cNvSpPr/>
      </dsp:nvSpPr>
      <dsp:spPr>
        <a:xfrm>
          <a:off x="3286" y="1933749"/>
          <a:ext cx="3203971" cy="14054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zh-CN" sz="3200" kern="1200"/>
            <a:t>多人协作</a:t>
          </a:r>
          <a:endParaRPr lang="en-US" sz="3200" kern="1200"/>
        </a:p>
      </dsp:txBody>
      <dsp:txXfrm>
        <a:off x="3286" y="1933749"/>
        <a:ext cx="3203971" cy="1405440"/>
      </dsp:txXfrm>
    </dsp:sp>
    <dsp:sp modelId="{6B1B9AAA-7C9A-4F48-A284-49B7998BD999}">
      <dsp:nvSpPr>
        <dsp:cNvPr id="0" name=""/>
        <dsp:cNvSpPr/>
      </dsp:nvSpPr>
      <dsp:spPr>
        <a:xfrm>
          <a:off x="3655814" y="1012149"/>
          <a:ext cx="3203971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zh-CN" sz="3200" kern="1200"/>
            <a:t>网络技能树</a:t>
          </a:r>
          <a:endParaRPr lang="en-US" sz="3200" kern="1200"/>
        </a:p>
      </dsp:txBody>
      <dsp:txXfrm>
        <a:off x="3655814" y="1012149"/>
        <a:ext cx="3203971" cy="921600"/>
      </dsp:txXfrm>
    </dsp:sp>
    <dsp:sp modelId="{7CB14D2A-F1E4-324C-BBAC-F908567ACA03}">
      <dsp:nvSpPr>
        <dsp:cNvPr id="0" name=""/>
        <dsp:cNvSpPr/>
      </dsp:nvSpPr>
      <dsp:spPr>
        <a:xfrm>
          <a:off x="3655814" y="1933749"/>
          <a:ext cx="3203971" cy="14054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70688" rIns="227584" bIns="256032" numCol="1" spcCol="1270" anchor="t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"/>
          </a:pPr>
          <a:r>
            <a:rPr kumimoji="1" lang="zh-CN" sz="3200" kern="1200"/>
            <a:t>多人协作</a:t>
          </a:r>
          <a:endParaRPr lang="en-US" sz="3200" kern="1200"/>
        </a:p>
      </dsp:txBody>
      <dsp:txXfrm>
        <a:off x="3655814" y="1933749"/>
        <a:ext cx="3203971" cy="1405440"/>
      </dsp:txXfrm>
    </dsp:sp>
    <dsp:sp modelId="{160EE1DA-ED34-5442-B7C9-F5C86BEB7DF8}">
      <dsp:nvSpPr>
        <dsp:cNvPr id="0" name=""/>
        <dsp:cNvSpPr/>
      </dsp:nvSpPr>
      <dsp:spPr>
        <a:xfrm>
          <a:off x="7308342" y="1012149"/>
          <a:ext cx="3203971" cy="9216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7584" tIns="130048" rIns="227584" bIns="130048" numCol="1" spcCol="1270" anchor="ctr" anchorCtr="0">
          <a:noAutofit/>
        </a:bodyPr>
        <a:lstStyle/>
        <a:p>
          <a:pPr marL="0" lvl="0" indent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kumimoji="1" lang="en-US" sz="3200" kern="1200"/>
            <a:t>…</a:t>
          </a:r>
          <a:endParaRPr lang="en-US" sz="3200" kern="1200"/>
        </a:p>
      </dsp:txBody>
      <dsp:txXfrm>
        <a:off x="7308342" y="1012149"/>
        <a:ext cx="3203971" cy="921600"/>
      </dsp:txXfrm>
    </dsp:sp>
    <dsp:sp modelId="{21457667-977C-1F48-A597-FB34D140E75F}">
      <dsp:nvSpPr>
        <dsp:cNvPr id="0" name=""/>
        <dsp:cNvSpPr/>
      </dsp:nvSpPr>
      <dsp:spPr>
        <a:xfrm>
          <a:off x="7308342" y="1933749"/>
          <a:ext cx="3203971" cy="1405440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4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ist1">
  <dgm:title val=""/>
  <dgm:desc val=""/>
  <dgm:catLst>
    <dgm:cat type="list" pri="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dir/>
      <dgm:animLvl val="lvl"/>
      <dgm:resizeHandles val="exact"/>
    </dgm:varLst>
    <dgm:choose name="Name0">
      <dgm:if name="Name1" func="var" arg="dir" op="equ" val="norm">
        <dgm:alg type="lin">
          <dgm:param type="linDir" val="fromT"/>
          <dgm:param type="vertAlign" val="mid"/>
          <dgm:param type="horzAlign" val="l"/>
          <dgm:param type="nodeHorzAlign" val="l"/>
        </dgm:alg>
      </dgm:if>
      <dgm:else name="Name2">
        <dgm:alg type="lin">
          <dgm:param type="linDir" val="fromT"/>
          <dgm:param type="vertAlign" val="mid"/>
          <dgm:param type="horzAlign" val="r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parentLin" refType="w"/>
      <dgm:constr type="h" for="ch" forName="parentLin" val="INF"/>
      <dgm:constr type="w" for="des" forName="parentLeftMargin" refType="w" fact="0.05"/>
      <dgm:constr type="w" for="des" forName="parentText" refType="w" fact="0.7"/>
      <dgm:constr type="h" for="des" forName="parentText" refType="primFontSz" refFor="des" refForName="parentText" fact="0.82"/>
      <dgm:constr type="h" for="ch" forName="negativeSpace" refType="primFontSz" refFor="des" refForName="parentText" fact="-0.41"/>
      <dgm:constr type="h" for="ch" forName="negativeSpace" refType="h" refFor="des" refForName="parentText" op="lte" fact="-0.82"/>
      <dgm:constr type="h" for="ch" forName="negativeSpace" refType="h" refFor="des" refForName="parentText" op="gte" fact="-0.82"/>
      <dgm:constr type="w" for="ch" forName="childText" refType="w"/>
      <dgm:constr type="h" for="ch" forName="childText" refType="primFontSz" refFor="des" refForName="parentText" fact="0.7"/>
      <dgm:constr type="primFontSz" for="des" forName="parentText" val="65"/>
      <dgm:constr type="primFontSz" for="ch" forName="childText" refType="primFontSz" refFor="des" refForName="parentText"/>
      <dgm:constr type="tMarg" for="ch" forName="childText" refType="primFontSz" refFor="des" refForName="parentText" fact="1.64"/>
      <dgm:constr type="tMarg" for="ch" forName="childText" refType="h" refFor="des" refForName="parentText" op="lte" fact="3.28"/>
      <dgm:constr type="tMarg" for="ch" forName="childText" refType="h" refFor="des" refForName="parentText" op="gte" fact="3.28"/>
      <dgm:constr type="lMarg" for="ch" forName="childText" refType="w" fact="0.22"/>
      <dgm:constr type="rMarg" for="ch" forName="childText" refType="lMarg" refFor="ch" refForName="childText"/>
      <dgm:constr type="lMarg" for="des" forName="parentText" refType="w" fact="0.075"/>
      <dgm:constr type="rMarg" for="des" forName="parentText" refType="lMarg" refFor="des" refForName="parentText"/>
      <dgm:constr type="h" for="ch" forName="spaceBetweenRectangles" refType="primFontSz" refFor="des" refForName="parentText" fact="0.15"/>
    </dgm:constrLst>
    <dgm:ruleLst>
      <dgm:rule type="primFontSz" for="des" forName="parentText" val="5" fact="NaN" max="NaN"/>
    </dgm:ruleLst>
    <dgm:forEach name="Name3" axis="ch" ptType="node">
      <dgm:layoutNode name="parentLin">
        <dgm:choose name="Name4">
          <dgm:if name="Name5" func="var" arg="dir" op="equ" val="norm">
            <dgm:alg type="lin">
              <dgm:param type="linDir" val="fromL"/>
              <dgm:param type="horzAlign" val="l"/>
              <dgm:param type="nodeHorzAlign" val="l"/>
            </dgm:alg>
          </dgm:if>
          <dgm:else name="Name6">
            <dgm:alg type="lin">
              <dgm:param type="linDir" val="fromR"/>
              <dgm:param type="horzAlign" val="r"/>
              <dgm:param type="nodeHorzAlign" val="r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parentLeftMargin">
          <dgm:alg type="sp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h"/>
          </dgm:constrLst>
          <dgm:ruleLst/>
        </dgm:layoutNode>
        <dgm:layoutNode name="parentText" styleLbl="node1">
          <dgm:varLst>
            <dgm:chMax val="0"/>
            <dgm:bulletEnabled val="1"/>
          </dgm:varLst>
          <dgm:choose name="Name7">
            <dgm:if name="Name8" func="var" arg="dir" op="equ" val="norm">
              <dgm:alg type="tx">
                <dgm:param type="parTxLTRAlign" val="l"/>
                <dgm:param type="parTxRTLAlign" val="l"/>
              </dgm:alg>
            </dgm:if>
            <dgm:else name="Name9">
              <dgm:alg type="tx">
                <dgm:param type="parTxLTRAlign" val="r"/>
                <dgm:param type="parTxRTLAlign" val="r"/>
              </dgm:alg>
            </dgm:else>
          </dgm:choose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/>
            <dgm:constr type="bMarg"/>
          </dgm:constrLst>
          <dgm:ruleLst/>
        </dgm:layoutNode>
      </dgm:layoutNode>
      <dgm:layoutNode name="negativeSpace">
        <dgm:alg type="sp"/>
        <dgm:shape xmlns:r="http://schemas.openxmlformats.org/officeDocument/2006/relationships" r:blip="">
          <dgm:adjLst/>
        </dgm:shape>
        <dgm:presOf/>
        <dgm:constrLst/>
        <dgm:ruleLst/>
      </dgm:layoutNode>
      <dgm:layoutNode name="childText" styleLbl="conFgAcc1">
        <dgm:varLst>
          <dgm:bulletEnabled val="1"/>
        </dgm:varLst>
        <dgm:alg type="tx">
          <dgm:param type="stBulletLvl" val="1"/>
        </dgm:alg>
        <dgm:shape xmlns:r="http://schemas.openxmlformats.org/officeDocument/2006/relationships" type="rect" r:blip="" zOrderOff="-2">
          <dgm:adjLst/>
        </dgm:shape>
        <dgm:presOf axis="des" ptType="node"/>
        <dgm:constrLst>
          <dgm:constr type="secFontSz" refType="primFontSz"/>
        </dgm:constrLst>
        <dgm:ruleLst>
          <dgm:rule type="h" val="INF" fact="NaN" max="NaN"/>
        </dgm:ruleLst>
      </dgm:layoutNode>
      <dgm:forEach name="Name10" axis="followSib" ptType="sibTrans" cnt="1">
        <dgm:layoutNode name="spaceBetweenRectangle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18/5/layout/CenteredIconLabelDescriptionList">
  <dgm:title val="Centered Icon Label Description List"/>
  <dgm:desc val="Use to show non-sequential or grouped chunks of information. The placeholder holds an icon or small picture, and corresponding text boxes show Level 1 and Level 2 text respectively. Works well for minimal Level 1 text accompanied by lengthier Level two text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choose name="Name0">
      <dgm:if name="Name1" axis="self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Node" refType="h" fact="0.45"/>
      <dgm:constr type="w" for="ch" forName="compNode" val="120"/>
      <dgm:constr type="w" for="ch" forName="sibTrans" refType="w" refFor="ch" refForName="compNode" fact="0.175"/>
      <dgm:constr type="primFontSz" for="des" forName="parTx" val="36"/>
      <dgm:constr type="primFontSz" for="des" forName="desTx" refType="primFontSz" refFor="des" refForName="parTx" op="lte" fact="0.75"/>
      <dgm:constr type="h" for="des" forName="compNode" op="equ"/>
      <dgm:constr type="h" for="des" forName="iconRect" op="equ"/>
      <dgm:constr type="w" for="des" forName="iconRect" op="equ"/>
      <dgm:constr type="h" for="des" forName="iconSpace" op="equ"/>
      <dgm:constr type="h" for="des" forName="parTx" op="equ"/>
      <dgm:constr type="h" for="des" forName="txSpace" op="equ"/>
      <dgm:constr type="h" for="des" forName="desTx" op="equ"/>
    </dgm:constrLst>
    <dgm:ruleLst>
      <dgm:rule type="w" for="ch" forName="compNode" val="0" fact="NaN" max="NaN"/>
    </dgm:ruleLst>
    <dgm:forEach name="Name3" axis="ch" ptType="node">
      <dgm:layoutNode name="compNode">
        <dgm:alg type="composite"/>
        <dgm:shape xmlns:r="http://schemas.openxmlformats.org/officeDocument/2006/relationships" r:blip="">
          <dgm:adjLst/>
        </dgm:shape>
        <dgm:presOf axis="self"/>
        <dgm:constrLst>
          <dgm:constr type="w" for="ch" forName="iconRect" refType="w" fact="0.35"/>
          <dgm:constr type="h" for="ch" forName="iconRect" refType="w" refFor="ch" refForName="iconRect"/>
          <dgm:constr type="ctrX" for="ch" forName="iconRect" refType="w" fact="0.5"/>
          <dgm:constr type="t" for="ch" forName="iconRect"/>
          <dgm:constr type="w" for="ch" forName="iconSpace" refType="w"/>
          <dgm:constr type="h" for="ch" forName="iconSpace" refType="h" fact="0.043"/>
          <dgm:constr type="l" for="ch" forName="iconSpace"/>
          <dgm:constr type="t" for="ch" forName="iconSpace" refType="b" refFor="ch" refForName="iconRect"/>
          <dgm:constr type="w" for="ch" forName="parTx" refType="w"/>
          <dgm:constr type="h" for="ch" forName="parTx" refType="w" fact="0.15"/>
          <dgm:constr type="l" for="ch" forName="parTx"/>
          <dgm:constr type="t" for="ch" forName="parTx" refType="b" refFor="ch" refForName="iconSpace"/>
          <dgm:constr type="h" for="ch" forName="txSpace" refType="h" fact="0.02"/>
          <dgm:constr type="w" for="ch" forName="txSpace" refType="w"/>
          <dgm:constr type="l" for="ch" forName="txSpace"/>
          <dgm:constr type="t" for="ch" forName="txSpace" refType="b" refFor="ch" refForName="parTx"/>
          <dgm:constr type="w" for="ch" forName="desTx" refType="w"/>
          <dgm:constr type="l" for="ch" forName="desTx"/>
          <dgm:constr type="t" for="ch" forName="desTx" refType="b" refFor="ch" refForName="txSpace"/>
        </dgm:constrLst>
        <dgm:ruleLst>
          <dgm:rule type="h" val="INF" fact="NaN" max="NaN"/>
        </dgm:ruleLst>
        <dgm:layoutNode name="iconRect" styleLbl="node1">
          <dgm:alg type="sp"/>
          <dgm:shape xmlns:r="http://schemas.openxmlformats.org/officeDocument/2006/relationships" type="rect" r:blip="" blipPhldr="1">
            <dgm:adjLst/>
          </dgm:shape>
          <dgm:presOf/>
          <dgm:constrLst/>
          <dgm:ruleLst/>
        </dgm:layoutNode>
        <dgm:layoutNode name="icon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parTx" styleLbl="revTx">
          <dgm:varLst>
            <dgm:chMax val="0"/>
            <dgm:chPref val="0"/>
          </dgm:varLst>
          <dgm:alg type="tx">
            <dgm:param type="txAnchorVert" val="t"/>
          </dgm:alg>
          <dgm:shape xmlns:r="http://schemas.openxmlformats.org/officeDocument/2006/relationships" type="rect" r:blip="">
            <dgm:adjLst/>
          </dgm:shape>
          <dgm:presOf axis="self" ptType="node"/>
          <dgm:constrLst>
            <dgm:constr type="lMarg"/>
            <dgm:constr type="rMarg"/>
            <dgm:constr type="tMarg"/>
            <dgm:constr type="bMarg"/>
          </dgm:constrLst>
          <dgm:ruleLst>
            <dgm:rule type="primFontSz" val="14" fact="NaN" max="NaN"/>
            <dgm:rule type="h" val="INF" fact="NaN" max="NaN"/>
          </dgm:ruleLst>
        </dgm:layoutNode>
        <dgm:layoutNode name="tx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  <dgm:layoutNode name="desTx" styleLbl="revTx">
          <dgm:varLst/>
          <dgm:alg type="tx">
            <dgm:param type="stBulletLvl" val="0"/>
            <dgm:param type="txAnchorVert" val="t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refType="primFontSz"/>
            <dgm:constr type="lMarg"/>
            <dgm:constr type="rMarg"/>
            <dgm:constr type="tMarg"/>
            <dgm:constr type="bMarg"/>
          </dgm:constrLst>
          <dgm:ruleLst>
            <dgm:rule type="primFontSz" val="NaN" fact="NaN" max="17"/>
            <dgm:rule type="h" val="INF" fact="NaN" max="NaN"/>
          </dgm:ruleLst>
        </dgm:layoutNode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  <a:defRPr b="1"/>
        </a:lvl1pPr>
        <a:lvl2pPr>
          <a:lnSpc>
            <a:spcPct val="100000"/>
          </a:lnSpc>
        </a:lvl2pPr>
      </dgm1612:lstStyle>
    </a:ext>
  </dgm:extLst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107CBF3-5AC8-6AD1-12D6-EEDE73ECBCC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CAA434FE-7ED2-6BF2-90D6-98F9B147561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kumimoji="1"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7E36338A-82E9-23F9-E697-D65BDC50953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FA7BF1F-48A9-54F5-C1AE-94ADAE401B8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78FF0FAE-EBB1-30DD-18CC-97B4D95AADA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1090924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54F3A97-6AEB-8CA0-37E2-05FF155A3A1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1E1EF1A3-8EA4-0CB3-76ED-164C68393F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F2239460-5228-DE6F-9FA8-8F0BA750D90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03145CEB-E74C-4795-3501-3A7795B0C9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140C36A-DF13-CE59-534A-72D03EDACC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177605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D31D459A-2558-E949-98E7-724A309EFEC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EF63DD41-E336-DBDB-EB99-27D90E2CDA0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DE1B7C-4D4B-6FDB-50DC-00166A67BD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E1855103-AF83-0CBD-30B2-2DA88A70D6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7038BDF-129B-6085-93CF-3E79EE4B5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7562707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0233476-1B5C-8E7F-8726-6B2E4A5A6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7FAFE828-7F0F-626C-FB62-BEA4795F3B7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B6EBE0D-04C1-2984-19DA-D40074B859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AA749827-6912-D90D-CD2E-C028A99767F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0D81D6FE-230A-7FAB-E113-1C22AB02035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407288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F50780B3-41E7-CB53-DFBF-59691374B77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63865E02-EE6C-DDE3-9454-6655E5D318B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94F9A78-F4C6-056B-6A84-4E7A4EA8F1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75C3A9C-E2F9-3FBC-2E67-2EB5B7D6F35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4EFDB29-36D0-9D20-75CE-62E5C10168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295331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8A28239-D252-F822-0442-9640C5726D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0F6C3F49-663D-4F84-146C-2C8B3962276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FE2C54B6-A36F-1B20-EAFE-D7F001EBC36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8C1E28A0-0AA7-9E15-1004-76A578C87B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AAA276DA-FF68-5F4F-E39B-28A2D1EA67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EB3ABC7-51C8-38AD-6D82-5FFCFF55B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41875772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65487F3-D891-8B0D-1E37-B1ED71765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C2D4B40-CF27-CAED-EF8B-4CFB99686B0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2D48B90-6C46-AF5C-154E-CD115C4D95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AE7CD508-7CB5-C3D8-2445-F187899F3CC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0EFDCE8E-5FF7-07CB-0066-9A528D5F406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F9B18CA8-3E39-7FB8-F63F-AA179A565B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EFC730CF-102B-8EA3-45A6-693AB991779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8916C223-B6D7-5B35-FC64-55B3D7171E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6485552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36E9C49-C6DF-9C7E-BE37-E25D1B4BEE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40512144-7246-8E50-3A0F-8482E724BC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9A567319-7166-9CED-F98B-FD691A4BB6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E6770AA3-E792-5D3B-8190-50EAEECAAF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50307521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C52EA4C1-EE82-6734-69D7-FC27B63974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8F99C962-A01C-2C4B-4B24-D0BD3E4B652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3BE48D14-8D32-A49F-8B34-39726ED94E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5039342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29A1B237-DF8F-7C44-65A2-7B78753440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B230836-7244-6B4C-FB29-385E112D74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17B4002-9164-8D5D-DB9F-C4E70040F3D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C2EDF3B3-ECA1-49F9-98C5-FEAB479841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260B523-3044-A6FE-560C-00CEC0C64A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4D475930-EEBC-4967-1C12-A02501B58ED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15759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96BDC5A-486F-529A-10C9-0BE3EAF3495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BB532DAE-699B-BE37-6F20-2305B07184E6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FF10ABD5-FCBB-F164-5B50-03BA2E6D7E3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kumimoji="1" lang="zh-CN" altLang="en-US"/>
              <a:t>单击此处编辑母版文本样式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9B8804A3-7DCA-422B-D25A-F249D7D6E1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7D98149F-F209-AF16-94EF-7BD16703E04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F8BD6242-ADD1-E4AE-E4E9-879107A68E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6180015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9B041145-5F8F-8B51-114A-065119C569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AA70F76-5339-9A94-1842-B1C78DAB4BD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/>
              <a:t>单击此处编辑母版文本样式</a:t>
            </a:r>
          </a:p>
          <a:p>
            <a:pPr lvl="1"/>
            <a:r>
              <a:rPr kumimoji="1" lang="zh-CN" altLang="en-US"/>
              <a:t>二级</a:t>
            </a:r>
          </a:p>
          <a:p>
            <a:pPr lvl="2"/>
            <a:r>
              <a:rPr kumimoji="1" lang="zh-CN" altLang="en-US"/>
              <a:t>三级</a:t>
            </a:r>
          </a:p>
          <a:p>
            <a:pPr lvl="3"/>
            <a:r>
              <a:rPr kumimoji="1" lang="zh-CN" altLang="en-US"/>
              <a:t>四级</a:t>
            </a:r>
          </a:p>
          <a:p>
            <a:pPr lvl="4"/>
            <a:r>
              <a:rPr kumimoji="1" lang="zh-CN" altLang="en-US"/>
              <a:t>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6F0648F-92A7-B0A6-26CE-56781615758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54F0CE-7A6A-F94C-8297-4B218B18FB41}" type="datetimeFigureOut">
              <a:rPr kumimoji="1" lang="zh-CN" altLang="en-US" smtClean="0"/>
              <a:t>2022/9/21</a:t>
            </a:fld>
            <a:endParaRPr kumimoji="1"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D8DA7609-7D8B-F455-B56E-717CE1EE1DD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EBD8015-311C-114C-08BC-6724C2765FE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8B5580-F8AC-A143-84CE-A424774E3FF7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4439397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csdn.net/me/huanhuilong" TargetMode="External"/><Relationship Id="rId2" Type="http://schemas.openxmlformats.org/officeDocument/2006/relationships/hyperlink" Target="mailto:fanfeilong@outlook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edu.csdn.net/" TargetMode="External"/><Relationship Id="rId2" Type="http://schemas.openxmlformats.org/officeDocument/2006/relationships/hyperlink" Target="https://blog.csdn.net/SoftwareTeacher/article/details/122858533?spm=1001.2014.3001.5502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gitcode.net/csdn/skill_tree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hyperlink" Target="https://gitcode.net/csdn/skill_tree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s://gitcode.net/csdn/skill_tree/-/blob/master/build.md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s://vector.blog.csdn.net/article/details/126043159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33" name="Rectangle 16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222E45C6-B633-9F79-0E36-DF80A22A1FC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838199" y="1093788"/>
            <a:ext cx="10506455" cy="2967208"/>
          </a:xfrm>
        </p:spPr>
        <p:txBody>
          <a:bodyPr>
            <a:normAutofit/>
          </a:bodyPr>
          <a:lstStyle/>
          <a:p>
            <a:pPr algn="l"/>
            <a:r>
              <a:rPr kumimoji="1" lang="en-US" altLang="zh-CN" sz="8000"/>
              <a:t>CSDN-</a:t>
            </a:r>
            <a:r>
              <a:rPr kumimoji="1" lang="zh-CN" altLang="en-US" sz="8000"/>
              <a:t>技能树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F903226D-DD79-9F4D-4BE6-1F051FD94A48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00924" y="4619624"/>
            <a:ext cx="3946779" cy="1038225"/>
          </a:xfrm>
        </p:spPr>
        <p:txBody>
          <a:bodyPr>
            <a:normAutofit/>
          </a:bodyPr>
          <a:lstStyle/>
          <a:p>
            <a:pPr algn="r"/>
            <a:r>
              <a:rPr kumimoji="1" lang="zh-CN" altLang="en-US" sz="2000"/>
              <a:t>一种可扩展的开源项目构建方式</a:t>
            </a:r>
            <a:endParaRPr kumimoji="1" lang="en-US" altLang="zh-CN" sz="2000"/>
          </a:p>
          <a:p>
            <a:pPr algn="r"/>
            <a:r>
              <a:rPr kumimoji="1" lang="zh-CN" altLang="en-US" sz="2000"/>
              <a:t>范飞龙 </a:t>
            </a:r>
            <a:r>
              <a:rPr kumimoji="1" lang="en-US" altLang="zh-CN" sz="2000"/>
              <a:t>2022/09/21</a:t>
            </a:r>
            <a:endParaRPr kumimoji="1" lang="zh-CN" altLang="en-US" sz="2000"/>
          </a:p>
        </p:txBody>
      </p:sp>
      <p:sp>
        <p:nvSpPr>
          <p:cNvPr id="34" name="Rectangle 18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35" name="Rectangle 20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42321602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1000"/>
                                  </p:stCondLst>
                                  <p:iterate type="wd">
                                    <p:tmPct val="15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5A03968-DC65-5A78-28DB-96B16871B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插件模式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35338688-14FC-8A9F-D05C-51709944A4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/>
              <a:t>CSDN</a:t>
            </a:r>
            <a:r>
              <a:rPr kumimoji="1" lang="zh-CN" altLang="en-US" dirty="0"/>
              <a:t> 学习：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每个独立的开源技能树仓库都是</a:t>
            </a:r>
            <a:r>
              <a:rPr kumimoji="1" lang="en-US" altLang="zh-CN" dirty="0"/>
              <a:t>CSDN</a:t>
            </a:r>
            <a:r>
              <a:rPr kumimoji="1" lang="zh-CN" altLang="en-US" dirty="0"/>
              <a:t>学习的一种「插件」</a:t>
            </a:r>
            <a:endParaRPr kumimoji="1" lang="en-US" altLang="zh-CN" dirty="0"/>
          </a:p>
          <a:p>
            <a:r>
              <a:rPr kumimoji="1" lang="zh-CN" altLang="en-US" dirty="0"/>
              <a:t>其他例子：</a:t>
            </a:r>
            <a:endParaRPr kumimoji="1" lang="en-US" altLang="zh-CN" dirty="0"/>
          </a:p>
          <a:p>
            <a:pPr lvl="1"/>
            <a:r>
              <a:rPr kumimoji="1" lang="en-US" altLang="zh-CN" dirty="0" err="1"/>
              <a:t>VSCode+VSCode</a:t>
            </a:r>
            <a:r>
              <a:rPr kumimoji="1" lang="zh-CN" altLang="en-US" dirty="0"/>
              <a:t>的插件市场</a:t>
            </a:r>
            <a:endParaRPr kumimoji="1" lang="en-US" altLang="zh-CN" dirty="0"/>
          </a:p>
          <a:p>
            <a:pPr lvl="1"/>
            <a:r>
              <a:rPr kumimoji="1" lang="en-US" altLang="zh-CN" dirty="0" err="1"/>
              <a:t>Chrome+Chrome</a:t>
            </a:r>
            <a:r>
              <a:rPr kumimoji="1" lang="zh-CN" altLang="en-US" dirty="0"/>
              <a:t>的插件市场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294802324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>
            <a:extLst>
              <a:ext uri="{FF2B5EF4-FFF2-40B4-BE49-F238E27FC236}">
                <a16:creationId xmlns:a16="http://schemas.microsoft.com/office/drawing/2014/main" id="{AE2B703B-46F9-481A-A605-82E2A828C4F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5E017160-1744-924B-C755-0DECA37EEF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459863"/>
            <a:ext cx="10515600" cy="1004594"/>
          </a:xfrm>
        </p:spPr>
        <p:txBody>
          <a:bodyPr>
            <a:normAutofit/>
          </a:bodyPr>
          <a:lstStyle/>
          <a:p>
            <a:pPr algn="ctr"/>
            <a:r>
              <a:rPr kumimoji="1" lang="zh-CN" altLang="en-US">
                <a:solidFill>
                  <a:srgbClr val="FFFFFF"/>
                </a:solidFill>
              </a:rPr>
              <a:t>技能树开放社区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13BE4D7-0C3D-4906-B230-A1C5B4665CC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496" y="1587970"/>
            <a:ext cx="11033008" cy="4768380"/>
          </a:xfrm>
          <a:prstGeom prst="roundRect">
            <a:avLst>
              <a:gd name="adj" fmla="val 3174"/>
            </a:avLst>
          </a:prstGeom>
          <a:solidFill>
            <a:schemeClr val="bg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aphicFrame>
        <p:nvGraphicFramePr>
          <p:cNvPr id="5" name="内容占位符 2">
            <a:extLst>
              <a:ext uri="{FF2B5EF4-FFF2-40B4-BE49-F238E27FC236}">
                <a16:creationId xmlns:a16="http://schemas.microsoft.com/office/drawing/2014/main" id="{D2146BC2-373F-0315-EA76-A10FD9EA259F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56846718"/>
              </p:ext>
            </p:extLst>
          </p:nvPr>
        </p:nvGraphicFramePr>
        <p:xfrm>
          <a:off x="838200" y="1800911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59624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C803DDB-DD57-2CAF-48F7-4C0795816D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社区协作技能树例子</a:t>
            </a:r>
          </a:p>
        </p:txBody>
      </p:sp>
      <p:graphicFrame>
        <p:nvGraphicFramePr>
          <p:cNvPr id="5" name="内容占位符 2">
            <a:extLst>
              <a:ext uri="{FF2B5EF4-FFF2-40B4-BE49-F238E27FC236}">
                <a16:creationId xmlns:a16="http://schemas.microsoft.com/office/drawing/2014/main" id="{5D18B39D-82C1-DFA0-A7CB-A7A7D223A0DA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42916195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7">
            <a:extLst>
              <a:ext uri="{FF2B5EF4-FFF2-40B4-BE49-F238E27FC236}">
                <a16:creationId xmlns:a16="http://schemas.microsoft.com/office/drawing/2014/main" id="{BAD76F3E-3A97-486B-B402-44400A8B91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9F59C888-2025-D85E-F56C-1F10EE28F87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199" y="1093788"/>
            <a:ext cx="10506455" cy="2967208"/>
          </a:xfrm>
        </p:spPr>
        <p:txBody>
          <a:bodyPr vert="horz" lIns="91440" tIns="45720" rIns="91440" bIns="45720" rtlCol="0" anchor="b">
            <a:normAutofit/>
          </a:bodyPr>
          <a:lstStyle/>
          <a:p>
            <a:r>
              <a:rPr kumimoji="1" lang="en-US" altLang="zh-CN" sz="8000" kern="1200">
                <a:solidFill>
                  <a:schemeClr val="tx1"/>
                </a:solidFill>
                <a:latin typeface="+mj-lt"/>
                <a:ea typeface="+mj-ea"/>
                <a:cs typeface="+mj-cs"/>
              </a:rPr>
              <a:t>END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4051D8F0-B709-0BF6-685B-08C13091BB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400924" y="4619624"/>
            <a:ext cx="3946779" cy="1038225"/>
          </a:xfrm>
        </p:spPr>
        <p:txBody>
          <a:bodyPr vert="horz" lIns="91440" tIns="45720" rIns="91440" bIns="45720" rtlCol="0">
            <a:normAutofit/>
          </a:bodyPr>
          <a:lstStyle/>
          <a:p>
            <a:pPr marL="0" indent="0" algn="r">
              <a:buNone/>
            </a:pPr>
            <a:r>
              <a:rPr kumimoji="1" lang="zh-CN" altLang="en-US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谢谢，</a:t>
            </a:r>
            <a:r>
              <a:rPr kumimoji="1" lang="en-US" altLang="zh-CN" sz="2400" kern="1200">
                <a:solidFill>
                  <a:schemeClr val="tx1"/>
                </a:solidFill>
                <a:latin typeface="+mn-lt"/>
                <a:ea typeface="+mn-ea"/>
                <a:cs typeface="+mn-cs"/>
              </a:rPr>
              <a:t>https://edu.csdn.net</a:t>
            </a:r>
          </a:p>
        </p:txBody>
      </p:sp>
      <p:sp>
        <p:nvSpPr>
          <p:cNvPr id="25" name="Rectangle 9">
            <a:extLst>
              <a:ext uri="{FF2B5EF4-FFF2-40B4-BE49-F238E27FC236}">
                <a16:creationId xmlns:a16="http://schemas.microsoft.com/office/drawing/2014/main" id="{391F6B52-91F4-4AEB-B6DB-29FEBCF28C8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41248" y="4331166"/>
            <a:ext cx="10506456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6" name="Rectangle 11">
            <a:extLst>
              <a:ext uri="{FF2B5EF4-FFF2-40B4-BE49-F238E27FC236}">
                <a16:creationId xmlns:a16="http://schemas.microsoft.com/office/drawing/2014/main" id="{2CD6F061-7C53-44F4-9794-953DB70A45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9346882" y="2348839"/>
            <a:ext cx="54864" cy="394677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</p:spTree>
    <p:extLst>
      <p:ext uri="{BB962C8B-B14F-4D97-AF65-F5344CB8AC3E}">
        <p14:creationId xmlns:p14="http://schemas.microsoft.com/office/powerpoint/2010/main" val="140295823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DA8BF97-8AB9-267E-1084-9B62FBE16A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kumimoji="1" lang="zh-CN" altLang="en-US" sz="7200"/>
              <a:t>自我介绍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8CF6FA7-E6F8-8D6F-8D27-849432EA53B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85240" y="2969469"/>
            <a:ext cx="8074815" cy="2800395"/>
          </a:xfrm>
        </p:spPr>
        <p:txBody>
          <a:bodyPr anchor="t">
            <a:normAutofit fontScale="92500" lnSpcReduction="10000"/>
          </a:bodyPr>
          <a:lstStyle/>
          <a:p>
            <a:r>
              <a:rPr kumimoji="1" lang="zh-CN" altLang="en-US" sz="2400" dirty="0"/>
              <a:t>范飞龙</a:t>
            </a:r>
            <a:endParaRPr kumimoji="1" lang="en-US" altLang="zh-CN" sz="2400" dirty="0"/>
          </a:p>
          <a:p>
            <a:r>
              <a:rPr kumimoji="1" lang="zh-CN" altLang="en-US" sz="2400" dirty="0"/>
              <a:t>厦门大学计算数学博士</a:t>
            </a:r>
            <a:r>
              <a:rPr kumimoji="1" lang="en-US" altLang="zh-CN" sz="2400" dirty="0"/>
              <a:t>(2003-2012)</a:t>
            </a:r>
          </a:p>
          <a:p>
            <a:r>
              <a:rPr kumimoji="1" lang="zh-CN" altLang="en-US" sz="2400" dirty="0"/>
              <a:t>工作经历：迅雷</a:t>
            </a:r>
            <a:r>
              <a:rPr kumimoji="1" lang="en-US" altLang="zh-CN" sz="2400" dirty="0"/>
              <a:t>-&gt;</a:t>
            </a:r>
            <a:r>
              <a:rPr kumimoji="1" lang="zh-CN" altLang="en-US" sz="2400" dirty="0"/>
              <a:t>巴克云</a:t>
            </a:r>
            <a:r>
              <a:rPr kumimoji="1" lang="en-US" altLang="zh-CN" sz="2400" dirty="0"/>
              <a:t>-&gt;CSDN</a:t>
            </a:r>
          </a:p>
          <a:p>
            <a:r>
              <a:rPr kumimoji="1" lang="zh-CN" altLang="en-US" sz="2400" dirty="0"/>
              <a:t>技术：</a:t>
            </a:r>
            <a:r>
              <a:rPr kumimoji="1" lang="en-US" altLang="zh-CN" sz="2400" dirty="0"/>
              <a:t>P2P</a:t>
            </a:r>
            <a:r>
              <a:rPr kumimoji="1" lang="zh-CN" altLang="en-US" sz="2400" dirty="0"/>
              <a:t>网络协议</a:t>
            </a:r>
            <a:r>
              <a:rPr kumimoji="1" lang="en-US" altLang="zh-CN" sz="2400" dirty="0"/>
              <a:t>-&gt;</a:t>
            </a:r>
            <a:r>
              <a:rPr kumimoji="1" lang="zh-CN" altLang="en-US" sz="2400" dirty="0"/>
              <a:t>云计算</a:t>
            </a:r>
            <a:r>
              <a:rPr kumimoji="1" lang="en-US" altLang="zh-CN" sz="2400" dirty="0"/>
              <a:t>PaaS</a:t>
            </a:r>
            <a:r>
              <a:rPr kumimoji="1" lang="zh-CN" altLang="en-US" sz="2400" dirty="0"/>
              <a:t>平台</a:t>
            </a:r>
            <a:r>
              <a:rPr kumimoji="1" lang="en-US" altLang="zh-CN" sz="2400" dirty="0"/>
              <a:t>-&gt;</a:t>
            </a:r>
            <a:r>
              <a:rPr kumimoji="1" lang="zh-CN" altLang="en-US" sz="2400" dirty="0"/>
              <a:t>区块链</a:t>
            </a:r>
            <a:r>
              <a:rPr kumimoji="1" lang="en-US" altLang="zh-CN" sz="2400" dirty="0"/>
              <a:t>-&gt;NLP</a:t>
            </a:r>
          </a:p>
          <a:p>
            <a:r>
              <a:rPr kumimoji="1" lang="en-US" altLang="zh-CN" sz="2400" dirty="0">
                <a:hlinkClick r:id="rId2"/>
              </a:rPr>
              <a:t>fanfeilong@outlook.com</a:t>
            </a:r>
            <a:endParaRPr kumimoji="1" lang="en-US" altLang="zh-CN" sz="2400" dirty="0"/>
          </a:p>
          <a:p>
            <a:r>
              <a:rPr kumimoji="1" lang="en-US" altLang="zh-CN" sz="2400" dirty="0">
                <a:hlinkClick r:id="rId3"/>
              </a:rPr>
              <a:t>https://</a:t>
            </a:r>
            <a:r>
              <a:rPr kumimoji="1" lang="en-US" altLang="zh-CN" sz="2400" dirty="0">
                <a:solidFill>
                  <a:srgbClr val="00B0F0"/>
                </a:solidFill>
                <a:hlinkClick r:id="rId3"/>
              </a:rPr>
              <a:t>edu.csdn.net</a:t>
            </a:r>
            <a:r>
              <a:rPr kumimoji="1" lang="en-US" altLang="zh-CN" sz="2400" dirty="0">
                <a:hlinkClick r:id="rId3"/>
              </a:rPr>
              <a:t>/</a:t>
            </a:r>
            <a:r>
              <a:rPr kumimoji="1" lang="en-US" altLang="zh-CN" sz="2400" dirty="0">
                <a:solidFill>
                  <a:srgbClr val="7030A0"/>
                </a:solidFill>
                <a:hlinkClick r:id="rId3"/>
              </a:rPr>
              <a:t>me</a:t>
            </a:r>
            <a:r>
              <a:rPr kumimoji="1" lang="en-US" altLang="zh-CN" sz="2400" dirty="0">
                <a:hlinkClick r:id="rId3"/>
              </a:rPr>
              <a:t>/</a:t>
            </a:r>
            <a:r>
              <a:rPr kumimoji="1" lang="en-US" altLang="zh-CN" sz="2400" dirty="0">
                <a:solidFill>
                  <a:srgbClr val="00B050"/>
                </a:solidFill>
                <a:hlinkClick r:id="rId3"/>
              </a:rPr>
              <a:t>huanhuilong</a:t>
            </a:r>
            <a:endParaRPr kumimoji="1" lang="en-US" altLang="zh-CN" sz="2400" dirty="0">
              <a:solidFill>
                <a:srgbClr val="00B050"/>
              </a:solidFill>
            </a:endParaRPr>
          </a:p>
          <a:p>
            <a:r>
              <a:rPr kumimoji="1" lang="en-US" altLang="zh-CN" sz="2400" dirty="0">
                <a:solidFill>
                  <a:srgbClr val="00B050"/>
                </a:solidFill>
              </a:rPr>
              <a:t>https://</a:t>
            </a:r>
            <a:r>
              <a:rPr kumimoji="1" lang="en-US" altLang="zh-CN" sz="2400" dirty="0" err="1">
                <a:solidFill>
                  <a:srgbClr val="00B050"/>
                </a:solidFill>
              </a:rPr>
              <a:t>vector.blog.csdn.net</a:t>
            </a:r>
            <a:endParaRPr kumimoji="1" lang="en-US" altLang="zh-CN" sz="2400" dirty="0">
              <a:solidFill>
                <a:srgbClr val="00B050"/>
              </a:solidFill>
            </a:endParaRPr>
          </a:p>
          <a:p>
            <a:endParaRPr kumimoji="1" lang="en-US" altLang="zh-CN" sz="2400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41990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081EA652-8C6A-4E69-BEB9-17080947455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ight Triangle 10">
            <a:extLst>
              <a:ext uri="{FF2B5EF4-FFF2-40B4-BE49-F238E27FC236}">
                <a16:creationId xmlns:a16="http://schemas.microsoft.com/office/drawing/2014/main" id="{5298780A-33B9-4EA2-8F67-DE68AD62841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7F488E8B-4E1E-4402-8935-D4E6C02615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1774" y="623275"/>
            <a:ext cx="10905053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0660378A-33CD-8FAE-174B-1D9C2F6CBFC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85240" y="1050595"/>
            <a:ext cx="8074815" cy="1618489"/>
          </a:xfrm>
        </p:spPr>
        <p:txBody>
          <a:bodyPr anchor="ctr">
            <a:normAutofit/>
          </a:bodyPr>
          <a:lstStyle/>
          <a:p>
            <a:r>
              <a:rPr kumimoji="1" lang="zh-CN" altLang="en-US" sz="7200"/>
              <a:t>内容纲要</a:t>
            </a:r>
          </a:p>
        </p:txBody>
      </p:sp>
      <p:graphicFrame>
        <p:nvGraphicFramePr>
          <p:cNvPr id="5" name="内容占位符 2">
            <a:extLst>
              <a:ext uri="{FF2B5EF4-FFF2-40B4-BE49-F238E27FC236}">
                <a16:creationId xmlns:a16="http://schemas.microsoft.com/office/drawing/2014/main" id="{BBA5A591-28FD-483D-F616-97F6B2B1ADC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0416355"/>
              </p:ext>
            </p:extLst>
          </p:nvPr>
        </p:nvGraphicFramePr>
        <p:xfrm>
          <a:off x="1285240" y="2921000"/>
          <a:ext cx="8074815" cy="254375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6126043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9928BA67-A4C3-FC46-9DF7-F7C87B12395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en-US" altLang="zh-CN"/>
              <a:t>CSND</a:t>
            </a:r>
            <a:r>
              <a:rPr kumimoji="1" lang="zh-CN" altLang="en-US"/>
              <a:t>技能树</a:t>
            </a:r>
            <a:endParaRPr kumimoji="1" lang="zh-CN" altLang="en-US" dirty="0"/>
          </a:p>
        </p:txBody>
      </p:sp>
      <p:graphicFrame>
        <p:nvGraphicFramePr>
          <p:cNvPr id="5" name="内容占位符 2">
            <a:extLst>
              <a:ext uri="{FF2B5EF4-FFF2-40B4-BE49-F238E27FC236}">
                <a16:creationId xmlns:a16="http://schemas.microsoft.com/office/drawing/2014/main" id="{26773D89-F43D-FB2C-1C17-D984D7892548}"/>
              </a:ext>
            </a:extLst>
          </p:cNvPr>
          <p:cNvGraphicFramePr>
            <a:graphicFrameLocks noGrp="1"/>
          </p:cNvGraphicFramePr>
          <p:nvPr>
            <p:ph idx="1"/>
          </p:nvPr>
        </p:nvGraphicFramePr>
        <p:xfrm>
          <a:off x="838200" y="1825625"/>
          <a:ext cx="10515600" cy="43513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93815135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43BA9C2D-C241-4986-F84C-81EA2CCBEF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/>
              <a:t>快捷入口</a:t>
            </a:r>
            <a:endParaRPr kumimoji="1" lang="zh-CN" altLang="en-US" dirty="0"/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F34A3205-2D4C-CDDD-9432-00682AD6BA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zh-CN" altLang="en-US" dirty="0">
                <a:hlinkClick r:id="rId2"/>
              </a:rPr>
              <a:t>技能树发布的新闻稿</a:t>
            </a:r>
            <a:r>
              <a:rPr lang="en-US" altLang="zh-CN" dirty="0">
                <a:hlinkClick r:id="rId2"/>
              </a:rPr>
              <a:t>_SoftwareTeacher</a:t>
            </a:r>
            <a:r>
              <a:rPr lang="zh-CN" altLang="en-US" dirty="0">
                <a:hlinkClick r:id="rId2"/>
              </a:rPr>
              <a:t>的博客</a:t>
            </a:r>
            <a:r>
              <a:rPr lang="en-US" altLang="zh-CN" dirty="0">
                <a:hlinkClick r:id="rId2"/>
              </a:rPr>
              <a:t>-CSDN</a:t>
            </a:r>
            <a:r>
              <a:rPr lang="zh-CN" altLang="en-US" dirty="0">
                <a:hlinkClick r:id="rId2"/>
              </a:rPr>
              <a:t>博客</a:t>
            </a:r>
            <a:endParaRPr lang="en-US" altLang="zh-CN" dirty="0"/>
          </a:p>
          <a:p>
            <a:pPr lvl="1"/>
            <a:r>
              <a:rPr kumimoji="1" lang="zh-CN" altLang="en-US" dirty="0"/>
              <a:t>以史为终，通过开放新闻稿设定一个项目的</a:t>
            </a:r>
            <a:r>
              <a:rPr kumimoji="1" lang="en-US" altLang="zh-CN" dirty="0"/>
              <a:t>Flag</a:t>
            </a:r>
          </a:p>
          <a:p>
            <a:r>
              <a:rPr kumimoji="1" lang="en-US" altLang="zh-CN" dirty="0"/>
              <a:t>CSDN</a:t>
            </a:r>
            <a:r>
              <a:rPr kumimoji="1" lang="zh-CN" altLang="en-US" dirty="0"/>
              <a:t>学习：</a:t>
            </a:r>
            <a:r>
              <a:rPr kumimoji="1" lang="en-US" altLang="zh-CN" dirty="0">
                <a:hlinkClick r:id="rId3"/>
              </a:rPr>
              <a:t>https://edu.csdn.net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交付的产品，技能森林</a:t>
            </a:r>
            <a:endParaRPr kumimoji="1" lang="en-US" altLang="zh-CN" dirty="0"/>
          </a:p>
          <a:p>
            <a:r>
              <a:rPr lang="en-US" altLang="zh-CN" dirty="0">
                <a:hlinkClick r:id="rId4"/>
              </a:rPr>
              <a:t>CSDN </a:t>
            </a:r>
            <a:r>
              <a:rPr lang="zh-CN" altLang="en-US" dirty="0">
                <a:hlinkClick r:id="rId4"/>
              </a:rPr>
              <a:t>技术社区 </a:t>
            </a:r>
            <a:r>
              <a:rPr lang="en-US" altLang="zh-CN" dirty="0">
                <a:hlinkClick r:id="rId4"/>
              </a:rPr>
              <a:t>/ CSDN-</a:t>
            </a:r>
            <a:r>
              <a:rPr lang="zh-CN" altLang="en-US" dirty="0">
                <a:hlinkClick r:id="rId4"/>
              </a:rPr>
              <a:t>技能森林 </a:t>
            </a:r>
            <a:r>
              <a:rPr lang="en-US" altLang="zh-CN" dirty="0">
                <a:hlinkClick r:id="rId4"/>
              </a:rPr>
              <a:t>· GitCode</a:t>
            </a:r>
            <a:endParaRPr lang="en-US" altLang="zh-CN" dirty="0"/>
          </a:p>
          <a:p>
            <a:pPr lvl="1"/>
            <a:r>
              <a:rPr kumimoji="1" lang="zh-CN" altLang="en-US" dirty="0"/>
              <a:t>通过开源协议</a:t>
            </a:r>
            <a:r>
              <a:rPr kumimoji="1" lang="en-US" altLang="zh-CN" dirty="0"/>
              <a:t>+</a:t>
            </a:r>
            <a:r>
              <a:rPr kumimoji="1" lang="zh-CN" altLang="en-US" dirty="0"/>
              <a:t>开源仓库，构建社区</a:t>
            </a:r>
          </a:p>
        </p:txBody>
      </p:sp>
    </p:spTree>
    <p:extLst>
      <p:ext uri="{BB962C8B-B14F-4D97-AF65-F5344CB8AC3E}">
        <p14:creationId xmlns:p14="http://schemas.microsoft.com/office/powerpoint/2010/main" val="5156017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7">
            <a:extLst>
              <a:ext uri="{FF2B5EF4-FFF2-40B4-BE49-F238E27FC236}">
                <a16:creationId xmlns:a16="http://schemas.microsoft.com/office/drawing/2014/main" id="{C2554CA6-288E-4202-BC52-2E5A8F0C0A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9">
            <a:extLst>
              <a:ext uri="{FF2B5EF4-FFF2-40B4-BE49-F238E27FC236}">
                <a16:creationId xmlns:a16="http://schemas.microsoft.com/office/drawing/2014/main" id="{B10BB131-AC8E-4A8E-A5D1-36260F720C3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9189" y="1119031"/>
            <a:ext cx="4619938" cy="461993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E60C0B31-0CA7-538D-6890-60EE757220B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171074" y="1396686"/>
            <a:ext cx="3240506" cy="4064628"/>
          </a:xfrm>
        </p:spPr>
        <p:txBody>
          <a:bodyPr>
            <a:normAutofit/>
          </a:bodyPr>
          <a:lstStyle/>
          <a:p>
            <a:r>
              <a:rPr kumimoji="1" lang="zh-CN" altLang="en-US">
                <a:solidFill>
                  <a:srgbClr val="FFFFFF"/>
                </a:solidFill>
              </a:rPr>
              <a:t>如何构建开源技能树？</a:t>
            </a:r>
          </a:p>
        </p:txBody>
      </p:sp>
      <p:sp>
        <p:nvSpPr>
          <p:cNvPr id="18" name="Arc 11">
            <a:extLst>
              <a:ext uri="{FF2B5EF4-FFF2-40B4-BE49-F238E27FC236}">
                <a16:creationId xmlns:a16="http://schemas.microsoft.com/office/drawing/2014/main" id="{5B7778FC-632E-4DCA-A7CB-0D7731CCF97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9809111">
            <a:off x="8683720" y="941148"/>
            <a:ext cx="2987899" cy="2987899"/>
          </a:xfrm>
          <a:prstGeom prst="arc">
            <a:avLst>
              <a:gd name="adj1" fmla="val 15817365"/>
              <a:gd name="adj2" fmla="val 178138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Oval 13">
            <a:extLst>
              <a:ext uri="{FF2B5EF4-FFF2-40B4-BE49-F238E27FC236}">
                <a16:creationId xmlns:a16="http://schemas.microsoft.com/office/drawing/2014/main" id="{FA23A907-97FB-4A8F-880A-DD77401C42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910048" y="4780992"/>
            <a:ext cx="546100" cy="54610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E49B815E-4F35-EC08-F5E7-6FB9292E109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370153" y="1526033"/>
            <a:ext cx="5536397" cy="3935281"/>
          </a:xfrm>
        </p:spPr>
        <p:txBody>
          <a:bodyPr>
            <a:normAutofit/>
          </a:bodyPr>
          <a:lstStyle/>
          <a:p>
            <a:r>
              <a:rPr kumimoji="1" lang="zh-CN" altLang="en-US" dirty="0"/>
              <a:t>使用开源</a:t>
            </a:r>
            <a:r>
              <a:rPr kumimoji="1" lang="en-US" altLang="zh-CN" dirty="0"/>
              <a:t>Git</a:t>
            </a:r>
            <a:r>
              <a:rPr kumimoji="1" lang="zh-CN" altLang="en-US" dirty="0"/>
              <a:t>仓库组织</a:t>
            </a:r>
            <a:endParaRPr kumimoji="1" lang="en-US" altLang="zh-CN" dirty="0"/>
          </a:p>
          <a:p>
            <a:r>
              <a:rPr kumimoji="1" lang="en-US" altLang="zh-CN" dirty="0">
                <a:hlinkClick r:id="rId2"/>
              </a:rPr>
              <a:t>https://gitcode.net/csdn/skill_tree</a:t>
            </a:r>
            <a:endParaRPr kumimoji="1" lang="en-US" altLang="zh-CN" dirty="0"/>
          </a:p>
          <a:p>
            <a:endParaRPr kumimoji="1" lang="en-US" altLang="zh-CN" dirty="0"/>
          </a:p>
          <a:p>
            <a:r>
              <a:rPr kumimoji="1" lang="zh-CN" altLang="en-US" dirty="0"/>
              <a:t>一个技能树索引仓库：技能森林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每个技能树一个独立的编辑仓库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标准化单一技能树仓库的规格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提供工具链（开源的一部分）</a:t>
            </a:r>
            <a:endParaRPr kumimoji="1" lang="en-US" altLang="zh-CN" dirty="0"/>
          </a:p>
          <a:p>
            <a:pPr marL="0" indent="0">
              <a:buNone/>
            </a:pP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1265881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B37D227-A7BA-3D63-7A9E-FF4A6773BC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实际构建一个开放技能树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2EA11467-1599-2829-89F1-5857EE0D5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kumimoji="1" lang="en-US" altLang="zh-CN" dirty="0">
                <a:hlinkClick r:id="rId2"/>
              </a:rPr>
              <a:t>https://gitcode.net/csdn/skill_tree/-/blob/master/build.md</a:t>
            </a:r>
            <a:endParaRPr kumimoji="1" lang="en-US" altLang="zh-CN" dirty="0"/>
          </a:p>
          <a:p>
            <a:r>
              <a:rPr kumimoji="1" lang="zh-CN" altLang="en-US" dirty="0"/>
              <a:t>理解开源最好的方式就是动手参与开源项目</a:t>
            </a:r>
            <a:endParaRPr kumimoji="1" lang="en-US" altLang="zh-CN" dirty="0"/>
          </a:p>
          <a:p>
            <a:r>
              <a:rPr kumimoji="1" lang="zh-CN" altLang="en-US" dirty="0"/>
              <a:t>从一个最小的能自己动手做的小任务开始</a:t>
            </a:r>
            <a:endParaRPr kumimoji="1" lang="en-US" altLang="zh-CN" dirty="0"/>
          </a:p>
          <a:p>
            <a:r>
              <a:rPr kumimoji="1" lang="en-US" altLang="zh-CN" dirty="0"/>
              <a:t>Learning by doing!</a:t>
            </a:r>
          </a:p>
        </p:txBody>
      </p:sp>
    </p:spTree>
    <p:extLst>
      <p:ext uri="{BB962C8B-B14F-4D97-AF65-F5344CB8AC3E}">
        <p14:creationId xmlns:p14="http://schemas.microsoft.com/office/powerpoint/2010/main" val="17267168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标题 1">
            <a:extLst>
              <a:ext uri="{FF2B5EF4-FFF2-40B4-BE49-F238E27FC236}">
                <a16:creationId xmlns:a16="http://schemas.microsoft.com/office/drawing/2014/main" id="{A013CCBA-81A2-6D99-11BB-5B4B588E35B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56532" y="643467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kumimoji="1" lang="zh-CN" altLang="en-US" sz="32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开放编辑仓库和内部项目如何协作？</a:t>
            </a:r>
          </a:p>
        </p:txBody>
      </p:sp>
      <p:pic>
        <p:nvPicPr>
          <p:cNvPr id="7" name="图片 6" descr="图示&#10;&#10;描述已自动生成">
            <a:extLst>
              <a:ext uri="{FF2B5EF4-FFF2-40B4-BE49-F238E27FC236}">
                <a16:creationId xmlns:a16="http://schemas.microsoft.com/office/drawing/2014/main" id="{938C1BFF-F65A-641A-CD36-1CCD9B659B8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07328" y="1675227"/>
            <a:ext cx="7777343" cy="43941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52091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ED303ACC-7E7B-BC3D-6612-97264E1213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dirty="0"/>
              <a:t>管道：古老的</a:t>
            </a:r>
            <a:r>
              <a:rPr kumimoji="1" lang="en-US" altLang="zh-CN" dirty="0"/>
              <a:t>Unix</a:t>
            </a:r>
            <a:r>
              <a:rPr kumimoji="1" lang="zh-CN" altLang="en-US" dirty="0"/>
              <a:t>哲学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826DDD16-E5CA-49FE-4B48-267A2418528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kumimoji="1" lang="zh-CN" altLang="en-US" dirty="0"/>
              <a:t>开放技能树仓库：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持续的组织社区的力量，共建最好的知识图谱</a:t>
            </a:r>
            <a:endParaRPr kumimoji="1" lang="en-US" altLang="zh-CN" dirty="0"/>
          </a:p>
          <a:p>
            <a:r>
              <a:rPr kumimoji="1" lang="zh-CN" altLang="en-US" dirty="0"/>
              <a:t>通过管道，让开放仓库和内部数据和服务流畅协作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构建工具链，请看</a:t>
            </a:r>
            <a:endParaRPr kumimoji="1" lang="en-US" altLang="zh-CN" dirty="0"/>
          </a:p>
          <a:p>
            <a:pPr lvl="2"/>
            <a:r>
              <a:rPr lang="zh-CN" altLang="en-US" dirty="0">
                <a:hlinkClick r:id="rId2"/>
              </a:rPr>
              <a:t>远程小组软件开发过程</a:t>
            </a:r>
            <a:r>
              <a:rPr lang="en-US" altLang="zh-CN" dirty="0">
                <a:hlinkClick r:id="rId2"/>
              </a:rPr>
              <a:t>(2):</a:t>
            </a:r>
            <a:r>
              <a:rPr lang="zh-CN" altLang="en-US" dirty="0">
                <a:hlinkClick r:id="rId2"/>
              </a:rPr>
              <a:t>工具</a:t>
            </a:r>
            <a:r>
              <a:rPr lang="en-US" altLang="zh-CN" dirty="0">
                <a:hlinkClick r:id="rId2"/>
              </a:rPr>
              <a:t>_</a:t>
            </a:r>
            <a:r>
              <a:rPr lang="zh-CN" altLang="en-US" dirty="0">
                <a:hlinkClick r:id="rId2"/>
              </a:rPr>
              <a:t>幻灰龙的博客</a:t>
            </a:r>
            <a:r>
              <a:rPr lang="en-US" altLang="zh-CN" dirty="0">
                <a:hlinkClick r:id="rId2"/>
              </a:rPr>
              <a:t>-CSDN</a:t>
            </a:r>
            <a:r>
              <a:rPr lang="zh-CN" altLang="en-US" dirty="0">
                <a:hlinkClick r:id="rId2"/>
              </a:rPr>
              <a:t>博客</a:t>
            </a:r>
            <a:endParaRPr kumimoji="1" lang="en-US" altLang="zh-CN" dirty="0"/>
          </a:p>
          <a:p>
            <a:r>
              <a:rPr kumimoji="1" lang="zh-CN" altLang="en-US" dirty="0"/>
              <a:t>开源是软件构建的一种模式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例子</a:t>
            </a:r>
            <a:r>
              <a:rPr kumimoji="1" lang="en-US" altLang="zh-CN" dirty="0"/>
              <a:t>1</a:t>
            </a:r>
            <a:r>
              <a:rPr kumimoji="1" lang="zh-CN" altLang="en-US" dirty="0"/>
              <a:t>：</a:t>
            </a:r>
            <a:endParaRPr kumimoji="1" lang="en-US" altLang="zh-CN" dirty="0"/>
          </a:p>
          <a:p>
            <a:pPr lvl="2"/>
            <a:r>
              <a:rPr kumimoji="1" lang="en-US" altLang="zh-CN" dirty="0"/>
              <a:t>Chromium</a:t>
            </a:r>
            <a:r>
              <a:rPr kumimoji="1" lang="zh-CN" altLang="en-US" dirty="0"/>
              <a:t> 是开源浏览器项目</a:t>
            </a:r>
            <a:endParaRPr kumimoji="1" lang="en-US" altLang="zh-CN" dirty="0"/>
          </a:p>
          <a:p>
            <a:pPr lvl="2"/>
            <a:r>
              <a:rPr kumimoji="1" lang="en-US" altLang="zh-CN" dirty="0"/>
              <a:t>Chrome</a:t>
            </a:r>
            <a:r>
              <a:rPr kumimoji="1" lang="zh-CN" altLang="en-US" dirty="0"/>
              <a:t>是</a:t>
            </a:r>
            <a:r>
              <a:rPr kumimoji="1" lang="en-US" altLang="zh-CN" dirty="0"/>
              <a:t>Google</a:t>
            </a:r>
            <a:r>
              <a:rPr kumimoji="1" lang="zh-CN" altLang="en-US" dirty="0"/>
              <a:t>基于</a:t>
            </a:r>
            <a:r>
              <a:rPr kumimoji="1" lang="en-US" altLang="zh-CN" dirty="0"/>
              <a:t>Chromium</a:t>
            </a:r>
            <a:r>
              <a:rPr kumimoji="1" lang="zh-CN" altLang="en-US" dirty="0"/>
              <a:t>深度绑定</a:t>
            </a:r>
            <a:r>
              <a:rPr kumimoji="1" lang="en-US" altLang="zh-CN" dirty="0"/>
              <a:t>Google</a:t>
            </a:r>
            <a:r>
              <a:rPr kumimoji="1" lang="zh-CN" altLang="en-US" dirty="0"/>
              <a:t>服务的软件</a:t>
            </a:r>
            <a:endParaRPr kumimoji="1" lang="en-US" altLang="zh-CN" dirty="0"/>
          </a:p>
          <a:p>
            <a:pPr lvl="2"/>
            <a:r>
              <a:rPr kumimoji="1" lang="en-US" altLang="zh-CN" dirty="0"/>
              <a:t>Edge</a:t>
            </a:r>
            <a:r>
              <a:rPr kumimoji="1" lang="zh-CN" altLang="en-US" dirty="0"/>
              <a:t>是</a:t>
            </a:r>
            <a:r>
              <a:rPr kumimoji="1" lang="en-US" altLang="zh-CN" dirty="0" err="1"/>
              <a:t>Microsof</a:t>
            </a:r>
            <a:r>
              <a:rPr kumimoji="1" lang="zh-CN" altLang="en-US" dirty="0"/>
              <a:t>基于</a:t>
            </a:r>
            <a:r>
              <a:rPr kumimoji="1" lang="en-US" altLang="zh-CN" dirty="0"/>
              <a:t>Chromium</a:t>
            </a:r>
            <a:r>
              <a:rPr kumimoji="1" lang="zh-CN" altLang="en-US" dirty="0"/>
              <a:t>深度绑定微软服务的软件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例子</a:t>
            </a:r>
            <a:r>
              <a:rPr kumimoji="1" lang="en-US" altLang="zh-CN" dirty="0"/>
              <a:t>2</a:t>
            </a:r>
            <a:r>
              <a:rPr kumimoji="1" lang="zh-CN" altLang="en-US" dirty="0"/>
              <a:t>：</a:t>
            </a:r>
            <a:endParaRPr kumimoji="1" lang="en-US" altLang="zh-CN" dirty="0"/>
          </a:p>
          <a:p>
            <a:pPr lvl="2"/>
            <a:r>
              <a:rPr kumimoji="1" lang="en-US" altLang="zh-CN" dirty="0"/>
              <a:t>Android</a:t>
            </a:r>
            <a:r>
              <a:rPr kumimoji="1" lang="zh-CN" altLang="en-US" dirty="0"/>
              <a:t> 开源操作系统</a:t>
            </a:r>
            <a:endParaRPr kumimoji="1" lang="en-US" altLang="zh-CN" dirty="0"/>
          </a:p>
          <a:p>
            <a:pPr lvl="2"/>
            <a:r>
              <a:rPr kumimoji="1" lang="en-US" altLang="zh-CN" dirty="0"/>
              <a:t>Google</a:t>
            </a:r>
            <a:r>
              <a:rPr kumimoji="1" lang="zh-CN" altLang="en-US" dirty="0"/>
              <a:t>服务深度绑定的</a:t>
            </a:r>
            <a:r>
              <a:rPr kumimoji="1" lang="en-US" altLang="zh-CN" dirty="0"/>
              <a:t>Android</a:t>
            </a:r>
            <a:r>
              <a:rPr kumimoji="1" lang="zh-CN" altLang="en-US" dirty="0"/>
              <a:t>系统</a:t>
            </a:r>
            <a:endParaRPr kumimoji="1" lang="en-US" altLang="zh-CN" dirty="0"/>
          </a:p>
          <a:p>
            <a:pPr lvl="2"/>
            <a:r>
              <a:rPr kumimoji="1" lang="zh-CN" altLang="en-US" dirty="0"/>
              <a:t>小米服务深度绑定的</a:t>
            </a:r>
            <a:r>
              <a:rPr kumimoji="1" lang="en-US" altLang="zh-CN" dirty="0"/>
              <a:t>Android</a:t>
            </a:r>
            <a:r>
              <a:rPr kumimoji="1" lang="zh-CN" altLang="en-US" dirty="0"/>
              <a:t>系统</a:t>
            </a:r>
            <a:endParaRPr kumimoji="1" lang="en-US" altLang="zh-CN" dirty="0"/>
          </a:p>
          <a:p>
            <a:pPr lvl="1"/>
            <a:r>
              <a:rPr kumimoji="1" lang="zh-CN" altLang="en-US" dirty="0"/>
              <a:t>同理：</a:t>
            </a:r>
            <a:endParaRPr kumimoji="1" lang="en-US" altLang="zh-CN" dirty="0"/>
          </a:p>
          <a:p>
            <a:pPr lvl="2"/>
            <a:r>
              <a:rPr kumimoji="1" lang="zh-CN" altLang="en-US" dirty="0"/>
              <a:t>你也可以基于开源技能树构建软件产品</a:t>
            </a:r>
            <a:endParaRPr kumimoji="1" lang="en-US" altLang="zh-CN" dirty="0"/>
          </a:p>
        </p:txBody>
      </p:sp>
    </p:spTree>
    <p:extLst>
      <p:ext uri="{BB962C8B-B14F-4D97-AF65-F5344CB8AC3E}">
        <p14:creationId xmlns:p14="http://schemas.microsoft.com/office/powerpoint/2010/main" val="97058883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631</TotalTime>
  <Words>596</Words>
  <Application>Microsoft Macintosh PowerPoint</Application>
  <PresentationFormat>宽屏</PresentationFormat>
  <Paragraphs>85</Paragraphs>
  <Slides>13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13</vt:i4>
      </vt:variant>
    </vt:vector>
  </HeadingPairs>
  <TitlesOfParts>
    <vt:vector size="18" baseType="lpstr">
      <vt:lpstr>等线</vt:lpstr>
      <vt:lpstr>等线 Light</vt:lpstr>
      <vt:lpstr>Arial</vt:lpstr>
      <vt:lpstr>Calibri</vt:lpstr>
      <vt:lpstr>Office 主题​​</vt:lpstr>
      <vt:lpstr>CSDN-技能树</vt:lpstr>
      <vt:lpstr>自我介绍</vt:lpstr>
      <vt:lpstr>内容纲要</vt:lpstr>
      <vt:lpstr>CSND技能树</vt:lpstr>
      <vt:lpstr>快捷入口</vt:lpstr>
      <vt:lpstr>如何构建开源技能树？</vt:lpstr>
      <vt:lpstr>实际构建一个开放技能树</vt:lpstr>
      <vt:lpstr>开放编辑仓库和内部项目如何协作？</vt:lpstr>
      <vt:lpstr>管道：古老的Unix哲学</vt:lpstr>
      <vt:lpstr>插件模式</vt:lpstr>
      <vt:lpstr>技能树开放社区</vt:lpstr>
      <vt:lpstr>社区协作技能树例子</vt:lpstr>
      <vt:lpstr>END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CSDN-技能树</dc:title>
  <dc:creator>fan feilong</dc:creator>
  <cp:lastModifiedBy>fan feilong</cp:lastModifiedBy>
  <cp:revision>29</cp:revision>
  <dcterms:created xsi:type="dcterms:W3CDTF">2022-09-20T15:36:08Z</dcterms:created>
  <dcterms:modified xsi:type="dcterms:W3CDTF">2022-09-21T15:13:10Z</dcterms:modified>
</cp:coreProperties>
</file>