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5" r:id="rId3"/>
    <p:sldId id="280" r:id="rId4"/>
    <p:sldId id="303" r:id="rId5"/>
    <p:sldId id="365" r:id="rId6"/>
    <p:sldId id="367" r:id="rId7"/>
    <p:sldId id="368" r:id="rId8"/>
    <p:sldId id="392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91" r:id="rId22"/>
    <p:sldId id="257" r:id="rId23"/>
    <p:sldId id="323" r:id="rId24"/>
    <p:sldId id="360" r:id="rId25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Montserrat" panose="02000505000000020004" pitchFamily="2" charset="0"/>
      <p:regular r:id="rId32"/>
    </p:embeddedFont>
  </p:embeddedFontLst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6F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2" autoAdjust="0"/>
    <p:restoredTop sz="96416" autoAdjust="0"/>
  </p:normalViewPr>
  <p:slideViewPr>
    <p:cSldViewPr snapToGrid="0">
      <p:cViewPr varScale="1">
        <p:scale>
          <a:sx n="78" d="100"/>
          <a:sy n="78" d="100"/>
        </p:scale>
        <p:origin x="749" y="43"/>
      </p:cViewPr>
      <p:guideLst/>
    </p:cSldViewPr>
  </p:slideViewPr>
  <p:notesTextViewPr>
    <p:cViewPr>
      <p:scale>
        <a:sx n="1" d="1"/>
        <a:sy n="1" d="1"/>
      </p:scale>
      <p:origin x="0" y="-58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7C5E6-92B5-4A66-B58A-CAA766BF18B1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27ED6-F9E9-45C7-8AA4-F9B946FEF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2492A-FF67-4D93-8090-7C507043419C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A4345-0A81-490E-8D56-C5608000AF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zh-CN" altLang="en-US"/>
              <a:t>活动不涉及利益，这种行为主要设计到用户体验</a:t>
            </a:r>
            <a:endParaRPr lang="en-US" altLang="zh-CN"/>
          </a:p>
          <a:p>
            <a:pPr marL="228600" indent="-228600">
              <a:buAutoNum type="arabicPeriod"/>
            </a:pPr>
            <a:r>
              <a:rPr lang="zh-CN" altLang="en-US"/>
              <a:t>这次强调需求分析，疏忽了举报用户的板块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AA4345-0A81-490E-8D56-C5608000AFF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84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504949" y="2600325"/>
            <a:ext cx="9401175" cy="1323975"/>
          </a:xfrm>
          <a:solidFill>
            <a:schemeClr val="accent6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62622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48375"/>
            <a:ext cx="10287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277100" y="6048375"/>
            <a:ext cx="49149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/>
        </p:bld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048375"/>
            <a:ext cx="10287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277100" y="6048375"/>
            <a:ext cx="49149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838200" y="838200"/>
            <a:ext cx="10515600" cy="2438399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1437676" y="3667860"/>
            <a:ext cx="3249827" cy="123655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000"/>
              </a:spcBef>
              <a:defRPr sz="3500" b="1"/>
            </a:lvl1pPr>
          </a:lstStyle>
          <a:p>
            <a:r>
              <a:rPr lang="en-US" dirty="0"/>
              <a:t>Thank You For Watching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8" grpId="0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934075" y="1008063"/>
            <a:ext cx="2536825" cy="1737834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8610600" y="3705390"/>
            <a:ext cx="2536825" cy="1737834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610601" y="1008063"/>
            <a:ext cx="1778000" cy="2577786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6692900" y="2865438"/>
            <a:ext cx="1778000" cy="2577786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3286125" cy="110799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0" y="0"/>
            <a:ext cx="12192000" cy="6324600"/>
            <a:chOff x="0" y="0"/>
            <a:chExt cx="12192000" cy="63246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1362075" y="0"/>
              <a:ext cx="1028700" cy="1028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6048375"/>
              <a:ext cx="1028700" cy="2762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277100" y="6048375"/>
              <a:ext cx="4914900" cy="2762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8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9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2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3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8" grpId="0" animBg="1"/>
          <p:bldP spid="9" grpId="0" animBg="1"/>
          <p:bldP spid="12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8" grpId="0" animBg="1"/>
          <p:bldP spid="9" grpId="0" animBg="1"/>
          <p:bldP spid="12" grpId="0" animBg="1"/>
          <p:bldP spid="14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447278" cy="553998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048375"/>
            <a:ext cx="10287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77100" y="6048375"/>
            <a:ext cx="49149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1362076" y="4562376"/>
            <a:ext cx="1847662" cy="1028700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23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1362075" y="3330555"/>
            <a:ext cx="1847662" cy="1028700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24" name="Picture Placeholder 15"/>
          <p:cNvSpPr>
            <a:spLocks noGrp="1"/>
          </p:cNvSpPr>
          <p:nvPr>
            <p:ph type="pic" sz="quarter" idx="17"/>
          </p:nvPr>
        </p:nvSpPr>
        <p:spPr>
          <a:xfrm>
            <a:off x="1362075" y="2076438"/>
            <a:ext cx="1847662" cy="1028700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6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9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22" grpId="0" animBg="1"/>
          <p:bldP spid="23" grpId="0" animBg="1"/>
          <p:bldP spid="24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4" y="1262063"/>
            <a:ext cx="4152901" cy="141320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000"/>
              </a:spcBef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1362074" y="2908633"/>
            <a:ext cx="3848101" cy="3949368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8" grpId="0" animBg="1"/>
        </p:bld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447278" cy="553998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048375"/>
            <a:ext cx="10287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447278" cy="553998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1362075" y="5041941"/>
            <a:ext cx="4533900" cy="1816060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5895975" y="5041941"/>
            <a:ext cx="4533900" cy="1816060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7" grpId="0" animBg="1"/>
          <p:bldP spid="8" grpId="0" animBg="1"/>
        </p:bld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447278" cy="553998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362075" y="3705225"/>
            <a:ext cx="9991725" cy="2508610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="1" baseline="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8" grpId="0" animBg="1"/>
        </p:bld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048375"/>
            <a:ext cx="10287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447278" cy="553998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7277100" y="6048375"/>
            <a:ext cx="49149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1362075" y="2341681"/>
            <a:ext cx="1228725" cy="1228725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3777191" y="2338621"/>
            <a:ext cx="1228725" cy="1228725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192307" y="2338623"/>
            <a:ext cx="1228725" cy="1228725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8607424" y="2338622"/>
            <a:ext cx="1228725" cy="1228725"/>
          </a:xfrm>
          <a:custGeom>
            <a:avLst/>
            <a:gdLst>
              <a:gd name="connsiteX0" fmla="*/ 0 w 1028700"/>
              <a:gd name="connsiteY0" fmla="*/ 0 h 1028700"/>
              <a:gd name="connsiteX1" fmla="*/ 1028700 w 1028700"/>
              <a:gd name="connsiteY1" fmla="*/ 0 h 1028700"/>
              <a:gd name="connsiteX2" fmla="*/ 1028700 w 1028700"/>
              <a:gd name="connsiteY2" fmla="*/ 1028700 h 1028700"/>
              <a:gd name="connsiteX3" fmla="*/ 0 w 1028700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 wrap="square" lIns="0" tIns="0" rIns="0" bIns="0" anchor="ctr" anchorCtr="1">
            <a:no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6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8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9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6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2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 animBg="1"/>
          <p:bldP spid="18" grpId="0" animBg="1"/>
          <p:bldP spid="19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 animBg="1"/>
          <p:bldP spid="18" grpId="0" animBg="1"/>
          <p:bldP spid="19" grpId="0" animBg="1"/>
          <p:bldP spid="21" grpId="0" animBg="1"/>
        </p:bldLst>
      </p:timing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62075" y="0"/>
            <a:ext cx="10287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362075" y="1262063"/>
            <a:ext cx="656272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4000" b="1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Slide Number Placeholder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362074" y="2505303"/>
            <a:ext cx="2208439" cy="3201847"/>
          </a:xfrm>
          <a:solidFill>
            <a:schemeClr val="accent4">
              <a:lumMod val="40000"/>
              <a:lumOff val="60000"/>
            </a:schemeClr>
          </a:solidFill>
        </p:spPr>
        <p:txBody>
          <a:bodyPr lIns="0" tIns="0" rIns="0" bIns="0" anchor="ctr" anchorCtr="1">
            <a:normAutofit/>
          </a:bodyPr>
          <a:lstStyle>
            <a:lvl1pPr>
              <a:defRPr sz="1000" baseline="0"/>
            </a:lvl1pPr>
          </a:lstStyle>
          <a:p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048375"/>
            <a:ext cx="10287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277100" y="6048375"/>
            <a:ext cx="49149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9" grpId="0" animBg="1"/>
        </p:bld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F9C13-A76D-4748-A8DC-1577396D550E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DC96C-6506-43AB-84C7-72DEC6F6FA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9728198" y="897892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9"/>
          <p:cNvSpPr/>
          <p:nvPr/>
        </p:nvSpPr>
        <p:spPr bwMode="auto">
          <a:xfrm>
            <a:off x="8048622" y="0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238125" y="5047215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1"/>
          <p:cNvSpPr/>
          <p:nvPr/>
        </p:nvSpPr>
        <p:spPr bwMode="auto">
          <a:xfrm>
            <a:off x="11410797" y="226456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72837" y="6054146"/>
            <a:ext cx="10985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ea typeface="宋体" panose="02010600030101010101" pitchFamily="2" charset="-122"/>
              </a:rPr>
              <a:t>BY</a:t>
            </a:r>
            <a:r>
              <a:rPr lang="zh-CN" altLang="en-US" sz="1600" dirty="0">
                <a:solidFill>
                  <a:schemeClr val="accent2"/>
                </a:solidFill>
                <a:ea typeface="宋体" panose="02010600030101010101" pitchFamily="2" charset="-122"/>
              </a:rPr>
              <a:t>马斯特狗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504950" y="3503295"/>
            <a:ext cx="9401175" cy="421005"/>
          </a:xfrm>
        </p:spPr>
      </p:sp>
      <p:sp>
        <p:nvSpPr>
          <p:cNvPr id="2" name="TextBox 18"/>
          <p:cNvSpPr txBox="1"/>
          <p:nvPr>
            <p:custDataLst>
              <p:tags r:id="rId1"/>
            </p:custDataLst>
          </p:nvPr>
        </p:nvSpPr>
        <p:spPr>
          <a:xfrm>
            <a:off x="2670810" y="2875280"/>
            <a:ext cx="7069455" cy="892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5800" b="1" dirty="0">
                <a:solidFill>
                  <a:schemeClr val="accent2"/>
                </a:solidFill>
              </a:rPr>
              <a:t>Must Go</a:t>
            </a:r>
            <a:r>
              <a:rPr lang="zh-CN" altLang="en-US" sz="5800" b="1" dirty="0">
                <a:solidFill>
                  <a:schemeClr val="accent2"/>
                </a:solidFill>
                <a:ea typeface="宋体" panose="02010600030101010101" pitchFamily="2" charset="-122"/>
              </a:rPr>
              <a:t>原型设计</a:t>
            </a:r>
            <a:endParaRPr lang="en-US" sz="23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746125" y="2297659"/>
            <a:ext cx="41871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发现界面展示各赛事活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动，用户点击某赛事可以进入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该赛事的详细界面，查看该赛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事的基本信息，包括活动介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绍、时间、地点等。</a:t>
            </a:r>
          </a:p>
        </p:txBody>
      </p:sp>
      <p:pic>
        <p:nvPicPr>
          <p:cNvPr id="2" name="图片 1" descr="QEO9PM2L@R`G1V2])UFJW%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860" y="127635"/>
            <a:ext cx="3282950" cy="6574790"/>
          </a:xfrm>
          <a:prstGeom prst="rect">
            <a:avLst/>
          </a:prstGeom>
        </p:spPr>
      </p:pic>
      <p:pic>
        <p:nvPicPr>
          <p:cNvPr id="3" name="图片 2" descr="发现内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0140" y="126365"/>
            <a:ext cx="3256915" cy="65760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8310" y="99047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发现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530860" y="2438400"/>
            <a:ext cx="41871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若用户未加入小队，则界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面显示为左图，若已经加入了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小队，则显示已加入小队的界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面，如右图。</a:t>
            </a:r>
          </a:p>
        </p:txBody>
      </p:sp>
      <p:pic>
        <p:nvPicPr>
          <p:cNvPr id="4" name="图片 3" descr="TX`{OQ37L(%G5NUARN{~Q(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8540" y="126365"/>
            <a:ext cx="3276600" cy="6553200"/>
          </a:xfrm>
          <a:prstGeom prst="rect">
            <a:avLst/>
          </a:prstGeom>
        </p:spPr>
      </p:pic>
      <p:pic>
        <p:nvPicPr>
          <p:cNvPr id="6" name="图片 5" descr="%S2_~5W%G~K9)M6[4(2(Q2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9225" y="126365"/>
            <a:ext cx="3276600" cy="65532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我的小队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778510" y="2611520"/>
            <a:ext cx="566737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用户可点击小队名称查看小队的简介，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也可以通过搜索小队的名称找到小队，点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击小队信息条右边的加号即可加入小队。</a:t>
            </a:r>
          </a:p>
        </p:txBody>
      </p:sp>
      <p:pic>
        <p:nvPicPr>
          <p:cNvPr id="2" name="图片 1" descr="加入小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0096" y="108585"/>
            <a:ext cx="3273840" cy="66105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加入小队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903605" y="2602190"/>
            <a:ext cx="566737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若用户已经加入了一个小队，则弹窗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提醒用户只能加入一个小队。</a:t>
            </a:r>
          </a:p>
        </p:txBody>
      </p:sp>
      <p:pic>
        <p:nvPicPr>
          <p:cNvPr id="3" name="图片 2" descr="已加入小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896" y="103505"/>
            <a:ext cx="3293745" cy="6650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加入小队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950912" y="2438400"/>
            <a:ext cx="566737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点击加入小队界面右下角加号，可进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行创建小队的操作，加入的小队与创建的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小队总和只能有一个，超过一个则弹窗提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醒用户。</a:t>
            </a:r>
          </a:p>
        </p:txBody>
      </p:sp>
      <p:pic>
        <p:nvPicPr>
          <p:cNvPr id="2" name="图片 1" descr="小队功能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263" y="126365"/>
            <a:ext cx="3338830" cy="6637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创建小队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903605" y="2481578"/>
            <a:ext cx="566737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点击我的小队界面的小队名称可查看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小队成员列表。</a:t>
            </a:r>
          </a:p>
        </p:txBody>
      </p:sp>
      <p:pic>
        <p:nvPicPr>
          <p:cNvPr id="2" name="图片 1" descr="成员列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282" y="126365"/>
            <a:ext cx="3265170" cy="6592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成员列表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516573" y="2441510"/>
            <a:ext cx="468757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点击高校圈，用户可以看到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本校用户所发的帖子，点击某一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帖子可查看该帖子的详细信息，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用户也可以进行评论。</a:t>
            </a:r>
          </a:p>
        </p:txBody>
      </p:sp>
      <p:pic>
        <p:nvPicPr>
          <p:cNvPr id="3" name="图片 2" descr="EH@L~{C$HVZ1@_P2JA(I)C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1455" y="148590"/>
            <a:ext cx="3276600" cy="6560820"/>
          </a:xfrm>
          <a:prstGeom prst="rect">
            <a:avLst/>
          </a:prstGeom>
        </p:spPr>
      </p:pic>
      <p:pic>
        <p:nvPicPr>
          <p:cNvPr id="4" name="图片 3" descr="帖子详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680" y="148590"/>
            <a:ext cx="3249295" cy="6560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8310" y="99047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高校圈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610235" y="2545623"/>
            <a:ext cx="456501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相比于高校圈，增加了删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除按钮。</a:t>
            </a:r>
          </a:p>
        </p:txBody>
      </p:sp>
      <p:pic>
        <p:nvPicPr>
          <p:cNvPr id="3" name="图片 2" descr="删除帖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250" y="88265"/>
            <a:ext cx="3361690" cy="6681470"/>
          </a:xfrm>
          <a:prstGeom prst="rect">
            <a:avLst/>
          </a:prstGeom>
        </p:spPr>
      </p:pic>
      <p:pic>
        <p:nvPicPr>
          <p:cNvPr id="4" name="图片 3" descr="删除帖子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915" y="88265"/>
            <a:ext cx="3308985" cy="66814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我的帖子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871220" y="2561757"/>
            <a:ext cx="630428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用户在高校圈界面的右下角点击加号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按钮，可进行发布帖子的操作，可以编辑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文字和上传图片。</a:t>
            </a:r>
          </a:p>
        </p:txBody>
      </p:sp>
      <p:pic>
        <p:nvPicPr>
          <p:cNvPr id="2" name="图片 1" descr="发布帖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50" y="126365"/>
            <a:ext cx="3281680" cy="6626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发布帖子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1158747" y="2561757"/>
            <a:ext cx="650338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在我的界面，用户可进行修改个人信息、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查看我的帖子和运动记录，以及重置密码等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操作。</a:t>
            </a:r>
            <a:endParaRPr lang="en-US" altLang="zh-CN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3" descr="Q2XL84`3W%3NIG42WV2`JDV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109" y="88265"/>
            <a:ext cx="3324860" cy="6681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我的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10052048" y="1372872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9"/>
          <p:cNvSpPr/>
          <p:nvPr/>
        </p:nvSpPr>
        <p:spPr bwMode="auto">
          <a:xfrm>
            <a:off x="8594722" y="0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11"/>
          <p:cNvSpPr/>
          <p:nvPr/>
        </p:nvSpPr>
        <p:spPr bwMode="auto">
          <a:xfrm>
            <a:off x="11410796" y="321547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10"/>
          <p:cNvSpPr>
            <a:spLocks noEditPoints="1"/>
          </p:cNvSpPr>
          <p:nvPr/>
        </p:nvSpPr>
        <p:spPr bwMode="auto">
          <a:xfrm>
            <a:off x="-184150" y="4827869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7294880" y="3291840"/>
            <a:ext cx="32239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ea"/>
                <a:ea typeface="+mj-ea"/>
                <a:cs typeface="Heiti SC Light"/>
              </a:rPr>
              <a:t>CONCENT</a:t>
            </a: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8818880" y="241808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>
                <a:solidFill>
                  <a:schemeClr val="accent6">
                    <a:lumMod val="75000"/>
                  </a:schemeClr>
                </a:solidFill>
              </a:rPr>
              <a:t>目录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32280" y="2418080"/>
            <a:ext cx="4370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一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移动端界面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&amp;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交互展示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1" t="42816" r="48466" b="45758"/>
          <a:stretch>
            <a:fillRect/>
          </a:stretch>
        </p:blipFill>
        <p:spPr>
          <a:xfrm>
            <a:off x="1798320" y="2649220"/>
            <a:ext cx="4521835" cy="4616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732280" y="3341370"/>
            <a:ext cx="4441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+mn-ea"/>
              </a:rPr>
              <a:t>PC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+mn-ea"/>
              </a:rPr>
              <a:t>端界面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+mn-ea"/>
              </a:rPr>
              <a:t>&amp;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+mn-ea"/>
              </a:rPr>
              <a:t>交互展示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dist"/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1" t="42816" r="48466" b="45758"/>
          <a:stretch>
            <a:fillRect/>
          </a:stretch>
        </p:blipFill>
        <p:spPr>
          <a:xfrm>
            <a:off x="1798320" y="3572510"/>
            <a:ext cx="4521835" cy="461645"/>
          </a:xfrm>
          <a:prstGeom prst="rect">
            <a:avLst/>
          </a:prstGeom>
        </p:spPr>
      </p:pic>
      <p:sp>
        <p:nvSpPr>
          <p:cNvPr id="2" name="TextBox 12"/>
          <p:cNvSpPr txBox="1"/>
          <p:nvPr>
            <p:custDataLst>
              <p:tags r:id="rId3"/>
            </p:custDataLst>
          </p:nvPr>
        </p:nvSpPr>
        <p:spPr>
          <a:xfrm>
            <a:off x="3072837" y="6054146"/>
            <a:ext cx="10985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ea typeface="宋体" panose="02010600030101010101" pitchFamily="2" charset="-122"/>
              </a:rPr>
              <a:t>BY</a:t>
            </a:r>
            <a:r>
              <a:rPr lang="zh-CN" altLang="en-US" sz="1600" dirty="0">
                <a:solidFill>
                  <a:schemeClr val="accent2"/>
                </a:solidFill>
                <a:ea typeface="宋体" panose="02010600030101010101" pitchFamily="2" charset="-122"/>
              </a:rPr>
              <a:t>马斯特狗</a:t>
            </a:r>
            <a:endParaRPr lang="en-US" sz="1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1189440" y="2561757"/>
            <a:ext cx="6018193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在我的界面，用户可点击运动记录查看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运动记录列表，点击某一运动记录信息条，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可查看该记录的详细信息。</a:t>
            </a:r>
          </a:p>
        </p:txBody>
      </p:sp>
      <p:pic>
        <p:nvPicPr>
          <p:cNvPr id="4" name="图片 3" descr="运动记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2122" y="121920"/>
            <a:ext cx="3275965" cy="66147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我的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411855" y="3087053"/>
            <a:ext cx="5368290" cy="55372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.PC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端界面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&amp;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交互展示</a:t>
            </a:r>
            <a:endParaRPr lang="en-US" dirty="0">
              <a:latin typeface="+mj-ea"/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7453754" y="151926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10293270" y="897892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9"/>
          <p:cNvSpPr/>
          <p:nvPr/>
        </p:nvSpPr>
        <p:spPr bwMode="auto">
          <a:xfrm>
            <a:off x="8594722" y="0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1"/>
          <p:cNvSpPr/>
          <p:nvPr/>
        </p:nvSpPr>
        <p:spPr bwMode="auto">
          <a:xfrm>
            <a:off x="11410796" y="3705225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-85725" y="5029200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30910" y="1155383"/>
            <a:ext cx="3286125" cy="553720"/>
          </a:xfrm>
        </p:spPr>
        <p:txBody>
          <a:bodyPr/>
          <a:lstStyle/>
          <a:p>
            <a:r>
              <a:rPr lang="zh-CN" altLang="en-US" dirty="0">
                <a:ea typeface="宋体" panose="02010600030101010101" pitchFamily="2" charset="-122"/>
              </a:rPr>
              <a:t>管理员端</a:t>
            </a: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5308524" y="6367817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9"/>
          <p:cNvSpPr/>
          <p:nvPr/>
        </p:nvSpPr>
        <p:spPr bwMode="auto">
          <a:xfrm>
            <a:off x="8048622" y="0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10969167" y="431100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1"/>
          <p:cNvSpPr/>
          <p:nvPr/>
        </p:nvSpPr>
        <p:spPr bwMode="auto">
          <a:xfrm>
            <a:off x="11410797" y="226456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5"/>
          <p:cNvSpPr>
            <a:spLocks noEditPoints="1"/>
          </p:cNvSpPr>
          <p:nvPr/>
        </p:nvSpPr>
        <p:spPr bwMode="auto">
          <a:xfrm>
            <a:off x="5821287" y="681316"/>
            <a:ext cx="530378" cy="609219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137795" y="1847215"/>
            <a:ext cx="3366135" cy="3995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b="1"/>
              <a:t>1.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</a:rPr>
              <a:t>帖子管理</a:t>
            </a:r>
            <a:r>
              <a:rPr lang="zh-CN" altLang="en-US" sz="2000" b="1">
                <a:ea typeface="宋体" panose="02010600030101010101" pitchFamily="2" charset="-122"/>
              </a:rPr>
              <a:t>：查、审核、删</a:t>
            </a:r>
          </a:p>
          <a:p>
            <a:r>
              <a:rPr lang="en-US" altLang="zh-CN" sz="2000" b="1">
                <a:ea typeface="宋体" panose="02010600030101010101" pitchFamily="2" charset="-122"/>
              </a:rPr>
              <a:t>2.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a typeface="宋体" panose="02010600030101010101" pitchFamily="2" charset="-122"/>
              </a:rPr>
              <a:t>评论管理</a:t>
            </a:r>
            <a:r>
              <a:rPr lang="zh-CN" altLang="en-US" sz="2000" b="1">
                <a:ea typeface="宋体" panose="02010600030101010101" pitchFamily="2" charset="-122"/>
              </a:rPr>
              <a:t>：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查、审核、删</a:t>
            </a:r>
            <a:endParaRPr lang="zh-CN" altLang="en-US" sz="2000" b="1">
              <a:ea typeface="宋体" panose="02010600030101010101" pitchFamily="2" charset="-122"/>
            </a:endParaRPr>
          </a:p>
          <a:p>
            <a:r>
              <a:rPr lang="en-US" altLang="zh-CN" sz="2000" b="1">
                <a:ea typeface="宋体" panose="02010600030101010101" pitchFamily="2" charset="-122"/>
              </a:rPr>
              <a:t>3.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</a:rPr>
              <a:t>活动管理</a:t>
            </a:r>
            <a:r>
              <a:rPr lang="zh-CN" altLang="en-US" sz="2000" b="1">
                <a:ea typeface="宋体" panose="02010600030101010101" pitchFamily="2" charset="-122"/>
              </a:rPr>
              <a:t>（校内活动、小队活动管理）：增删改查</a:t>
            </a:r>
          </a:p>
          <a:p>
            <a:r>
              <a:rPr lang="en-US" altLang="zh-CN" sz="2000" b="1">
                <a:ea typeface="宋体" panose="02010600030101010101" pitchFamily="2" charset="-122"/>
              </a:rPr>
              <a:t>4.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a typeface="宋体" panose="02010600030101010101" pitchFamily="2" charset="-122"/>
              </a:rPr>
              <a:t>小队管理</a:t>
            </a:r>
            <a:r>
              <a:rPr lang="zh-CN" altLang="en-US" sz="2000" b="1">
                <a:ea typeface="宋体" panose="02010600030101010101" pitchFamily="2" charset="-122"/>
              </a:rPr>
              <a:t>：查改删</a:t>
            </a:r>
          </a:p>
          <a:p>
            <a:r>
              <a:rPr lang="en-US" altLang="zh-CN" sz="2000" b="1">
                <a:ea typeface="宋体" panose="02010600030101010101" pitchFamily="2" charset="-122"/>
              </a:rPr>
              <a:t>5.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</a:rPr>
              <a:t>运动记录管理</a:t>
            </a:r>
            <a:endParaRPr lang="zh-CN" altLang="en-US" sz="2000" b="1">
              <a:ea typeface="宋体" panose="02010600030101010101" pitchFamily="2" charset="-122"/>
            </a:endParaRPr>
          </a:p>
          <a:p>
            <a:r>
              <a:rPr lang="zh-CN" altLang="en-US" sz="2000" b="1">
                <a:ea typeface="宋体" panose="02010600030101010101" pitchFamily="2" charset="-122"/>
                <a:sym typeface="+mn-ea"/>
              </a:rPr>
              <a:t>（跑步记录、健走记录管理）</a:t>
            </a:r>
            <a:r>
              <a:rPr lang="zh-CN" altLang="en-US" sz="2000" b="1">
                <a:ea typeface="宋体" panose="02010600030101010101" pitchFamily="2" charset="-122"/>
              </a:rPr>
              <a:t>：查改删</a:t>
            </a:r>
          </a:p>
          <a:p>
            <a:r>
              <a:rPr lang="en-US" altLang="zh-CN" sz="2000" b="1">
                <a:ea typeface="宋体" panose="02010600030101010101" pitchFamily="2" charset="-122"/>
              </a:rPr>
              <a:t>6.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a typeface="宋体" panose="02010600030101010101" pitchFamily="2" charset="-122"/>
              </a:rPr>
              <a:t>用户信息管理</a:t>
            </a:r>
            <a:r>
              <a:rPr lang="zh-CN" altLang="en-US" sz="2000" b="1">
                <a:ea typeface="宋体" panose="02010600030101010101" pitchFamily="2" charset="-122"/>
              </a:rPr>
              <a:t>：增删改查</a:t>
            </a:r>
          </a:p>
          <a:p>
            <a:r>
              <a:rPr lang="en-US" altLang="zh-CN" sz="2000" b="1">
                <a:ea typeface="宋体" panose="02010600030101010101" pitchFamily="2" charset="-122"/>
              </a:rPr>
              <a:t>7.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</a:rPr>
              <a:t>教师信息管理</a:t>
            </a:r>
            <a:r>
              <a:rPr lang="zh-CN" altLang="en-US" sz="2000" b="1">
                <a:ea typeface="宋体" panose="02010600030101010101" pitchFamily="2" charset="-122"/>
              </a:rPr>
              <a:t>：增删改查</a:t>
            </a:r>
          </a:p>
        </p:txBody>
      </p:sp>
      <p:pic>
        <p:nvPicPr>
          <p:cNvPr id="8" name="图片 7" descr="管理员部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594995"/>
            <a:ext cx="8587740" cy="56680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622497" y="6054146"/>
            <a:ext cx="513441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Almost before we knew it, we had left the ground.</a:t>
            </a: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10204447" y="34199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11410796" y="2855891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632880" y="6488083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277100" y="6048375"/>
            <a:ext cx="4914900" cy="276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2420350" y="2245005"/>
            <a:ext cx="9771650" cy="0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188085" y="1262063"/>
            <a:ext cx="1531620" cy="553720"/>
          </a:xfrm>
        </p:spPr>
        <p:txBody>
          <a:bodyPr/>
          <a:lstStyle/>
          <a:p>
            <a:r>
              <a:rPr lang="zh-CN" altLang="en-US"/>
              <a:t>教师端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7950" y="2244725"/>
            <a:ext cx="42824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  <a:sym typeface="+mn-ea"/>
              </a:rPr>
              <a:t>活动管理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（校内活动）：增删改查</a:t>
            </a:r>
          </a:p>
          <a:p>
            <a:r>
              <a:rPr lang="zh-CN" altLang="en-US" sz="2000" b="1">
                <a:ea typeface="宋体" panose="02010600030101010101" pitchFamily="2" charset="-122"/>
                <a:sym typeface="+mn-ea"/>
              </a:rPr>
              <a:t>其余界面均无权限访问</a:t>
            </a:r>
            <a:endParaRPr lang="zh-CN" altLang="en-US" sz="2000" b="1">
              <a:ea typeface="宋体" panose="02010600030101010101" pitchFamily="2" charset="-122"/>
            </a:endParaRPr>
          </a:p>
          <a:p>
            <a:endParaRPr lang="zh-CN" altLang="en-US" sz="2000" b="1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教师端部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755" y="528320"/>
            <a:ext cx="7719695" cy="56953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 For Watching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22497" y="6054146"/>
            <a:ext cx="513441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Almost before we knew it, we had left the ground.</a:t>
            </a: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10947397" y="-52067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9"/>
          <p:cNvSpPr/>
          <p:nvPr/>
        </p:nvSpPr>
        <p:spPr bwMode="auto">
          <a:xfrm>
            <a:off x="5518877" y="4420129"/>
            <a:ext cx="177534" cy="147646"/>
          </a:xfrm>
          <a:custGeom>
            <a:avLst/>
            <a:gdLst>
              <a:gd name="T0" fmla="*/ 7343 w 8304"/>
              <a:gd name="T1" fmla="*/ 1148 h 6845"/>
              <a:gd name="T2" fmla="*/ 7465 w 8304"/>
              <a:gd name="T3" fmla="*/ 1058 h 6845"/>
              <a:gd name="T4" fmla="*/ 7788 w 8304"/>
              <a:gd name="T5" fmla="*/ 755 h 6845"/>
              <a:gd name="T6" fmla="*/ 8078 w 8304"/>
              <a:gd name="T7" fmla="*/ 206 h 6845"/>
              <a:gd name="T8" fmla="*/ 7955 w 8304"/>
              <a:gd name="T9" fmla="*/ 271 h 6845"/>
              <a:gd name="T10" fmla="*/ 7575 w 8304"/>
              <a:gd name="T11" fmla="*/ 452 h 6845"/>
              <a:gd name="T12" fmla="*/ 6994 w 8304"/>
              <a:gd name="T13" fmla="*/ 613 h 6845"/>
              <a:gd name="T14" fmla="*/ 6601 w 8304"/>
              <a:gd name="T15" fmla="*/ 303 h 6845"/>
              <a:gd name="T16" fmla="*/ 4923 w 8304"/>
              <a:gd name="T17" fmla="*/ 290 h 6845"/>
              <a:gd name="T18" fmla="*/ 4233 w 8304"/>
              <a:gd name="T19" fmla="*/ 1000 h 6845"/>
              <a:gd name="T20" fmla="*/ 4046 w 8304"/>
              <a:gd name="T21" fmla="*/ 1865 h 6845"/>
              <a:gd name="T22" fmla="*/ 4084 w 8304"/>
              <a:gd name="T23" fmla="*/ 2174 h 6845"/>
              <a:gd name="T24" fmla="*/ 3775 w 8304"/>
              <a:gd name="T25" fmla="*/ 2148 h 6845"/>
              <a:gd name="T26" fmla="*/ 1226 w 8304"/>
              <a:gd name="T27" fmla="*/ 1058 h 6845"/>
              <a:gd name="T28" fmla="*/ 723 w 8304"/>
              <a:gd name="T29" fmla="*/ 568 h 6845"/>
              <a:gd name="T30" fmla="*/ 568 w 8304"/>
              <a:gd name="T31" fmla="*/ 394 h 6845"/>
              <a:gd name="T32" fmla="*/ 407 w 8304"/>
              <a:gd name="T33" fmla="*/ 1729 h 6845"/>
              <a:gd name="T34" fmla="*/ 678 w 8304"/>
              <a:gd name="T35" fmla="*/ 2271 h 6845"/>
              <a:gd name="T36" fmla="*/ 1091 w 8304"/>
              <a:gd name="T37" fmla="*/ 2671 h 6845"/>
              <a:gd name="T38" fmla="*/ 671 w 8304"/>
              <a:gd name="T39" fmla="*/ 2600 h 6845"/>
              <a:gd name="T40" fmla="*/ 491 w 8304"/>
              <a:gd name="T41" fmla="*/ 2542 h 6845"/>
              <a:gd name="T42" fmla="*/ 323 w 8304"/>
              <a:gd name="T43" fmla="*/ 2458 h 6845"/>
              <a:gd name="T44" fmla="*/ 1639 w 8304"/>
              <a:gd name="T45" fmla="*/ 4142 h 6845"/>
              <a:gd name="T46" fmla="*/ 1671 w 8304"/>
              <a:gd name="T47" fmla="*/ 4155 h 6845"/>
              <a:gd name="T48" fmla="*/ 1633 w 8304"/>
              <a:gd name="T49" fmla="*/ 4168 h 6845"/>
              <a:gd name="T50" fmla="*/ 1317 w 8304"/>
              <a:gd name="T51" fmla="*/ 4213 h 6845"/>
              <a:gd name="T52" fmla="*/ 929 w 8304"/>
              <a:gd name="T53" fmla="*/ 4187 h 6845"/>
              <a:gd name="T54" fmla="*/ 1155 w 8304"/>
              <a:gd name="T55" fmla="*/ 4652 h 6845"/>
              <a:gd name="T56" fmla="*/ 2510 w 8304"/>
              <a:gd name="T57" fmla="*/ 5368 h 6845"/>
              <a:gd name="T58" fmla="*/ 2020 w 8304"/>
              <a:gd name="T59" fmla="*/ 5697 h 6845"/>
              <a:gd name="T60" fmla="*/ 0 w 8304"/>
              <a:gd name="T61" fmla="*/ 6078 h 6845"/>
              <a:gd name="T62" fmla="*/ 65 w 8304"/>
              <a:gd name="T63" fmla="*/ 6123 h 6845"/>
              <a:gd name="T64" fmla="*/ 1129 w 8304"/>
              <a:gd name="T65" fmla="*/ 6613 h 6845"/>
              <a:gd name="T66" fmla="*/ 2562 w 8304"/>
              <a:gd name="T67" fmla="*/ 6845 h 6845"/>
              <a:gd name="T68" fmla="*/ 6097 w 8304"/>
              <a:gd name="T69" fmla="*/ 5387 h 6845"/>
              <a:gd name="T70" fmla="*/ 7459 w 8304"/>
              <a:gd name="T71" fmla="*/ 2174 h 6845"/>
              <a:gd name="T72" fmla="*/ 7459 w 8304"/>
              <a:gd name="T73" fmla="*/ 1761 h 6845"/>
              <a:gd name="T74" fmla="*/ 7975 w 8304"/>
              <a:gd name="T75" fmla="*/ 1303 h 6845"/>
              <a:gd name="T76" fmla="*/ 8026 w 8304"/>
              <a:gd name="T77" fmla="*/ 1245 h 6845"/>
              <a:gd name="T78" fmla="*/ 8304 w 8304"/>
              <a:gd name="T79" fmla="*/ 884 h 6845"/>
              <a:gd name="T80" fmla="*/ 8194 w 8304"/>
              <a:gd name="T81" fmla="*/ 929 h 6845"/>
              <a:gd name="T82" fmla="*/ 7343 w 8304"/>
              <a:gd name="T83" fmla="*/ 1148 h 6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04" h="6845">
                <a:moveTo>
                  <a:pt x="7343" y="1148"/>
                </a:moveTo>
                <a:cubicBezTo>
                  <a:pt x="7349" y="1135"/>
                  <a:pt x="7446" y="1077"/>
                  <a:pt x="7465" y="1058"/>
                </a:cubicBezTo>
                <a:cubicBezTo>
                  <a:pt x="7581" y="981"/>
                  <a:pt x="7704" y="858"/>
                  <a:pt x="7788" y="755"/>
                </a:cubicBezTo>
                <a:cubicBezTo>
                  <a:pt x="7891" y="619"/>
                  <a:pt x="8046" y="374"/>
                  <a:pt x="8078" y="206"/>
                </a:cubicBezTo>
                <a:cubicBezTo>
                  <a:pt x="8052" y="219"/>
                  <a:pt x="7988" y="252"/>
                  <a:pt x="7955" y="271"/>
                </a:cubicBezTo>
                <a:cubicBezTo>
                  <a:pt x="7839" y="335"/>
                  <a:pt x="7697" y="400"/>
                  <a:pt x="7575" y="452"/>
                </a:cubicBezTo>
                <a:cubicBezTo>
                  <a:pt x="7472" y="490"/>
                  <a:pt x="7097" y="619"/>
                  <a:pt x="6994" y="613"/>
                </a:cubicBezTo>
                <a:cubicBezTo>
                  <a:pt x="6878" y="503"/>
                  <a:pt x="6768" y="400"/>
                  <a:pt x="6601" y="303"/>
                </a:cubicBezTo>
                <a:cubicBezTo>
                  <a:pt x="6078" y="0"/>
                  <a:pt x="5420" y="13"/>
                  <a:pt x="4923" y="290"/>
                </a:cubicBezTo>
                <a:cubicBezTo>
                  <a:pt x="4626" y="458"/>
                  <a:pt x="4400" y="690"/>
                  <a:pt x="4233" y="1000"/>
                </a:cubicBezTo>
                <a:cubicBezTo>
                  <a:pt x="4097" y="1258"/>
                  <a:pt x="4033" y="1561"/>
                  <a:pt x="4046" y="1865"/>
                </a:cubicBezTo>
                <a:cubicBezTo>
                  <a:pt x="4046" y="1981"/>
                  <a:pt x="4071" y="2071"/>
                  <a:pt x="4084" y="2174"/>
                </a:cubicBezTo>
                <a:cubicBezTo>
                  <a:pt x="3994" y="2181"/>
                  <a:pt x="3865" y="2161"/>
                  <a:pt x="3775" y="2148"/>
                </a:cubicBezTo>
                <a:cubicBezTo>
                  <a:pt x="2839" y="2052"/>
                  <a:pt x="1936" y="1645"/>
                  <a:pt x="1226" y="1058"/>
                </a:cubicBezTo>
                <a:cubicBezTo>
                  <a:pt x="981" y="852"/>
                  <a:pt x="929" y="787"/>
                  <a:pt x="723" y="568"/>
                </a:cubicBezTo>
                <a:cubicBezTo>
                  <a:pt x="684" y="529"/>
                  <a:pt x="587" y="406"/>
                  <a:pt x="568" y="394"/>
                </a:cubicBezTo>
                <a:cubicBezTo>
                  <a:pt x="355" y="748"/>
                  <a:pt x="271" y="1265"/>
                  <a:pt x="407" y="1729"/>
                </a:cubicBezTo>
                <a:cubicBezTo>
                  <a:pt x="471" y="1948"/>
                  <a:pt x="562" y="2110"/>
                  <a:pt x="678" y="2271"/>
                </a:cubicBezTo>
                <a:cubicBezTo>
                  <a:pt x="794" y="2432"/>
                  <a:pt x="936" y="2548"/>
                  <a:pt x="1091" y="2671"/>
                </a:cubicBezTo>
                <a:cubicBezTo>
                  <a:pt x="981" y="2677"/>
                  <a:pt x="762" y="2632"/>
                  <a:pt x="671" y="2600"/>
                </a:cubicBezTo>
                <a:cubicBezTo>
                  <a:pt x="613" y="2587"/>
                  <a:pt x="555" y="2561"/>
                  <a:pt x="491" y="2542"/>
                </a:cubicBezTo>
                <a:lnTo>
                  <a:pt x="323" y="2458"/>
                </a:lnTo>
                <a:cubicBezTo>
                  <a:pt x="329" y="3297"/>
                  <a:pt x="871" y="3955"/>
                  <a:pt x="1639" y="4142"/>
                </a:cubicBezTo>
                <a:lnTo>
                  <a:pt x="1671" y="4155"/>
                </a:lnTo>
                <a:lnTo>
                  <a:pt x="1633" y="4168"/>
                </a:lnTo>
                <a:cubicBezTo>
                  <a:pt x="1523" y="4194"/>
                  <a:pt x="1433" y="4207"/>
                  <a:pt x="1317" y="4213"/>
                </a:cubicBezTo>
                <a:cubicBezTo>
                  <a:pt x="1162" y="4219"/>
                  <a:pt x="1065" y="4194"/>
                  <a:pt x="929" y="4187"/>
                </a:cubicBezTo>
                <a:cubicBezTo>
                  <a:pt x="942" y="4303"/>
                  <a:pt x="1097" y="4568"/>
                  <a:pt x="1155" y="4652"/>
                </a:cubicBezTo>
                <a:cubicBezTo>
                  <a:pt x="1439" y="5058"/>
                  <a:pt x="1962" y="5368"/>
                  <a:pt x="2510" y="5368"/>
                </a:cubicBezTo>
                <a:cubicBezTo>
                  <a:pt x="2484" y="5419"/>
                  <a:pt x="2104" y="5652"/>
                  <a:pt x="2020" y="5697"/>
                </a:cubicBezTo>
                <a:cubicBezTo>
                  <a:pt x="1368" y="6032"/>
                  <a:pt x="762" y="6142"/>
                  <a:pt x="0" y="6078"/>
                </a:cubicBezTo>
                <a:cubicBezTo>
                  <a:pt x="13" y="6097"/>
                  <a:pt x="39" y="6110"/>
                  <a:pt x="65" y="6123"/>
                </a:cubicBezTo>
                <a:cubicBezTo>
                  <a:pt x="400" y="6329"/>
                  <a:pt x="749" y="6490"/>
                  <a:pt x="1129" y="6613"/>
                </a:cubicBezTo>
                <a:cubicBezTo>
                  <a:pt x="1562" y="6755"/>
                  <a:pt x="2058" y="6845"/>
                  <a:pt x="2562" y="6845"/>
                </a:cubicBezTo>
                <a:cubicBezTo>
                  <a:pt x="4000" y="6845"/>
                  <a:pt x="5201" y="6342"/>
                  <a:pt x="6097" y="5387"/>
                </a:cubicBezTo>
                <a:cubicBezTo>
                  <a:pt x="6904" y="4529"/>
                  <a:pt x="7413" y="3368"/>
                  <a:pt x="7459" y="2174"/>
                </a:cubicBezTo>
                <a:cubicBezTo>
                  <a:pt x="7465" y="2065"/>
                  <a:pt x="7452" y="1832"/>
                  <a:pt x="7459" y="1761"/>
                </a:cubicBezTo>
                <a:cubicBezTo>
                  <a:pt x="7594" y="1677"/>
                  <a:pt x="7872" y="1426"/>
                  <a:pt x="7975" y="1303"/>
                </a:cubicBezTo>
                <a:cubicBezTo>
                  <a:pt x="7994" y="1284"/>
                  <a:pt x="8013" y="1271"/>
                  <a:pt x="8026" y="1245"/>
                </a:cubicBezTo>
                <a:cubicBezTo>
                  <a:pt x="8084" y="1181"/>
                  <a:pt x="8284" y="942"/>
                  <a:pt x="8304" y="884"/>
                </a:cubicBezTo>
                <a:cubicBezTo>
                  <a:pt x="8272" y="890"/>
                  <a:pt x="8226" y="916"/>
                  <a:pt x="8194" y="929"/>
                </a:cubicBezTo>
                <a:cubicBezTo>
                  <a:pt x="7975" y="1013"/>
                  <a:pt x="7555" y="1142"/>
                  <a:pt x="7343" y="11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Freeform 10"/>
          <p:cNvSpPr>
            <a:spLocks noEditPoints="1"/>
          </p:cNvSpPr>
          <p:nvPr/>
        </p:nvSpPr>
        <p:spPr bwMode="auto">
          <a:xfrm>
            <a:off x="5517742" y="4814437"/>
            <a:ext cx="178669" cy="180088"/>
          </a:xfrm>
          <a:custGeom>
            <a:avLst/>
            <a:gdLst>
              <a:gd name="T0" fmla="*/ 6488 w 8353"/>
              <a:gd name="T1" fmla="*/ 1393 h 8352"/>
              <a:gd name="T2" fmla="*/ 6966 w 8353"/>
              <a:gd name="T3" fmla="*/ 1870 h 8352"/>
              <a:gd name="T4" fmla="*/ 6488 w 8353"/>
              <a:gd name="T5" fmla="*/ 2348 h 8352"/>
              <a:gd name="T6" fmla="*/ 6011 w 8353"/>
              <a:gd name="T7" fmla="*/ 1870 h 8352"/>
              <a:gd name="T8" fmla="*/ 6488 w 8353"/>
              <a:gd name="T9" fmla="*/ 1393 h 8352"/>
              <a:gd name="T10" fmla="*/ 2184 w 8353"/>
              <a:gd name="T11" fmla="*/ 0 h 8352"/>
              <a:gd name="T12" fmla="*/ 6169 w 8353"/>
              <a:gd name="T13" fmla="*/ 0 h 8352"/>
              <a:gd name="T14" fmla="*/ 8353 w 8353"/>
              <a:gd name="T15" fmla="*/ 2184 h 8352"/>
              <a:gd name="T16" fmla="*/ 8353 w 8353"/>
              <a:gd name="T17" fmla="*/ 6169 h 8352"/>
              <a:gd name="T18" fmla="*/ 6169 w 8353"/>
              <a:gd name="T19" fmla="*/ 8352 h 8352"/>
              <a:gd name="T20" fmla="*/ 2184 w 8353"/>
              <a:gd name="T21" fmla="*/ 8352 h 8352"/>
              <a:gd name="T22" fmla="*/ 0 w 8353"/>
              <a:gd name="T23" fmla="*/ 6169 h 8352"/>
              <a:gd name="T24" fmla="*/ 0 w 8353"/>
              <a:gd name="T25" fmla="*/ 2184 h 8352"/>
              <a:gd name="T26" fmla="*/ 2184 w 8353"/>
              <a:gd name="T27" fmla="*/ 0 h 8352"/>
              <a:gd name="T28" fmla="*/ 4176 w 8353"/>
              <a:gd name="T29" fmla="*/ 2112 h 8352"/>
              <a:gd name="T30" fmla="*/ 6241 w 8353"/>
              <a:gd name="T31" fmla="*/ 4176 h 8352"/>
              <a:gd name="T32" fmla="*/ 4176 w 8353"/>
              <a:gd name="T33" fmla="*/ 6240 h 8352"/>
              <a:gd name="T34" fmla="*/ 2112 w 8353"/>
              <a:gd name="T35" fmla="*/ 4176 h 8352"/>
              <a:gd name="T36" fmla="*/ 4176 w 8353"/>
              <a:gd name="T37" fmla="*/ 2112 h 8352"/>
              <a:gd name="T38" fmla="*/ 2160 w 8353"/>
              <a:gd name="T39" fmla="*/ 716 h 8352"/>
              <a:gd name="T40" fmla="*/ 6193 w 8353"/>
              <a:gd name="T41" fmla="*/ 716 h 8352"/>
              <a:gd name="T42" fmla="*/ 7637 w 8353"/>
              <a:gd name="T43" fmla="*/ 2160 h 8352"/>
              <a:gd name="T44" fmla="*/ 7637 w 8353"/>
              <a:gd name="T45" fmla="*/ 6192 h 8352"/>
              <a:gd name="T46" fmla="*/ 6193 w 8353"/>
              <a:gd name="T47" fmla="*/ 7636 h 8352"/>
              <a:gd name="T48" fmla="*/ 2160 w 8353"/>
              <a:gd name="T49" fmla="*/ 7636 h 8352"/>
              <a:gd name="T50" fmla="*/ 716 w 8353"/>
              <a:gd name="T51" fmla="*/ 6192 h 8352"/>
              <a:gd name="T52" fmla="*/ 716 w 8353"/>
              <a:gd name="T53" fmla="*/ 2160 h 8352"/>
              <a:gd name="T54" fmla="*/ 2160 w 8353"/>
              <a:gd name="T55" fmla="*/ 716 h 8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53" h="8352">
                <a:moveTo>
                  <a:pt x="6488" y="1393"/>
                </a:moveTo>
                <a:cubicBezTo>
                  <a:pt x="6752" y="1393"/>
                  <a:pt x="6966" y="1607"/>
                  <a:pt x="6966" y="1870"/>
                </a:cubicBezTo>
                <a:cubicBezTo>
                  <a:pt x="6966" y="2134"/>
                  <a:pt x="6752" y="2348"/>
                  <a:pt x="6488" y="2348"/>
                </a:cubicBezTo>
                <a:cubicBezTo>
                  <a:pt x="6225" y="2348"/>
                  <a:pt x="6011" y="2134"/>
                  <a:pt x="6011" y="1870"/>
                </a:cubicBezTo>
                <a:cubicBezTo>
                  <a:pt x="6011" y="1607"/>
                  <a:pt x="6225" y="1393"/>
                  <a:pt x="6488" y="1393"/>
                </a:cubicBezTo>
                <a:close/>
                <a:moveTo>
                  <a:pt x="2184" y="0"/>
                </a:moveTo>
                <a:lnTo>
                  <a:pt x="6169" y="0"/>
                </a:lnTo>
                <a:cubicBezTo>
                  <a:pt x="7370" y="0"/>
                  <a:pt x="8353" y="983"/>
                  <a:pt x="8353" y="2184"/>
                </a:cubicBezTo>
                <a:lnTo>
                  <a:pt x="8353" y="6169"/>
                </a:lnTo>
                <a:cubicBezTo>
                  <a:pt x="8353" y="7370"/>
                  <a:pt x="7370" y="8352"/>
                  <a:pt x="6169" y="8352"/>
                </a:cubicBezTo>
                <a:lnTo>
                  <a:pt x="2184" y="8352"/>
                </a:lnTo>
                <a:cubicBezTo>
                  <a:pt x="983" y="8352"/>
                  <a:pt x="0" y="7370"/>
                  <a:pt x="0" y="6169"/>
                </a:cubicBezTo>
                <a:lnTo>
                  <a:pt x="0" y="2184"/>
                </a:lnTo>
                <a:cubicBezTo>
                  <a:pt x="0" y="983"/>
                  <a:pt x="983" y="0"/>
                  <a:pt x="2184" y="0"/>
                </a:cubicBezTo>
                <a:close/>
                <a:moveTo>
                  <a:pt x="4176" y="2112"/>
                </a:moveTo>
                <a:cubicBezTo>
                  <a:pt x="5316" y="2112"/>
                  <a:pt x="6241" y="3036"/>
                  <a:pt x="6241" y="4176"/>
                </a:cubicBezTo>
                <a:cubicBezTo>
                  <a:pt x="6241" y="5316"/>
                  <a:pt x="5316" y="6240"/>
                  <a:pt x="4176" y="6240"/>
                </a:cubicBezTo>
                <a:cubicBezTo>
                  <a:pt x="3036" y="6240"/>
                  <a:pt x="2112" y="5316"/>
                  <a:pt x="2112" y="4176"/>
                </a:cubicBezTo>
                <a:cubicBezTo>
                  <a:pt x="2112" y="3036"/>
                  <a:pt x="3036" y="2112"/>
                  <a:pt x="4176" y="2112"/>
                </a:cubicBezTo>
                <a:close/>
                <a:moveTo>
                  <a:pt x="2160" y="716"/>
                </a:moveTo>
                <a:lnTo>
                  <a:pt x="6193" y="716"/>
                </a:lnTo>
                <a:cubicBezTo>
                  <a:pt x="6987" y="716"/>
                  <a:pt x="7637" y="1366"/>
                  <a:pt x="7637" y="2160"/>
                </a:cubicBezTo>
                <a:lnTo>
                  <a:pt x="7637" y="6192"/>
                </a:lnTo>
                <a:cubicBezTo>
                  <a:pt x="7637" y="6987"/>
                  <a:pt x="6987" y="7636"/>
                  <a:pt x="6193" y="7636"/>
                </a:cubicBezTo>
                <a:lnTo>
                  <a:pt x="2160" y="7636"/>
                </a:lnTo>
                <a:cubicBezTo>
                  <a:pt x="1366" y="7636"/>
                  <a:pt x="716" y="6987"/>
                  <a:pt x="716" y="6192"/>
                </a:cubicBezTo>
                <a:lnTo>
                  <a:pt x="716" y="2160"/>
                </a:lnTo>
                <a:cubicBezTo>
                  <a:pt x="716" y="1366"/>
                  <a:pt x="1366" y="716"/>
                  <a:pt x="2160" y="7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Freeform 11"/>
          <p:cNvSpPr/>
          <p:nvPr/>
        </p:nvSpPr>
        <p:spPr bwMode="auto">
          <a:xfrm>
            <a:off x="5517742" y="3991960"/>
            <a:ext cx="180183" cy="181507"/>
          </a:xfrm>
          <a:custGeom>
            <a:avLst/>
            <a:gdLst>
              <a:gd name="T0" fmla="*/ 3370 w 8425"/>
              <a:gd name="T1" fmla="*/ 8397 h 8412"/>
              <a:gd name="T2" fmla="*/ 3370 w 8425"/>
              <a:gd name="T3" fmla="*/ 5555 h 8412"/>
              <a:gd name="T4" fmla="*/ 2333 w 8425"/>
              <a:gd name="T5" fmla="*/ 5545 h 8412"/>
              <a:gd name="T6" fmla="*/ 2333 w 8425"/>
              <a:gd name="T7" fmla="*/ 4357 h 8412"/>
              <a:gd name="T8" fmla="*/ 3371 w 8425"/>
              <a:gd name="T9" fmla="*/ 4351 h 8412"/>
              <a:gd name="T10" fmla="*/ 3395 w 8425"/>
              <a:gd name="T11" fmla="*/ 3116 h 8412"/>
              <a:gd name="T12" fmla="*/ 4671 w 8425"/>
              <a:gd name="T13" fmla="*/ 1885 h 8412"/>
              <a:gd name="T14" fmla="*/ 5828 w 8425"/>
              <a:gd name="T15" fmla="*/ 1954 h 8412"/>
              <a:gd name="T16" fmla="*/ 5826 w 8425"/>
              <a:gd name="T17" fmla="*/ 2957 h 8412"/>
              <a:gd name="T18" fmla="*/ 4762 w 8425"/>
              <a:gd name="T19" fmla="*/ 3192 h 8412"/>
              <a:gd name="T20" fmla="*/ 4649 w 8425"/>
              <a:gd name="T21" fmla="*/ 3722 h 8412"/>
              <a:gd name="T22" fmla="*/ 4654 w 8425"/>
              <a:gd name="T23" fmla="*/ 4361 h 8412"/>
              <a:gd name="T24" fmla="*/ 5780 w 8425"/>
              <a:gd name="T25" fmla="*/ 4361 h 8412"/>
              <a:gd name="T26" fmla="*/ 5593 w 8425"/>
              <a:gd name="T27" fmla="*/ 5534 h 8412"/>
              <a:gd name="T28" fmla="*/ 4649 w 8425"/>
              <a:gd name="T29" fmla="*/ 5548 h 8412"/>
              <a:gd name="T30" fmla="*/ 4648 w 8425"/>
              <a:gd name="T31" fmla="*/ 8397 h 8412"/>
              <a:gd name="T32" fmla="*/ 7137 w 8425"/>
              <a:gd name="T33" fmla="*/ 8391 h 8412"/>
              <a:gd name="T34" fmla="*/ 8327 w 8425"/>
              <a:gd name="T35" fmla="*/ 7331 h 8412"/>
              <a:gd name="T36" fmla="*/ 8362 w 8425"/>
              <a:gd name="T37" fmla="*/ 7109 h 8412"/>
              <a:gd name="T38" fmla="*/ 8362 w 8425"/>
              <a:gd name="T39" fmla="*/ 6101 h 8412"/>
              <a:gd name="T40" fmla="*/ 8362 w 8425"/>
              <a:gd name="T41" fmla="*/ 2094 h 8412"/>
              <a:gd name="T42" fmla="*/ 8190 w 8425"/>
              <a:gd name="T43" fmla="*/ 766 h 8412"/>
              <a:gd name="T44" fmla="*/ 7972 w 8425"/>
              <a:gd name="T45" fmla="*/ 480 h 8412"/>
              <a:gd name="T46" fmla="*/ 7702 w 8425"/>
              <a:gd name="T47" fmla="*/ 258 h 8412"/>
              <a:gd name="T48" fmla="*/ 6394 w 8425"/>
              <a:gd name="T49" fmla="*/ 55 h 8412"/>
              <a:gd name="T50" fmla="*/ 1379 w 8425"/>
              <a:gd name="T51" fmla="*/ 55 h 8412"/>
              <a:gd name="T52" fmla="*/ 617 w 8425"/>
              <a:gd name="T53" fmla="*/ 301 h 8412"/>
              <a:gd name="T54" fmla="*/ 35 w 8425"/>
              <a:gd name="T55" fmla="*/ 1218 h 8412"/>
              <a:gd name="T56" fmla="*/ 20 w 8425"/>
              <a:gd name="T57" fmla="*/ 5726 h 8412"/>
              <a:gd name="T58" fmla="*/ 33 w 8425"/>
              <a:gd name="T59" fmla="*/ 7212 h 8412"/>
              <a:gd name="T60" fmla="*/ 78 w 8425"/>
              <a:gd name="T61" fmla="*/ 7413 h 8412"/>
              <a:gd name="T62" fmla="*/ 1355 w 8425"/>
              <a:gd name="T63" fmla="*/ 8398 h 8412"/>
              <a:gd name="T64" fmla="*/ 3370 w 8425"/>
              <a:gd name="T65" fmla="*/ 8397 h 8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25" h="8412">
                <a:moveTo>
                  <a:pt x="3370" y="8397"/>
                </a:moveTo>
                <a:lnTo>
                  <a:pt x="3370" y="5555"/>
                </a:lnTo>
                <a:lnTo>
                  <a:pt x="2333" y="5545"/>
                </a:lnTo>
                <a:cubicBezTo>
                  <a:pt x="2317" y="5483"/>
                  <a:pt x="2317" y="4418"/>
                  <a:pt x="2333" y="4357"/>
                </a:cubicBezTo>
                <a:lnTo>
                  <a:pt x="3371" y="4351"/>
                </a:lnTo>
                <a:cubicBezTo>
                  <a:pt x="3364" y="4107"/>
                  <a:pt x="3360" y="3327"/>
                  <a:pt x="3395" y="3116"/>
                </a:cubicBezTo>
                <a:cubicBezTo>
                  <a:pt x="3512" y="2406"/>
                  <a:pt x="3952" y="1969"/>
                  <a:pt x="4671" y="1885"/>
                </a:cubicBezTo>
                <a:cubicBezTo>
                  <a:pt x="4954" y="1852"/>
                  <a:pt x="5558" y="1887"/>
                  <a:pt x="5828" y="1954"/>
                </a:cubicBezTo>
                <a:lnTo>
                  <a:pt x="5826" y="2957"/>
                </a:lnTo>
                <a:cubicBezTo>
                  <a:pt x="5395" y="2997"/>
                  <a:pt x="4992" y="2870"/>
                  <a:pt x="4762" y="3192"/>
                </a:cubicBezTo>
                <a:cubicBezTo>
                  <a:pt x="4651" y="3349"/>
                  <a:pt x="4649" y="3502"/>
                  <a:pt x="4649" y="3722"/>
                </a:cubicBezTo>
                <a:cubicBezTo>
                  <a:pt x="4649" y="3863"/>
                  <a:pt x="4631" y="4248"/>
                  <a:pt x="4654" y="4361"/>
                </a:cubicBezTo>
                <a:lnTo>
                  <a:pt x="5780" y="4361"/>
                </a:lnTo>
                <a:cubicBezTo>
                  <a:pt x="5766" y="4489"/>
                  <a:pt x="5617" y="5500"/>
                  <a:pt x="5593" y="5534"/>
                </a:cubicBezTo>
                <a:cubicBezTo>
                  <a:pt x="5556" y="5570"/>
                  <a:pt x="4823" y="5533"/>
                  <a:pt x="4649" y="5548"/>
                </a:cubicBezTo>
                <a:lnTo>
                  <a:pt x="4648" y="8397"/>
                </a:lnTo>
                <a:cubicBezTo>
                  <a:pt x="4900" y="8397"/>
                  <a:pt x="7001" y="8412"/>
                  <a:pt x="7137" y="8391"/>
                </a:cubicBezTo>
                <a:cubicBezTo>
                  <a:pt x="7745" y="8299"/>
                  <a:pt x="8178" y="7911"/>
                  <a:pt x="8327" y="7331"/>
                </a:cubicBezTo>
                <a:cubicBezTo>
                  <a:pt x="8340" y="7282"/>
                  <a:pt x="8361" y="7167"/>
                  <a:pt x="8362" y="7109"/>
                </a:cubicBezTo>
                <a:cubicBezTo>
                  <a:pt x="8371" y="6779"/>
                  <a:pt x="8362" y="6433"/>
                  <a:pt x="8362" y="6101"/>
                </a:cubicBezTo>
                <a:lnTo>
                  <a:pt x="8362" y="2094"/>
                </a:lnTo>
                <a:cubicBezTo>
                  <a:pt x="8362" y="1580"/>
                  <a:pt x="8425" y="1189"/>
                  <a:pt x="8190" y="766"/>
                </a:cubicBezTo>
                <a:cubicBezTo>
                  <a:pt x="8130" y="658"/>
                  <a:pt x="8058" y="565"/>
                  <a:pt x="7972" y="480"/>
                </a:cubicBezTo>
                <a:cubicBezTo>
                  <a:pt x="7874" y="382"/>
                  <a:pt x="7829" y="334"/>
                  <a:pt x="7702" y="258"/>
                </a:cubicBezTo>
                <a:cubicBezTo>
                  <a:pt x="7278" y="0"/>
                  <a:pt x="6883" y="55"/>
                  <a:pt x="6394" y="55"/>
                </a:cubicBezTo>
                <a:lnTo>
                  <a:pt x="1379" y="55"/>
                </a:lnTo>
                <a:cubicBezTo>
                  <a:pt x="1072" y="54"/>
                  <a:pt x="796" y="174"/>
                  <a:pt x="617" y="301"/>
                </a:cubicBezTo>
                <a:cubicBezTo>
                  <a:pt x="316" y="514"/>
                  <a:pt x="92" y="840"/>
                  <a:pt x="35" y="1218"/>
                </a:cubicBezTo>
                <a:cubicBezTo>
                  <a:pt x="0" y="1444"/>
                  <a:pt x="20" y="5182"/>
                  <a:pt x="20" y="5726"/>
                </a:cubicBezTo>
                <a:cubicBezTo>
                  <a:pt x="20" y="5941"/>
                  <a:pt x="5" y="7051"/>
                  <a:pt x="33" y="7212"/>
                </a:cubicBezTo>
                <a:cubicBezTo>
                  <a:pt x="46" y="7290"/>
                  <a:pt x="59" y="7343"/>
                  <a:pt x="78" y="7413"/>
                </a:cubicBezTo>
                <a:cubicBezTo>
                  <a:pt x="225" y="7950"/>
                  <a:pt x="787" y="8401"/>
                  <a:pt x="1355" y="8398"/>
                </a:cubicBezTo>
                <a:cubicBezTo>
                  <a:pt x="2026" y="8394"/>
                  <a:pt x="2699" y="8397"/>
                  <a:pt x="3370" y="83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30970" y="3831490"/>
            <a:ext cx="1604606" cy="11968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/>
                </a:solidFill>
              </a:rPr>
              <a:t>Business Plan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/>
                </a:solidFill>
              </a:rPr>
              <a:t>Presentation</a:t>
            </a:r>
          </a:p>
          <a:p>
            <a:pPr>
              <a:lnSpc>
                <a:spcPct val="150000"/>
              </a:lnSpc>
            </a:pPr>
            <a:r>
              <a:rPr lang="en-US" dirty="0" err="1">
                <a:solidFill>
                  <a:schemeClr val="accent2"/>
                </a:solidFill>
              </a:rPr>
              <a:t>MNMLagency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27287" y="3831490"/>
            <a:ext cx="3084178" cy="11968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/>
                </a:solidFill>
              </a:rPr>
              <a:t>+125 598 1234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/>
                </a:solidFill>
              </a:rPr>
              <a:t>MNMLagency@gmail.com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/>
                </a:solidFill>
              </a:rPr>
              <a:t>www.PPT.mn</a:t>
            </a:r>
          </a:p>
        </p:txBody>
      </p:sp>
      <p:sp>
        <p:nvSpPr>
          <p:cNvPr id="28" name="Freeform 5"/>
          <p:cNvSpPr/>
          <p:nvPr/>
        </p:nvSpPr>
        <p:spPr bwMode="auto">
          <a:xfrm>
            <a:off x="8024823" y="3999103"/>
            <a:ext cx="169420" cy="191139"/>
          </a:xfrm>
          <a:custGeom>
            <a:avLst/>
            <a:gdLst>
              <a:gd name="T0" fmla="*/ 139 w 155"/>
              <a:gd name="T1" fmla="*/ 118 h 183"/>
              <a:gd name="T2" fmla="*/ 123 w 155"/>
              <a:gd name="T3" fmla="*/ 112 h 183"/>
              <a:gd name="T4" fmla="*/ 102 w 155"/>
              <a:gd name="T5" fmla="*/ 114 h 183"/>
              <a:gd name="T6" fmla="*/ 90 w 155"/>
              <a:gd name="T7" fmla="*/ 124 h 183"/>
              <a:gd name="T8" fmla="*/ 48 w 155"/>
              <a:gd name="T9" fmla="*/ 69 h 183"/>
              <a:gd name="T10" fmla="*/ 60 w 155"/>
              <a:gd name="T11" fmla="*/ 60 h 183"/>
              <a:gd name="T12" fmla="*/ 68 w 155"/>
              <a:gd name="T13" fmla="*/ 41 h 183"/>
              <a:gd name="T14" fmla="*/ 66 w 155"/>
              <a:gd name="T15" fmla="*/ 23 h 183"/>
              <a:gd name="T16" fmla="*/ 49 w 155"/>
              <a:gd name="T17" fmla="*/ 4 h 183"/>
              <a:gd name="T18" fmla="*/ 23 w 155"/>
              <a:gd name="T19" fmla="*/ 0 h 183"/>
              <a:gd name="T20" fmla="*/ 8 w 155"/>
              <a:gd name="T21" fmla="*/ 5 h 183"/>
              <a:gd name="T22" fmla="*/ 1 w 155"/>
              <a:gd name="T23" fmla="*/ 17 h 183"/>
              <a:gd name="T24" fmla="*/ 1 w 155"/>
              <a:gd name="T25" fmla="*/ 19 h 183"/>
              <a:gd name="T26" fmla="*/ 9 w 155"/>
              <a:gd name="T27" fmla="*/ 75 h 183"/>
              <a:gd name="T28" fmla="*/ 34 w 155"/>
              <a:gd name="T29" fmla="*/ 123 h 183"/>
              <a:gd name="T30" fmla="*/ 75 w 155"/>
              <a:gd name="T31" fmla="*/ 160 h 183"/>
              <a:gd name="T32" fmla="*/ 127 w 155"/>
              <a:gd name="T33" fmla="*/ 182 h 183"/>
              <a:gd name="T34" fmla="*/ 142 w 155"/>
              <a:gd name="T35" fmla="*/ 179 h 183"/>
              <a:gd name="T36" fmla="*/ 151 w 155"/>
              <a:gd name="T37" fmla="*/ 165 h 183"/>
              <a:gd name="T38" fmla="*/ 154 w 155"/>
              <a:gd name="T39" fmla="*/ 139 h 183"/>
              <a:gd name="T40" fmla="*/ 139 w 155"/>
              <a:gd name="T41" fmla="*/ 118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" h="183">
                <a:moveTo>
                  <a:pt x="139" y="118"/>
                </a:moveTo>
                <a:cubicBezTo>
                  <a:pt x="134" y="116"/>
                  <a:pt x="128" y="114"/>
                  <a:pt x="123" y="112"/>
                </a:cubicBezTo>
                <a:cubicBezTo>
                  <a:pt x="116" y="109"/>
                  <a:pt x="108" y="110"/>
                  <a:pt x="102" y="114"/>
                </a:cubicBezTo>
                <a:lnTo>
                  <a:pt x="90" y="124"/>
                </a:lnTo>
                <a:cubicBezTo>
                  <a:pt x="72" y="110"/>
                  <a:pt x="57" y="91"/>
                  <a:pt x="48" y="69"/>
                </a:cubicBezTo>
                <a:lnTo>
                  <a:pt x="60" y="60"/>
                </a:lnTo>
                <a:cubicBezTo>
                  <a:pt x="66" y="55"/>
                  <a:pt x="69" y="48"/>
                  <a:pt x="68" y="41"/>
                </a:cubicBezTo>
                <a:cubicBezTo>
                  <a:pt x="67" y="35"/>
                  <a:pt x="66" y="29"/>
                  <a:pt x="66" y="23"/>
                </a:cubicBezTo>
                <a:cubicBezTo>
                  <a:pt x="66" y="13"/>
                  <a:pt x="59" y="5"/>
                  <a:pt x="49" y="4"/>
                </a:cubicBezTo>
                <a:lnTo>
                  <a:pt x="23" y="0"/>
                </a:lnTo>
                <a:cubicBezTo>
                  <a:pt x="17" y="0"/>
                  <a:pt x="12" y="1"/>
                  <a:pt x="8" y="5"/>
                </a:cubicBezTo>
                <a:cubicBezTo>
                  <a:pt x="4" y="8"/>
                  <a:pt x="1" y="12"/>
                  <a:pt x="1" y="17"/>
                </a:cubicBezTo>
                <a:cubicBezTo>
                  <a:pt x="1" y="18"/>
                  <a:pt x="1" y="19"/>
                  <a:pt x="1" y="19"/>
                </a:cubicBezTo>
                <a:cubicBezTo>
                  <a:pt x="0" y="38"/>
                  <a:pt x="3" y="57"/>
                  <a:pt x="9" y="75"/>
                </a:cubicBezTo>
                <a:cubicBezTo>
                  <a:pt x="14" y="92"/>
                  <a:pt x="23" y="109"/>
                  <a:pt x="34" y="123"/>
                </a:cubicBezTo>
                <a:cubicBezTo>
                  <a:pt x="46" y="138"/>
                  <a:pt x="59" y="151"/>
                  <a:pt x="75" y="160"/>
                </a:cubicBezTo>
                <a:cubicBezTo>
                  <a:pt x="91" y="171"/>
                  <a:pt x="108" y="178"/>
                  <a:pt x="127" y="182"/>
                </a:cubicBezTo>
                <a:cubicBezTo>
                  <a:pt x="132" y="183"/>
                  <a:pt x="138" y="182"/>
                  <a:pt x="142" y="179"/>
                </a:cubicBezTo>
                <a:cubicBezTo>
                  <a:pt x="147" y="176"/>
                  <a:pt x="150" y="171"/>
                  <a:pt x="151" y="165"/>
                </a:cubicBezTo>
                <a:lnTo>
                  <a:pt x="154" y="139"/>
                </a:lnTo>
                <a:cubicBezTo>
                  <a:pt x="155" y="129"/>
                  <a:pt x="149" y="120"/>
                  <a:pt x="139" y="1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8024823" y="4435629"/>
            <a:ext cx="169419" cy="114175"/>
          </a:xfrm>
          <a:custGeom>
            <a:avLst/>
            <a:gdLst>
              <a:gd name="T0" fmla="*/ 5 w 183"/>
              <a:gd name="T1" fmla="*/ 127 h 127"/>
              <a:gd name="T2" fmla="*/ 0 w 183"/>
              <a:gd name="T3" fmla="*/ 121 h 127"/>
              <a:gd name="T4" fmla="*/ 0 w 183"/>
              <a:gd name="T5" fmla="*/ 6 h 127"/>
              <a:gd name="T6" fmla="*/ 2 w 183"/>
              <a:gd name="T7" fmla="*/ 1 h 127"/>
              <a:gd name="T8" fmla="*/ 2 w 183"/>
              <a:gd name="T9" fmla="*/ 1 h 127"/>
              <a:gd name="T10" fmla="*/ 2 w 183"/>
              <a:gd name="T11" fmla="*/ 1 h 127"/>
              <a:gd name="T12" fmla="*/ 5 w 183"/>
              <a:gd name="T13" fmla="*/ 0 h 127"/>
              <a:gd name="T14" fmla="*/ 5 w 183"/>
              <a:gd name="T15" fmla="*/ 0 h 127"/>
              <a:gd name="T16" fmla="*/ 5 w 183"/>
              <a:gd name="T17" fmla="*/ 0 h 127"/>
              <a:gd name="T18" fmla="*/ 5 w 183"/>
              <a:gd name="T19" fmla="*/ 0 h 127"/>
              <a:gd name="T20" fmla="*/ 178 w 183"/>
              <a:gd name="T21" fmla="*/ 0 h 127"/>
              <a:gd name="T22" fmla="*/ 178 w 183"/>
              <a:gd name="T23" fmla="*/ 0 h 127"/>
              <a:gd name="T24" fmla="*/ 178 w 183"/>
              <a:gd name="T25" fmla="*/ 0 h 127"/>
              <a:gd name="T26" fmla="*/ 178 w 183"/>
              <a:gd name="T27" fmla="*/ 0 h 127"/>
              <a:gd name="T28" fmla="*/ 179 w 183"/>
              <a:gd name="T29" fmla="*/ 0 h 127"/>
              <a:gd name="T30" fmla="*/ 179 w 183"/>
              <a:gd name="T31" fmla="*/ 0 h 127"/>
              <a:gd name="T32" fmla="*/ 180 w 183"/>
              <a:gd name="T33" fmla="*/ 0 h 127"/>
              <a:gd name="T34" fmla="*/ 180 w 183"/>
              <a:gd name="T35" fmla="*/ 0 h 127"/>
              <a:gd name="T36" fmla="*/ 180 w 183"/>
              <a:gd name="T37" fmla="*/ 0 h 127"/>
              <a:gd name="T38" fmla="*/ 180 w 183"/>
              <a:gd name="T39" fmla="*/ 1 h 127"/>
              <a:gd name="T40" fmla="*/ 182 w 183"/>
              <a:gd name="T41" fmla="*/ 3 h 127"/>
              <a:gd name="T42" fmla="*/ 183 w 183"/>
              <a:gd name="T43" fmla="*/ 4 h 127"/>
              <a:gd name="T44" fmla="*/ 183 w 183"/>
              <a:gd name="T45" fmla="*/ 4 h 127"/>
              <a:gd name="T46" fmla="*/ 183 w 183"/>
              <a:gd name="T47" fmla="*/ 4 h 127"/>
              <a:gd name="T48" fmla="*/ 183 w 183"/>
              <a:gd name="T49" fmla="*/ 121 h 127"/>
              <a:gd name="T50" fmla="*/ 183 w 183"/>
              <a:gd name="T51" fmla="*/ 122 h 127"/>
              <a:gd name="T52" fmla="*/ 11 w 183"/>
              <a:gd name="T53" fmla="*/ 108 h 127"/>
              <a:gd name="T54" fmla="*/ 11 w 183"/>
              <a:gd name="T55" fmla="*/ 18 h 127"/>
              <a:gd name="T56" fmla="*/ 70 w 183"/>
              <a:gd name="T57" fmla="*/ 71 h 127"/>
              <a:gd name="T58" fmla="*/ 162 w 183"/>
              <a:gd name="T59" fmla="*/ 115 h 127"/>
              <a:gd name="T60" fmla="*/ 108 w 183"/>
              <a:gd name="T61" fmla="*/ 75 h 127"/>
              <a:gd name="T62" fmla="*/ 75 w 183"/>
              <a:gd name="T63" fmla="*/ 75 h 127"/>
              <a:gd name="T64" fmla="*/ 121 w 183"/>
              <a:gd name="T65" fmla="*/ 63 h 127"/>
              <a:gd name="T66" fmla="*/ 172 w 183"/>
              <a:gd name="T67" fmla="*/ 18 h 127"/>
              <a:gd name="T68" fmla="*/ 20 w 183"/>
              <a:gd name="T69" fmla="*/ 11 h 127"/>
              <a:gd name="T70" fmla="*/ 101 w 183"/>
              <a:gd name="T71" fmla="*/ 67 h 127"/>
              <a:gd name="T72" fmla="*/ 20 w 183"/>
              <a:gd name="T73" fmla="*/ 1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3" h="127">
                <a:moveTo>
                  <a:pt x="177" y="127"/>
                </a:moveTo>
                <a:lnTo>
                  <a:pt x="5" y="127"/>
                </a:lnTo>
                <a:cubicBezTo>
                  <a:pt x="2" y="127"/>
                  <a:pt x="0" y="125"/>
                  <a:pt x="0" y="122"/>
                </a:cubicBezTo>
                <a:lnTo>
                  <a:pt x="0" y="121"/>
                </a:lnTo>
                <a:lnTo>
                  <a:pt x="0" y="121"/>
                </a:lnTo>
                <a:lnTo>
                  <a:pt x="0" y="6"/>
                </a:lnTo>
                <a:cubicBezTo>
                  <a:pt x="0" y="4"/>
                  <a:pt x="0" y="2"/>
                  <a:pt x="2" y="1"/>
                </a:cubicBez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ubicBezTo>
                  <a:pt x="3" y="0"/>
                  <a:pt x="4" y="0"/>
                  <a:pt x="5" y="0"/>
                </a:cubicBezTo>
                <a:lnTo>
                  <a:pt x="5" y="0"/>
                </a:lnTo>
                <a:cubicBezTo>
                  <a:pt x="5" y="0"/>
                  <a:pt x="5" y="0"/>
                  <a:pt x="5" y="0"/>
                </a:cubicBez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cubicBezTo>
                  <a:pt x="178" y="0"/>
                  <a:pt x="178" y="0"/>
                  <a:pt x="178" y="0"/>
                </a:cubicBez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cubicBezTo>
                  <a:pt x="179" y="0"/>
                  <a:pt x="179" y="0"/>
                  <a:pt x="179" y="0"/>
                </a:cubicBez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0" y="0"/>
                </a:lnTo>
                <a:lnTo>
                  <a:pt x="180" y="0"/>
                </a:lnTo>
                <a:lnTo>
                  <a:pt x="180" y="0"/>
                </a:lnTo>
                <a:lnTo>
                  <a:pt x="180" y="0"/>
                </a:lnTo>
                <a:cubicBezTo>
                  <a:pt x="180" y="1"/>
                  <a:pt x="180" y="1"/>
                  <a:pt x="180" y="1"/>
                </a:cubicBezTo>
                <a:lnTo>
                  <a:pt x="180" y="1"/>
                </a:lnTo>
                <a:cubicBezTo>
                  <a:pt x="181" y="1"/>
                  <a:pt x="182" y="2"/>
                  <a:pt x="182" y="3"/>
                </a:cubicBezTo>
                <a:lnTo>
                  <a:pt x="182" y="3"/>
                </a:lnTo>
                <a:lnTo>
                  <a:pt x="182" y="3"/>
                </a:lnTo>
                <a:cubicBezTo>
                  <a:pt x="183" y="3"/>
                  <a:pt x="183" y="4"/>
                  <a:pt x="183" y="4"/>
                </a:cubicBezTo>
                <a:lnTo>
                  <a:pt x="183" y="4"/>
                </a:lnTo>
                <a:lnTo>
                  <a:pt x="183" y="4"/>
                </a:lnTo>
                <a:lnTo>
                  <a:pt x="183" y="4"/>
                </a:lnTo>
                <a:lnTo>
                  <a:pt x="183" y="4"/>
                </a:lnTo>
                <a:cubicBezTo>
                  <a:pt x="183" y="5"/>
                  <a:pt x="183" y="5"/>
                  <a:pt x="183" y="6"/>
                </a:cubicBezTo>
                <a:lnTo>
                  <a:pt x="183" y="121"/>
                </a:lnTo>
                <a:lnTo>
                  <a:pt x="183" y="121"/>
                </a:lnTo>
                <a:lnTo>
                  <a:pt x="183" y="122"/>
                </a:lnTo>
                <a:cubicBezTo>
                  <a:pt x="183" y="125"/>
                  <a:pt x="181" y="127"/>
                  <a:pt x="177" y="127"/>
                </a:cubicBezTo>
                <a:close/>
                <a:moveTo>
                  <a:pt x="11" y="108"/>
                </a:moveTo>
                <a:lnTo>
                  <a:pt x="61" y="63"/>
                </a:lnTo>
                <a:lnTo>
                  <a:pt x="11" y="18"/>
                </a:lnTo>
                <a:lnTo>
                  <a:pt x="11" y="108"/>
                </a:lnTo>
                <a:close/>
                <a:moveTo>
                  <a:pt x="70" y="71"/>
                </a:moveTo>
                <a:lnTo>
                  <a:pt x="20" y="115"/>
                </a:lnTo>
                <a:lnTo>
                  <a:pt x="162" y="115"/>
                </a:lnTo>
                <a:lnTo>
                  <a:pt x="113" y="71"/>
                </a:lnTo>
                <a:lnTo>
                  <a:pt x="108" y="75"/>
                </a:lnTo>
                <a:cubicBezTo>
                  <a:pt x="103" y="79"/>
                  <a:pt x="97" y="81"/>
                  <a:pt x="91" y="81"/>
                </a:cubicBezTo>
                <a:cubicBezTo>
                  <a:pt x="85" y="81"/>
                  <a:pt x="79" y="79"/>
                  <a:pt x="75" y="75"/>
                </a:cubicBezTo>
                <a:lnTo>
                  <a:pt x="70" y="71"/>
                </a:lnTo>
                <a:close/>
                <a:moveTo>
                  <a:pt x="121" y="63"/>
                </a:moveTo>
                <a:lnTo>
                  <a:pt x="172" y="108"/>
                </a:lnTo>
                <a:lnTo>
                  <a:pt x="172" y="18"/>
                </a:lnTo>
                <a:lnTo>
                  <a:pt x="121" y="63"/>
                </a:lnTo>
                <a:close/>
                <a:moveTo>
                  <a:pt x="20" y="11"/>
                </a:moveTo>
                <a:lnTo>
                  <a:pt x="82" y="67"/>
                </a:lnTo>
                <a:cubicBezTo>
                  <a:pt x="87" y="71"/>
                  <a:pt x="95" y="71"/>
                  <a:pt x="101" y="67"/>
                </a:cubicBezTo>
                <a:lnTo>
                  <a:pt x="162" y="11"/>
                </a:lnTo>
                <a:lnTo>
                  <a:pt x="20" y="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7"/>
          <p:cNvSpPr>
            <a:spLocks noEditPoints="1"/>
          </p:cNvSpPr>
          <p:nvPr/>
        </p:nvSpPr>
        <p:spPr bwMode="auto">
          <a:xfrm>
            <a:off x="8014059" y="4814437"/>
            <a:ext cx="191582" cy="180088"/>
          </a:xfrm>
          <a:custGeom>
            <a:avLst/>
            <a:gdLst>
              <a:gd name="T0" fmla="*/ 192 w 202"/>
              <a:gd name="T1" fmla="*/ 64 h 199"/>
              <a:gd name="T2" fmla="*/ 192 w 202"/>
              <a:gd name="T3" fmla="*/ 138 h 199"/>
              <a:gd name="T4" fmla="*/ 75 w 202"/>
              <a:gd name="T5" fmla="*/ 193 h 199"/>
              <a:gd name="T6" fmla="*/ 63 w 202"/>
              <a:gd name="T7" fmla="*/ 189 h 199"/>
              <a:gd name="T8" fmla="*/ 11 w 202"/>
              <a:gd name="T9" fmla="*/ 62 h 199"/>
              <a:gd name="T10" fmla="*/ 140 w 202"/>
              <a:gd name="T11" fmla="*/ 11 h 199"/>
              <a:gd name="T12" fmla="*/ 69 w 202"/>
              <a:gd name="T13" fmla="*/ 179 h 199"/>
              <a:gd name="T14" fmla="*/ 64 w 202"/>
              <a:gd name="T15" fmla="*/ 178 h 199"/>
              <a:gd name="T16" fmla="*/ 67 w 202"/>
              <a:gd name="T17" fmla="*/ 180 h 199"/>
              <a:gd name="T18" fmla="*/ 138 w 202"/>
              <a:gd name="T19" fmla="*/ 22 h 199"/>
              <a:gd name="T20" fmla="*/ 135 w 202"/>
              <a:gd name="T21" fmla="*/ 22 h 199"/>
              <a:gd name="T22" fmla="*/ 135 w 202"/>
              <a:gd name="T23" fmla="*/ 21 h 199"/>
              <a:gd name="T24" fmla="*/ 159 w 202"/>
              <a:gd name="T25" fmla="*/ 72 h 199"/>
              <a:gd name="T26" fmla="*/ 183 w 202"/>
              <a:gd name="T27" fmla="*/ 69 h 199"/>
              <a:gd name="T28" fmla="*/ 150 w 202"/>
              <a:gd name="T29" fmla="*/ 28 h 199"/>
              <a:gd name="T30" fmla="*/ 157 w 202"/>
              <a:gd name="T31" fmla="*/ 59 h 199"/>
              <a:gd name="T32" fmla="*/ 159 w 202"/>
              <a:gd name="T33" fmla="*/ 72 h 199"/>
              <a:gd name="T34" fmla="*/ 146 w 202"/>
              <a:gd name="T35" fmla="*/ 61 h 199"/>
              <a:gd name="T36" fmla="*/ 139 w 202"/>
              <a:gd name="T37" fmla="*/ 33 h 199"/>
              <a:gd name="T38" fmla="*/ 122 w 202"/>
              <a:gd name="T39" fmla="*/ 66 h 199"/>
              <a:gd name="T40" fmla="*/ 126 w 202"/>
              <a:gd name="T41" fmla="*/ 29 h 199"/>
              <a:gd name="T42" fmla="*/ 101 w 202"/>
              <a:gd name="T43" fmla="*/ 40 h 199"/>
              <a:gd name="T44" fmla="*/ 67 w 202"/>
              <a:gd name="T45" fmla="*/ 21 h 199"/>
              <a:gd name="T46" fmla="*/ 82 w 202"/>
              <a:gd name="T47" fmla="*/ 40 h 199"/>
              <a:gd name="T48" fmla="*/ 93 w 202"/>
              <a:gd name="T49" fmla="*/ 33 h 199"/>
              <a:gd name="T50" fmla="*/ 120 w 202"/>
              <a:gd name="T51" fmla="*/ 16 h 199"/>
              <a:gd name="T52" fmla="*/ 74 w 202"/>
              <a:gd name="T53" fmla="*/ 48 h 199"/>
              <a:gd name="T54" fmla="*/ 23 w 202"/>
              <a:gd name="T55" fmla="*/ 62 h 199"/>
              <a:gd name="T56" fmla="*/ 108 w 202"/>
              <a:gd name="T57" fmla="*/ 71 h 199"/>
              <a:gd name="T58" fmla="*/ 98 w 202"/>
              <a:gd name="T59" fmla="*/ 93 h 199"/>
              <a:gd name="T60" fmla="*/ 118 w 202"/>
              <a:gd name="T61" fmla="*/ 75 h 199"/>
              <a:gd name="T62" fmla="*/ 148 w 202"/>
              <a:gd name="T63" fmla="*/ 82 h 199"/>
              <a:gd name="T64" fmla="*/ 170 w 202"/>
              <a:gd name="T65" fmla="*/ 82 h 199"/>
              <a:gd name="T66" fmla="*/ 184 w 202"/>
              <a:gd name="T67" fmla="*/ 129 h 199"/>
              <a:gd name="T68" fmla="*/ 128 w 202"/>
              <a:gd name="T69" fmla="*/ 168 h 199"/>
              <a:gd name="T70" fmla="*/ 136 w 202"/>
              <a:gd name="T71" fmla="*/ 179 h 199"/>
              <a:gd name="T72" fmla="*/ 83 w 202"/>
              <a:gd name="T73" fmla="*/ 183 h 199"/>
              <a:gd name="T74" fmla="*/ 112 w 202"/>
              <a:gd name="T75" fmla="*/ 152 h 199"/>
              <a:gd name="T76" fmla="*/ 77 w 202"/>
              <a:gd name="T77" fmla="*/ 171 h 199"/>
              <a:gd name="T78" fmla="*/ 81 w 202"/>
              <a:gd name="T79" fmla="*/ 134 h 199"/>
              <a:gd name="T80" fmla="*/ 56 w 202"/>
              <a:gd name="T81" fmla="*/ 129 h 199"/>
              <a:gd name="T82" fmla="*/ 44 w 202"/>
              <a:gd name="T83" fmla="*/ 128 h 199"/>
              <a:gd name="T84" fmla="*/ 54 w 202"/>
              <a:gd name="T85" fmla="*/ 171 h 199"/>
              <a:gd name="T86" fmla="*/ 20 w 202"/>
              <a:gd name="T87" fmla="*/ 132 h 199"/>
              <a:gd name="T88" fmla="*/ 44 w 202"/>
              <a:gd name="T89" fmla="*/ 117 h 199"/>
              <a:gd name="T90" fmla="*/ 50 w 202"/>
              <a:gd name="T91" fmla="*/ 85 h 199"/>
              <a:gd name="T92" fmla="*/ 56 w 202"/>
              <a:gd name="T93" fmla="*/ 118 h 199"/>
              <a:gd name="T94" fmla="*/ 85 w 202"/>
              <a:gd name="T95" fmla="*/ 125 h 199"/>
              <a:gd name="T96" fmla="*/ 104 w 202"/>
              <a:gd name="T97" fmla="*/ 107 h 199"/>
              <a:gd name="T98" fmla="*/ 145 w 202"/>
              <a:gd name="T99" fmla="*/ 174 h 199"/>
              <a:gd name="T100" fmla="*/ 128 w 202"/>
              <a:gd name="T101" fmla="*/ 152 h 199"/>
              <a:gd name="T102" fmla="*/ 145 w 202"/>
              <a:gd name="T103" fmla="*/ 17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199">
                <a:moveTo>
                  <a:pt x="140" y="11"/>
                </a:moveTo>
                <a:lnTo>
                  <a:pt x="140" y="11"/>
                </a:lnTo>
                <a:cubicBezTo>
                  <a:pt x="165" y="21"/>
                  <a:pt x="183" y="41"/>
                  <a:pt x="192" y="64"/>
                </a:cubicBezTo>
                <a:cubicBezTo>
                  <a:pt x="202" y="87"/>
                  <a:pt x="202" y="113"/>
                  <a:pt x="192" y="138"/>
                </a:cubicBezTo>
                <a:lnTo>
                  <a:pt x="192" y="138"/>
                </a:lnTo>
                <a:lnTo>
                  <a:pt x="192" y="138"/>
                </a:lnTo>
                <a:cubicBezTo>
                  <a:pt x="181" y="162"/>
                  <a:pt x="162" y="180"/>
                  <a:pt x="138" y="190"/>
                </a:cubicBezTo>
                <a:cubicBezTo>
                  <a:pt x="119" y="198"/>
                  <a:pt x="97" y="199"/>
                  <a:pt x="75" y="194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1" y="192"/>
                  <a:pt x="67" y="191"/>
                  <a:pt x="63" y="189"/>
                </a:cubicBezTo>
                <a:lnTo>
                  <a:pt x="63" y="189"/>
                </a:lnTo>
                <a:lnTo>
                  <a:pt x="63" y="189"/>
                </a:lnTo>
                <a:cubicBezTo>
                  <a:pt x="38" y="179"/>
                  <a:pt x="20" y="159"/>
                  <a:pt x="10" y="136"/>
                </a:cubicBezTo>
                <a:cubicBezTo>
                  <a:pt x="1" y="113"/>
                  <a:pt x="0" y="87"/>
                  <a:pt x="11" y="62"/>
                </a:cubicBezTo>
                <a:lnTo>
                  <a:pt x="11" y="62"/>
                </a:lnTo>
                <a:lnTo>
                  <a:pt x="11" y="62"/>
                </a:lnTo>
                <a:cubicBezTo>
                  <a:pt x="21" y="38"/>
                  <a:pt x="41" y="20"/>
                  <a:pt x="64" y="10"/>
                </a:cubicBezTo>
                <a:cubicBezTo>
                  <a:pt x="88" y="1"/>
                  <a:pt x="115" y="0"/>
                  <a:pt x="140" y="11"/>
                </a:cubicBezTo>
                <a:close/>
                <a:moveTo>
                  <a:pt x="71" y="181"/>
                </a:moveTo>
                <a:cubicBezTo>
                  <a:pt x="71" y="181"/>
                  <a:pt x="71" y="180"/>
                  <a:pt x="70" y="180"/>
                </a:cubicBezTo>
                <a:cubicBezTo>
                  <a:pt x="70" y="180"/>
                  <a:pt x="70" y="179"/>
                  <a:pt x="69" y="179"/>
                </a:cubicBezTo>
                <a:cubicBezTo>
                  <a:pt x="69" y="179"/>
                  <a:pt x="68" y="178"/>
                  <a:pt x="68" y="178"/>
                </a:cubicBezTo>
                <a:lnTo>
                  <a:pt x="68" y="178"/>
                </a:lnTo>
                <a:cubicBezTo>
                  <a:pt x="66" y="178"/>
                  <a:pt x="65" y="178"/>
                  <a:pt x="64" y="178"/>
                </a:cubicBezTo>
                <a:cubicBezTo>
                  <a:pt x="65" y="178"/>
                  <a:pt x="66" y="179"/>
                  <a:pt x="67" y="180"/>
                </a:cubicBezTo>
                <a:lnTo>
                  <a:pt x="67" y="180"/>
                </a:lnTo>
                <a:lnTo>
                  <a:pt x="67" y="180"/>
                </a:lnTo>
                <a:cubicBezTo>
                  <a:pt x="69" y="180"/>
                  <a:pt x="70" y="181"/>
                  <a:pt x="71" y="181"/>
                </a:cubicBezTo>
                <a:close/>
                <a:moveTo>
                  <a:pt x="139" y="22"/>
                </a:moveTo>
                <a:cubicBezTo>
                  <a:pt x="139" y="22"/>
                  <a:pt x="138" y="22"/>
                  <a:pt x="138" y="22"/>
                </a:cubicBezTo>
                <a:cubicBezTo>
                  <a:pt x="137" y="22"/>
                  <a:pt x="137" y="22"/>
                  <a:pt x="136" y="22"/>
                </a:cubicBezTo>
                <a:cubicBezTo>
                  <a:pt x="136" y="22"/>
                  <a:pt x="135" y="22"/>
                  <a:pt x="135" y="22"/>
                </a:cubicBezTo>
                <a:lnTo>
                  <a:pt x="135" y="22"/>
                </a:lnTo>
                <a:cubicBezTo>
                  <a:pt x="133" y="21"/>
                  <a:pt x="132" y="20"/>
                  <a:pt x="132" y="19"/>
                </a:cubicBezTo>
                <a:cubicBezTo>
                  <a:pt x="133" y="19"/>
                  <a:pt x="134" y="20"/>
                  <a:pt x="135" y="21"/>
                </a:cubicBezTo>
                <a:lnTo>
                  <a:pt x="135" y="21"/>
                </a:lnTo>
                <a:lnTo>
                  <a:pt x="135" y="21"/>
                </a:lnTo>
                <a:cubicBezTo>
                  <a:pt x="137" y="21"/>
                  <a:pt x="138" y="22"/>
                  <a:pt x="139" y="22"/>
                </a:cubicBezTo>
                <a:close/>
                <a:moveTo>
                  <a:pt x="159" y="72"/>
                </a:moveTo>
                <a:cubicBezTo>
                  <a:pt x="162" y="72"/>
                  <a:pt x="165" y="72"/>
                  <a:pt x="169" y="71"/>
                </a:cubicBezTo>
                <a:cubicBezTo>
                  <a:pt x="172" y="71"/>
                  <a:pt x="175" y="71"/>
                  <a:pt x="179" y="70"/>
                </a:cubicBezTo>
                <a:cubicBezTo>
                  <a:pt x="180" y="70"/>
                  <a:pt x="182" y="69"/>
                  <a:pt x="183" y="69"/>
                </a:cubicBezTo>
                <a:lnTo>
                  <a:pt x="183" y="69"/>
                </a:lnTo>
                <a:cubicBezTo>
                  <a:pt x="183" y="69"/>
                  <a:pt x="183" y="68"/>
                  <a:pt x="182" y="68"/>
                </a:cubicBezTo>
                <a:cubicBezTo>
                  <a:pt x="176" y="52"/>
                  <a:pt x="165" y="38"/>
                  <a:pt x="150" y="28"/>
                </a:cubicBezTo>
                <a:cubicBezTo>
                  <a:pt x="149" y="28"/>
                  <a:pt x="149" y="29"/>
                  <a:pt x="149" y="29"/>
                </a:cubicBezTo>
                <a:cubicBezTo>
                  <a:pt x="152" y="39"/>
                  <a:pt x="155" y="48"/>
                  <a:pt x="157" y="57"/>
                </a:cubicBezTo>
                <a:cubicBezTo>
                  <a:pt x="157" y="58"/>
                  <a:pt x="157" y="59"/>
                  <a:pt x="157" y="59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7" y="60"/>
                  <a:pt x="157" y="61"/>
                  <a:pt x="157" y="61"/>
                </a:cubicBezTo>
                <a:cubicBezTo>
                  <a:pt x="158" y="65"/>
                  <a:pt x="158" y="68"/>
                  <a:pt x="159" y="72"/>
                </a:cubicBezTo>
                <a:close/>
                <a:moveTo>
                  <a:pt x="122" y="66"/>
                </a:moveTo>
                <a:cubicBezTo>
                  <a:pt x="130" y="69"/>
                  <a:pt x="139" y="71"/>
                  <a:pt x="148" y="71"/>
                </a:cubicBezTo>
                <a:cubicBezTo>
                  <a:pt x="147" y="68"/>
                  <a:pt x="147" y="65"/>
                  <a:pt x="146" y="61"/>
                </a:cubicBezTo>
                <a:cubicBezTo>
                  <a:pt x="146" y="60"/>
                  <a:pt x="146" y="59"/>
                  <a:pt x="146" y="58"/>
                </a:cubicBezTo>
                <a:cubicBezTo>
                  <a:pt x="145" y="52"/>
                  <a:pt x="143" y="46"/>
                  <a:pt x="141" y="40"/>
                </a:cubicBezTo>
                <a:cubicBezTo>
                  <a:pt x="140" y="38"/>
                  <a:pt x="140" y="35"/>
                  <a:pt x="139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7" y="33"/>
                  <a:pt x="137" y="33"/>
                  <a:pt x="136" y="33"/>
                </a:cubicBezTo>
                <a:lnTo>
                  <a:pt x="122" y="66"/>
                </a:lnTo>
                <a:close/>
                <a:moveTo>
                  <a:pt x="90" y="48"/>
                </a:moveTo>
                <a:cubicBezTo>
                  <a:pt x="97" y="53"/>
                  <a:pt x="104" y="58"/>
                  <a:pt x="112" y="62"/>
                </a:cubicBezTo>
                <a:lnTo>
                  <a:pt x="126" y="29"/>
                </a:lnTo>
                <a:cubicBezTo>
                  <a:pt x="125" y="28"/>
                  <a:pt x="125" y="28"/>
                  <a:pt x="124" y="27"/>
                </a:cubicBezTo>
                <a:cubicBezTo>
                  <a:pt x="122" y="28"/>
                  <a:pt x="120" y="29"/>
                  <a:pt x="118" y="30"/>
                </a:cubicBezTo>
                <a:cubicBezTo>
                  <a:pt x="112" y="33"/>
                  <a:pt x="106" y="36"/>
                  <a:pt x="101" y="40"/>
                </a:cubicBezTo>
                <a:cubicBezTo>
                  <a:pt x="100" y="40"/>
                  <a:pt x="100" y="41"/>
                  <a:pt x="99" y="41"/>
                </a:cubicBezTo>
                <a:cubicBezTo>
                  <a:pt x="96" y="43"/>
                  <a:pt x="93" y="45"/>
                  <a:pt x="90" y="48"/>
                </a:cubicBezTo>
                <a:close/>
                <a:moveTo>
                  <a:pt x="67" y="21"/>
                </a:moveTo>
                <a:lnTo>
                  <a:pt x="67" y="21"/>
                </a:lnTo>
                <a:cubicBezTo>
                  <a:pt x="71" y="28"/>
                  <a:pt x="76" y="34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5" y="38"/>
                  <a:pt x="88" y="36"/>
                  <a:pt x="91" y="34"/>
                </a:cubicBezTo>
                <a:cubicBezTo>
                  <a:pt x="91" y="33"/>
                  <a:pt x="92" y="33"/>
                  <a:pt x="92" y="33"/>
                </a:cubicBezTo>
                <a:cubicBezTo>
                  <a:pt x="92" y="33"/>
                  <a:pt x="92" y="33"/>
                  <a:pt x="93" y="33"/>
                </a:cubicBezTo>
                <a:cubicBezTo>
                  <a:pt x="93" y="32"/>
                  <a:pt x="94" y="32"/>
                  <a:pt x="95" y="31"/>
                </a:cubicBezTo>
                <a:cubicBezTo>
                  <a:pt x="102" y="26"/>
                  <a:pt x="111" y="22"/>
                  <a:pt x="120" y="17"/>
                </a:cubicBezTo>
                <a:cubicBezTo>
                  <a:pt x="120" y="17"/>
                  <a:pt x="120" y="16"/>
                  <a:pt x="120" y="16"/>
                </a:cubicBezTo>
                <a:cubicBezTo>
                  <a:pt x="102" y="12"/>
                  <a:pt x="84" y="14"/>
                  <a:pt x="68" y="20"/>
                </a:cubicBezTo>
                <a:cubicBezTo>
                  <a:pt x="68" y="20"/>
                  <a:pt x="67" y="21"/>
                  <a:pt x="67" y="21"/>
                </a:cubicBezTo>
                <a:close/>
                <a:moveTo>
                  <a:pt x="74" y="48"/>
                </a:moveTo>
                <a:cubicBezTo>
                  <a:pt x="74" y="47"/>
                  <a:pt x="74" y="47"/>
                  <a:pt x="74" y="47"/>
                </a:cubicBezTo>
                <a:cubicBezTo>
                  <a:pt x="67" y="41"/>
                  <a:pt x="62" y="33"/>
                  <a:pt x="57" y="26"/>
                </a:cubicBezTo>
                <a:cubicBezTo>
                  <a:pt x="43" y="34"/>
                  <a:pt x="31" y="46"/>
                  <a:pt x="23" y="62"/>
                </a:cubicBezTo>
                <a:lnTo>
                  <a:pt x="55" y="75"/>
                </a:lnTo>
                <a:cubicBezTo>
                  <a:pt x="59" y="65"/>
                  <a:pt x="66" y="56"/>
                  <a:pt x="74" y="48"/>
                </a:cubicBezTo>
                <a:close/>
                <a:moveTo>
                  <a:pt x="108" y="71"/>
                </a:moveTo>
                <a:cubicBezTo>
                  <a:pt x="98" y="67"/>
                  <a:pt x="90" y="61"/>
                  <a:pt x="82" y="55"/>
                </a:cubicBezTo>
                <a:cubicBezTo>
                  <a:pt x="75" y="62"/>
                  <a:pt x="69" y="70"/>
                  <a:pt x="65" y="79"/>
                </a:cubicBezTo>
                <a:lnTo>
                  <a:pt x="98" y="93"/>
                </a:lnTo>
                <a:lnTo>
                  <a:pt x="108" y="71"/>
                </a:lnTo>
                <a:close/>
                <a:moveTo>
                  <a:pt x="148" y="82"/>
                </a:moveTo>
                <a:cubicBezTo>
                  <a:pt x="138" y="81"/>
                  <a:pt x="128" y="79"/>
                  <a:pt x="118" y="75"/>
                </a:cubicBezTo>
                <a:lnTo>
                  <a:pt x="108" y="97"/>
                </a:lnTo>
                <a:lnTo>
                  <a:pt x="143" y="112"/>
                </a:lnTo>
                <a:cubicBezTo>
                  <a:pt x="146" y="102"/>
                  <a:pt x="148" y="93"/>
                  <a:pt x="148" y="82"/>
                </a:cubicBezTo>
                <a:close/>
                <a:moveTo>
                  <a:pt x="186" y="79"/>
                </a:moveTo>
                <a:cubicBezTo>
                  <a:pt x="184" y="80"/>
                  <a:pt x="183" y="80"/>
                  <a:pt x="181" y="80"/>
                </a:cubicBezTo>
                <a:cubicBezTo>
                  <a:pt x="177" y="81"/>
                  <a:pt x="174" y="82"/>
                  <a:pt x="170" y="82"/>
                </a:cubicBezTo>
                <a:cubicBezTo>
                  <a:pt x="166" y="82"/>
                  <a:pt x="163" y="83"/>
                  <a:pt x="159" y="83"/>
                </a:cubicBezTo>
                <a:cubicBezTo>
                  <a:pt x="159" y="94"/>
                  <a:pt x="157" y="105"/>
                  <a:pt x="153" y="116"/>
                </a:cubicBezTo>
                <a:lnTo>
                  <a:pt x="184" y="129"/>
                </a:lnTo>
                <a:cubicBezTo>
                  <a:pt x="190" y="112"/>
                  <a:pt x="190" y="95"/>
                  <a:pt x="186" y="79"/>
                </a:cubicBezTo>
                <a:close/>
                <a:moveTo>
                  <a:pt x="120" y="159"/>
                </a:moveTo>
                <a:cubicBezTo>
                  <a:pt x="123" y="162"/>
                  <a:pt x="125" y="165"/>
                  <a:pt x="128" y="168"/>
                </a:cubicBezTo>
                <a:cubicBezTo>
                  <a:pt x="130" y="170"/>
                  <a:pt x="132" y="173"/>
                  <a:pt x="134" y="176"/>
                </a:cubicBezTo>
                <a:cubicBezTo>
                  <a:pt x="134" y="177"/>
                  <a:pt x="135" y="178"/>
                  <a:pt x="136" y="179"/>
                </a:cubicBezTo>
                <a:lnTo>
                  <a:pt x="136" y="179"/>
                </a:lnTo>
                <a:cubicBezTo>
                  <a:pt x="135" y="179"/>
                  <a:pt x="135" y="180"/>
                  <a:pt x="134" y="180"/>
                </a:cubicBezTo>
                <a:cubicBezTo>
                  <a:pt x="118" y="186"/>
                  <a:pt x="100" y="188"/>
                  <a:pt x="83" y="184"/>
                </a:cubicBezTo>
                <a:cubicBezTo>
                  <a:pt x="83" y="184"/>
                  <a:pt x="83" y="183"/>
                  <a:pt x="83" y="183"/>
                </a:cubicBezTo>
                <a:cubicBezTo>
                  <a:pt x="97" y="176"/>
                  <a:pt x="110" y="168"/>
                  <a:pt x="120" y="159"/>
                </a:cubicBezTo>
                <a:close/>
                <a:moveTo>
                  <a:pt x="91" y="139"/>
                </a:moveTo>
                <a:cubicBezTo>
                  <a:pt x="99" y="142"/>
                  <a:pt x="106" y="147"/>
                  <a:pt x="112" y="152"/>
                </a:cubicBezTo>
                <a:cubicBezTo>
                  <a:pt x="103" y="160"/>
                  <a:pt x="92" y="167"/>
                  <a:pt x="78" y="173"/>
                </a:cubicBezTo>
                <a:cubicBezTo>
                  <a:pt x="78" y="173"/>
                  <a:pt x="78" y="173"/>
                  <a:pt x="78" y="173"/>
                </a:cubicBezTo>
                <a:cubicBezTo>
                  <a:pt x="78" y="172"/>
                  <a:pt x="77" y="172"/>
                  <a:pt x="77" y="171"/>
                </a:cubicBezTo>
                <a:lnTo>
                  <a:pt x="91" y="139"/>
                </a:lnTo>
                <a:close/>
                <a:moveTo>
                  <a:pt x="56" y="129"/>
                </a:moveTo>
                <a:cubicBezTo>
                  <a:pt x="64" y="130"/>
                  <a:pt x="73" y="131"/>
                  <a:pt x="81" y="134"/>
                </a:cubicBezTo>
                <a:lnTo>
                  <a:pt x="67" y="167"/>
                </a:lnTo>
                <a:cubicBezTo>
                  <a:pt x="66" y="167"/>
                  <a:pt x="65" y="167"/>
                  <a:pt x="65" y="167"/>
                </a:cubicBezTo>
                <a:cubicBezTo>
                  <a:pt x="60" y="154"/>
                  <a:pt x="57" y="141"/>
                  <a:pt x="56" y="129"/>
                </a:cubicBezTo>
                <a:close/>
                <a:moveTo>
                  <a:pt x="20" y="131"/>
                </a:moveTo>
                <a:lnTo>
                  <a:pt x="20" y="131"/>
                </a:lnTo>
                <a:cubicBezTo>
                  <a:pt x="28" y="129"/>
                  <a:pt x="36" y="128"/>
                  <a:pt x="44" y="128"/>
                </a:cubicBezTo>
                <a:cubicBezTo>
                  <a:pt x="44" y="128"/>
                  <a:pt x="45" y="128"/>
                  <a:pt x="45" y="128"/>
                </a:cubicBezTo>
                <a:cubicBezTo>
                  <a:pt x="46" y="141"/>
                  <a:pt x="49" y="156"/>
                  <a:pt x="55" y="171"/>
                </a:cubicBezTo>
                <a:cubicBezTo>
                  <a:pt x="54" y="171"/>
                  <a:pt x="54" y="171"/>
                  <a:pt x="54" y="171"/>
                </a:cubicBezTo>
                <a:lnTo>
                  <a:pt x="54" y="171"/>
                </a:lnTo>
                <a:cubicBezTo>
                  <a:pt x="54" y="171"/>
                  <a:pt x="53" y="172"/>
                  <a:pt x="53" y="172"/>
                </a:cubicBezTo>
                <a:cubicBezTo>
                  <a:pt x="38" y="162"/>
                  <a:pt x="27" y="148"/>
                  <a:pt x="20" y="132"/>
                </a:cubicBezTo>
                <a:cubicBezTo>
                  <a:pt x="20" y="132"/>
                  <a:pt x="20" y="131"/>
                  <a:pt x="20" y="131"/>
                </a:cubicBezTo>
                <a:close/>
                <a:moveTo>
                  <a:pt x="45" y="117"/>
                </a:moveTo>
                <a:cubicBezTo>
                  <a:pt x="45" y="117"/>
                  <a:pt x="44" y="117"/>
                  <a:pt x="44" y="117"/>
                </a:cubicBezTo>
                <a:cubicBezTo>
                  <a:pt x="35" y="117"/>
                  <a:pt x="25" y="119"/>
                  <a:pt x="16" y="121"/>
                </a:cubicBezTo>
                <a:cubicBezTo>
                  <a:pt x="12" y="105"/>
                  <a:pt x="13" y="88"/>
                  <a:pt x="19" y="71"/>
                </a:cubicBezTo>
                <a:lnTo>
                  <a:pt x="50" y="85"/>
                </a:lnTo>
                <a:cubicBezTo>
                  <a:pt x="47" y="95"/>
                  <a:pt x="45" y="106"/>
                  <a:pt x="45" y="117"/>
                </a:cubicBezTo>
                <a:close/>
                <a:moveTo>
                  <a:pt x="85" y="125"/>
                </a:moveTo>
                <a:cubicBezTo>
                  <a:pt x="75" y="121"/>
                  <a:pt x="66" y="119"/>
                  <a:pt x="56" y="118"/>
                </a:cubicBezTo>
                <a:cubicBezTo>
                  <a:pt x="56" y="108"/>
                  <a:pt x="57" y="98"/>
                  <a:pt x="61" y="89"/>
                </a:cubicBezTo>
                <a:lnTo>
                  <a:pt x="94" y="103"/>
                </a:lnTo>
                <a:lnTo>
                  <a:pt x="85" y="125"/>
                </a:lnTo>
                <a:close/>
                <a:moveTo>
                  <a:pt x="120" y="145"/>
                </a:moveTo>
                <a:cubicBezTo>
                  <a:pt x="113" y="139"/>
                  <a:pt x="104" y="133"/>
                  <a:pt x="95" y="129"/>
                </a:cubicBezTo>
                <a:lnTo>
                  <a:pt x="104" y="107"/>
                </a:lnTo>
                <a:lnTo>
                  <a:pt x="138" y="121"/>
                </a:lnTo>
                <a:cubicBezTo>
                  <a:pt x="134" y="130"/>
                  <a:pt x="128" y="138"/>
                  <a:pt x="120" y="145"/>
                </a:cubicBezTo>
                <a:close/>
                <a:moveTo>
                  <a:pt x="145" y="174"/>
                </a:moveTo>
                <a:cubicBezTo>
                  <a:pt x="145" y="173"/>
                  <a:pt x="144" y="171"/>
                  <a:pt x="143" y="170"/>
                </a:cubicBezTo>
                <a:cubicBezTo>
                  <a:pt x="141" y="167"/>
                  <a:pt x="138" y="164"/>
                  <a:pt x="136" y="161"/>
                </a:cubicBezTo>
                <a:cubicBezTo>
                  <a:pt x="134" y="158"/>
                  <a:pt x="131" y="155"/>
                  <a:pt x="128" y="152"/>
                </a:cubicBezTo>
                <a:cubicBezTo>
                  <a:pt x="137" y="144"/>
                  <a:pt x="144" y="135"/>
                  <a:pt x="149" y="125"/>
                </a:cubicBezTo>
                <a:lnTo>
                  <a:pt x="180" y="138"/>
                </a:lnTo>
                <a:cubicBezTo>
                  <a:pt x="172" y="154"/>
                  <a:pt x="160" y="166"/>
                  <a:pt x="145" y="1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Rectangle 24"/>
          <p:cNvSpPr/>
          <p:nvPr/>
        </p:nvSpPr>
        <p:spPr>
          <a:xfrm>
            <a:off x="1170332" y="1591891"/>
            <a:ext cx="3767684" cy="3659925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257550" y="3087053"/>
            <a:ext cx="5676900" cy="55372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一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移动端界面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&amp;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+mn-ea"/>
              </a:rPr>
              <a:t>交互展示</a:t>
            </a:r>
            <a:endParaRPr lang="en-US" dirty="0">
              <a:latin typeface="+mj-ea"/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7453754" y="151926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10293270" y="897892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9"/>
          <p:cNvSpPr/>
          <p:nvPr/>
        </p:nvSpPr>
        <p:spPr bwMode="auto">
          <a:xfrm>
            <a:off x="8594722" y="0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1"/>
          <p:cNvSpPr/>
          <p:nvPr/>
        </p:nvSpPr>
        <p:spPr bwMode="auto">
          <a:xfrm>
            <a:off x="11410796" y="3705225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-85725" y="5029200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19533" y="2297659"/>
            <a:ext cx="6607634" cy="18824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用户通过输入用户名和密码进行登录，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  <a:sym typeface="+mn-ea"/>
              </a:rPr>
              <a:t>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  <a:sym typeface="+mn-ea"/>
              </a:rPr>
              <a:t>时需要接受服务条款。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没有账号则点击注册账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号进行账号注册，丢失密码则点击找回密码。</a:t>
            </a: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4" name="图片 3" descr="EK5SL]FGPE9K1]41I%3K~V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265" y="210941"/>
            <a:ext cx="3155626" cy="643611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8310" y="99047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登录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19533" y="2362973"/>
            <a:ext cx="638810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用户通过输入用户名、手机号码、密码，</a:t>
            </a: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选择所在高校、性别进行账号注册，同时需要</a:t>
            </a: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接受服务条款。</a:t>
            </a: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2" name="图片 1" descr="URD5AYR3C7SA_W_U2[9BCW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324" y="197644"/>
            <a:ext cx="3231609" cy="64421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8310" y="99047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注册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67728" y="2561757"/>
            <a:ext cx="638810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用户输入注册时使用的手机号，获取验证</a:t>
            </a: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码，再输入新密码，最后点击确认。</a:t>
            </a: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6" name="图片 5" descr="%H{H3)I8KNR`(E~0LBPWW6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655" y="180975"/>
            <a:ext cx="3248025" cy="6496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找回密码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3779" y="52090"/>
            <a:ext cx="3458517" cy="6732168"/>
          </a:xfrm>
          <a:prstGeom prst="rect">
            <a:avLst/>
          </a:prstGeom>
        </p:spPr>
      </p:pic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429261" y="2438400"/>
            <a:ext cx="4005088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>
                <a:solidFill>
                  <a:schemeClr val="accent2"/>
                </a:solidFill>
                <a:ea typeface="宋体" panose="02010600030101010101" pitchFamily="2" charset="-122"/>
              </a:rPr>
              <a:t>运动主界面可根据左上角下</a:t>
            </a:r>
            <a:endParaRPr lang="en-US" altLang="zh-CN" sz="25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>
                <a:solidFill>
                  <a:schemeClr val="accent2"/>
                </a:solidFill>
                <a:ea typeface="宋体" panose="02010600030101010101" pitchFamily="2" charset="-122"/>
              </a:rPr>
              <a:t>拉框切换运动类型（跑步/健走），</a:t>
            </a:r>
            <a:endParaRPr lang="en-US" altLang="zh-CN" sz="25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>
                <a:solidFill>
                  <a:schemeClr val="accent2"/>
                </a:solidFill>
                <a:ea typeface="宋体" panose="02010600030101010101" pitchFamily="2" charset="-122"/>
              </a:rPr>
              <a:t>点击对应排名可进入选手排名界</a:t>
            </a:r>
            <a:endParaRPr lang="en-US" altLang="zh-CN" sz="25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>
                <a:solidFill>
                  <a:schemeClr val="accent2"/>
                </a:solidFill>
                <a:ea typeface="宋体" panose="02010600030101010101" pitchFamily="2" charset="-122"/>
              </a:rPr>
              <a:t>面，点击GO按钮进入运动准备</a:t>
            </a:r>
            <a:endParaRPr lang="en-US" altLang="zh-CN" sz="25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>
                <a:solidFill>
                  <a:schemeClr val="accent2"/>
                </a:solidFill>
                <a:ea typeface="宋体" panose="02010600030101010101" pitchFamily="2" charset="-122"/>
              </a:rPr>
              <a:t>界面。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8310" y="990477"/>
            <a:ext cx="27574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运动主界面</a:t>
            </a:r>
          </a:p>
          <a:p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下拉框+进入准备界面">
            <a:extLst>
              <a:ext uri="{FF2B5EF4-FFF2-40B4-BE49-F238E27FC236}">
                <a16:creationId xmlns:a16="http://schemas.microsoft.com/office/drawing/2014/main" id="{B7026C1A-D140-5015-591B-3BC19548C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4800" y="148590"/>
            <a:ext cx="3248144" cy="65608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2" name="图片 1" descr="J2Y1~UHNLW%H5FH_}VJ@~Z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800" y="148590"/>
            <a:ext cx="3268980" cy="6560820"/>
          </a:xfrm>
          <a:prstGeom prst="rect">
            <a:avLst/>
          </a:prstGeom>
        </p:spPr>
      </p:pic>
      <p:pic>
        <p:nvPicPr>
          <p:cNvPr id="3" name="图片 2" descr="运动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4270" y="148590"/>
            <a:ext cx="3248660" cy="6560820"/>
          </a:xfrm>
          <a:prstGeom prst="rect">
            <a:avLst/>
          </a:prstGeom>
        </p:spPr>
      </p:pic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429260" y="2438400"/>
            <a:ext cx="4704715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点击GO按钮进入运动中界面，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显示当前运动公里数和所用时间，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可以进行暂停、恢复和结束运动的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操作。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48310" y="99047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运动</a:t>
            </a:r>
          </a:p>
        </p:txBody>
      </p:sp>
    </p:spTree>
    <p:extLst>
      <p:ext uri="{BB962C8B-B14F-4D97-AF65-F5344CB8AC3E}">
        <p14:creationId xmlns:p14="http://schemas.microsoft.com/office/powerpoint/2010/main" val="1758547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29260" y="2438400"/>
            <a:ext cx="439039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</a:t>
            </a:r>
            <a:endParaRPr lang="zh-CN" altLang="en-US" sz="2500" b="1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471147" y="-61754"/>
            <a:ext cx="1555753" cy="728342"/>
          </a:xfrm>
          <a:custGeom>
            <a:avLst/>
            <a:gdLst>
              <a:gd name="T0" fmla="*/ 119 w 3744"/>
              <a:gd name="T1" fmla="*/ 239 h 1743"/>
              <a:gd name="T2" fmla="*/ 3625 w 3744"/>
              <a:gd name="T3" fmla="*/ 1505 h 1743"/>
              <a:gd name="T4" fmla="*/ 3506 w 3744"/>
              <a:gd name="T5" fmla="*/ 1624 h 1743"/>
              <a:gd name="T6" fmla="*/ 3244 w 3744"/>
              <a:gd name="T7" fmla="*/ 1624 h 1743"/>
              <a:gd name="T8" fmla="*/ 3124 w 3744"/>
              <a:gd name="T9" fmla="*/ 1505 h 1743"/>
              <a:gd name="T10" fmla="*/ 2623 w 3744"/>
              <a:gd name="T11" fmla="*/ 1743 h 1743"/>
              <a:gd name="T12" fmla="*/ 2123 w 3744"/>
              <a:gd name="T13" fmla="*/ 1505 h 1743"/>
              <a:gd name="T14" fmla="*/ 2003 w 3744"/>
              <a:gd name="T15" fmla="*/ 1624 h 1743"/>
              <a:gd name="T16" fmla="*/ 1741 w 3744"/>
              <a:gd name="T17" fmla="*/ 1624 h 1743"/>
              <a:gd name="T18" fmla="*/ 1622 w 3744"/>
              <a:gd name="T19" fmla="*/ 1505 h 1743"/>
              <a:gd name="T20" fmla="*/ 1121 w 3744"/>
              <a:gd name="T21" fmla="*/ 1743 h 1743"/>
              <a:gd name="T22" fmla="*/ 620 w 3744"/>
              <a:gd name="T23" fmla="*/ 1505 h 1743"/>
              <a:gd name="T24" fmla="*/ 501 w 3744"/>
              <a:gd name="T25" fmla="*/ 1624 h 1743"/>
              <a:gd name="T26" fmla="*/ 3744 w 3744"/>
              <a:gd name="T27" fmla="*/ 1123 h 1743"/>
              <a:gd name="T28" fmla="*/ 3625 w 3744"/>
              <a:gd name="T29" fmla="*/ 1003 h 1743"/>
              <a:gd name="T30" fmla="*/ 3124 w 3744"/>
              <a:gd name="T31" fmla="*/ 1242 h 1743"/>
              <a:gd name="T32" fmla="*/ 2623 w 3744"/>
              <a:gd name="T33" fmla="*/ 1003 h 1743"/>
              <a:gd name="T34" fmla="*/ 2504 w 3744"/>
              <a:gd name="T35" fmla="*/ 1123 h 1743"/>
              <a:gd name="T36" fmla="*/ 2242 w 3744"/>
              <a:gd name="T37" fmla="*/ 1123 h 1743"/>
              <a:gd name="T38" fmla="*/ 2123 w 3744"/>
              <a:gd name="T39" fmla="*/ 1003 h 1743"/>
              <a:gd name="T40" fmla="*/ 1622 w 3744"/>
              <a:gd name="T41" fmla="*/ 1242 h 1743"/>
              <a:gd name="T42" fmla="*/ 1121 w 3744"/>
              <a:gd name="T43" fmla="*/ 1003 h 1743"/>
              <a:gd name="T44" fmla="*/ 1002 w 3744"/>
              <a:gd name="T45" fmla="*/ 1123 h 1743"/>
              <a:gd name="T46" fmla="*/ 739 w 3744"/>
              <a:gd name="T47" fmla="*/ 1123 h 1743"/>
              <a:gd name="T48" fmla="*/ 620 w 3744"/>
              <a:gd name="T49" fmla="*/ 1003 h 1743"/>
              <a:gd name="T50" fmla="*/ 3625 w 3744"/>
              <a:gd name="T51" fmla="*/ 740 h 1743"/>
              <a:gd name="T52" fmla="*/ 3124 w 3744"/>
              <a:gd name="T53" fmla="*/ 502 h 1743"/>
              <a:gd name="T54" fmla="*/ 3005 w 3744"/>
              <a:gd name="T55" fmla="*/ 621 h 1743"/>
              <a:gd name="T56" fmla="*/ 2743 w 3744"/>
              <a:gd name="T57" fmla="*/ 621 h 1743"/>
              <a:gd name="T58" fmla="*/ 2623 w 3744"/>
              <a:gd name="T59" fmla="*/ 502 h 1743"/>
              <a:gd name="T60" fmla="*/ 2123 w 3744"/>
              <a:gd name="T61" fmla="*/ 740 h 1743"/>
              <a:gd name="T62" fmla="*/ 1622 w 3744"/>
              <a:gd name="T63" fmla="*/ 502 h 1743"/>
              <a:gd name="T64" fmla="*/ 1502 w 3744"/>
              <a:gd name="T65" fmla="*/ 621 h 1743"/>
              <a:gd name="T66" fmla="*/ 1240 w 3744"/>
              <a:gd name="T67" fmla="*/ 621 h 1743"/>
              <a:gd name="T68" fmla="*/ 1121 w 3744"/>
              <a:gd name="T69" fmla="*/ 502 h 1743"/>
              <a:gd name="T70" fmla="*/ 620 w 3744"/>
              <a:gd name="T71" fmla="*/ 740 h 1743"/>
              <a:gd name="T72" fmla="*/ 3625 w 3744"/>
              <a:gd name="T73" fmla="*/ 0 h 1743"/>
              <a:gd name="T74" fmla="*/ 3506 w 3744"/>
              <a:gd name="T75" fmla="*/ 120 h 1743"/>
              <a:gd name="T76" fmla="*/ 3244 w 3744"/>
              <a:gd name="T77" fmla="*/ 120 h 1743"/>
              <a:gd name="T78" fmla="*/ 3124 w 3744"/>
              <a:gd name="T79" fmla="*/ 0 h 1743"/>
              <a:gd name="T80" fmla="*/ 2623 w 3744"/>
              <a:gd name="T81" fmla="*/ 239 h 1743"/>
              <a:gd name="T82" fmla="*/ 2123 w 3744"/>
              <a:gd name="T83" fmla="*/ 0 h 1743"/>
              <a:gd name="T84" fmla="*/ 2003 w 3744"/>
              <a:gd name="T85" fmla="*/ 120 h 1743"/>
              <a:gd name="T86" fmla="*/ 1741 w 3744"/>
              <a:gd name="T87" fmla="*/ 120 h 1743"/>
              <a:gd name="T88" fmla="*/ 1622 w 3744"/>
              <a:gd name="T89" fmla="*/ 0 h 1743"/>
              <a:gd name="T90" fmla="*/ 1121 w 3744"/>
              <a:gd name="T91" fmla="*/ 239 h 1743"/>
              <a:gd name="T92" fmla="*/ 620 w 3744"/>
              <a:gd name="T93" fmla="*/ 0 h 1743"/>
              <a:gd name="T94" fmla="*/ 501 w 3744"/>
              <a:gd name="T95" fmla="*/ 120 h 1743"/>
              <a:gd name="T96" fmla="*/ 238 w 3744"/>
              <a:gd name="T97" fmla="*/ 1624 h 1743"/>
              <a:gd name="T98" fmla="*/ 119 w 3744"/>
              <a:gd name="T99" fmla="*/ 1505 h 1743"/>
              <a:gd name="T100" fmla="*/ 119 w 3744"/>
              <a:gd name="T101" fmla="*/ 1242 h 1743"/>
              <a:gd name="T102" fmla="*/ 119 w 3744"/>
              <a:gd name="T103" fmla="*/ 502 h 1743"/>
              <a:gd name="T104" fmla="*/ 0 w 3744"/>
              <a:gd name="T105" fmla="*/ 62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1743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3625" y="1505"/>
                </a:moveTo>
                <a:cubicBezTo>
                  <a:pt x="3691" y="1505"/>
                  <a:pt x="3744" y="1558"/>
                  <a:pt x="3744" y="1624"/>
                </a:cubicBezTo>
                <a:cubicBezTo>
                  <a:pt x="3744" y="1690"/>
                  <a:pt x="3691" y="1743"/>
                  <a:pt x="3625" y="1743"/>
                </a:cubicBezTo>
                <a:cubicBezTo>
                  <a:pt x="3559" y="1743"/>
                  <a:pt x="3506" y="1690"/>
                  <a:pt x="3506" y="1624"/>
                </a:cubicBezTo>
                <a:cubicBezTo>
                  <a:pt x="3506" y="1558"/>
                  <a:pt x="3559" y="1505"/>
                  <a:pt x="3625" y="1505"/>
                </a:cubicBezTo>
                <a:close/>
                <a:moveTo>
                  <a:pt x="3124" y="1505"/>
                </a:moveTo>
                <a:cubicBezTo>
                  <a:pt x="3190" y="1505"/>
                  <a:pt x="3244" y="1558"/>
                  <a:pt x="3244" y="1624"/>
                </a:cubicBezTo>
                <a:cubicBezTo>
                  <a:pt x="3244" y="1690"/>
                  <a:pt x="3190" y="1743"/>
                  <a:pt x="3124" y="1743"/>
                </a:cubicBezTo>
                <a:cubicBezTo>
                  <a:pt x="3059" y="1743"/>
                  <a:pt x="3005" y="1690"/>
                  <a:pt x="3005" y="1624"/>
                </a:cubicBezTo>
                <a:cubicBezTo>
                  <a:pt x="3005" y="1558"/>
                  <a:pt x="3059" y="1505"/>
                  <a:pt x="3124" y="1505"/>
                </a:cubicBezTo>
                <a:close/>
                <a:moveTo>
                  <a:pt x="2623" y="1505"/>
                </a:moveTo>
                <a:cubicBezTo>
                  <a:pt x="2689" y="1505"/>
                  <a:pt x="2743" y="1558"/>
                  <a:pt x="2743" y="1624"/>
                </a:cubicBezTo>
                <a:cubicBezTo>
                  <a:pt x="2743" y="1690"/>
                  <a:pt x="2689" y="1743"/>
                  <a:pt x="2623" y="1743"/>
                </a:cubicBezTo>
                <a:cubicBezTo>
                  <a:pt x="2558" y="1743"/>
                  <a:pt x="2504" y="1690"/>
                  <a:pt x="2504" y="1624"/>
                </a:cubicBezTo>
                <a:cubicBezTo>
                  <a:pt x="2504" y="1558"/>
                  <a:pt x="2558" y="1505"/>
                  <a:pt x="2623" y="1505"/>
                </a:cubicBezTo>
                <a:close/>
                <a:moveTo>
                  <a:pt x="2123" y="1505"/>
                </a:moveTo>
                <a:cubicBezTo>
                  <a:pt x="2188" y="1505"/>
                  <a:pt x="2242" y="1558"/>
                  <a:pt x="2242" y="1624"/>
                </a:cubicBezTo>
                <a:cubicBezTo>
                  <a:pt x="2242" y="1690"/>
                  <a:pt x="2188" y="1743"/>
                  <a:pt x="2123" y="1743"/>
                </a:cubicBezTo>
                <a:cubicBezTo>
                  <a:pt x="2057" y="1743"/>
                  <a:pt x="2003" y="1690"/>
                  <a:pt x="2003" y="1624"/>
                </a:cubicBezTo>
                <a:cubicBezTo>
                  <a:pt x="2003" y="1558"/>
                  <a:pt x="2057" y="1505"/>
                  <a:pt x="2123" y="1505"/>
                </a:cubicBezTo>
                <a:close/>
                <a:moveTo>
                  <a:pt x="1622" y="1505"/>
                </a:moveTo>
                <a:cubicBezTo>
                  <a:pt x="1687" y="1505"/>
                  <a:pt x="1741" y="1558"/>
                  <a:pt x="1741" y="1624"/>
                </a:cubicBezTo>
                <a:cubicBezTo>
                  <a:pt x="1741" y="1690"/>
                  <a:pt x="1687" y="1743"/>
                  <a:pt x="1622" y="1743"/>
                </a:cubicBezTo>
                <a:cubicBezTo>
                  <a:pt x="1556" y="1743"/>
                  <a:pt x="1502" y="1690"/>
                  <a:pt x="1502" y="1624"/>
                </a:cubicBezTo>
                <a:cubicBezTo>
                  <a:pt x="1502" y="1558"/>
                  <a:pt x="1556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0" y="1558"/>
                  <a:pt x="1240" y="1624"/>
                </a:cubicBezTo>
                <a:cubicBezTo>
                  <a:pt x="1240" y="1690"/>
                  <a:pt x="1187" y="1743"/>
                  <a:pt x="1121" y="1743"/>
                </a:cubicBezTo>
                <a:cubicBezTo>
                  <a:pt x="1055" y="1743"/>
                  <a:pt x="1002" y="1690"/>
                  <a:pt x="1002" y="1624"/>
                </a:cubicBezTo>
                <a:cubicBezTo>
                  <a:pt x="1002" y="1558"/>
                  <a:pt x="1055" y="1505"/>
                  <a:pt x="1121" y="1505"/>
                </a:cubicBezTo>
                <a:close/>
                <a:moveTo>
                  <a:pt x="620" y="1505"/>
                </a:moveTo>
                <a:cubicBezTo>
                  <a:pt x="686" y="1505"/>
                  <a:pt x="739" y="1558"/>
                  <a:pt x="739" y="1624"/>
                </a:cubicBezTo>
                <a:cubicBezTo>
                  <a:pt x="739" y="1690"/>
                  <a:pt x="686" y="1743"/>
                  <a:pt x="620" y="1743"/>
                </a:cubicBezTo>
                <a:cubicBezTo>
                  <a:pt x="554" y="1743"/>
                  <a:pt x="501" y="1690"/>
                  <a:pt x="501" y="1624"/>
                </a:cubicBezTo>
                <a:cubicBezTo>
                  <a:pt x="501" y="1558"/>
                  <a:pt x="554" y="1505"/>
                  <a:pt x="620" y="1505"/>
                </a:cubicBezTo>
                <a:close/>
                <a:moveTo>
                  <a:pt x="3625" y="1003"/>
                </a:moveTo>
                <a:cubicBezTo>
                  <a:pt x="3691" y="1003"/>
                  <a:pt x="3744" y="1057"/>
                  <a:pt x="3744" y="1123"/>
                </a:cubicBezTo>
                <a:cubicBezTo>
                  <a:pt x="3744" y="1188"/>
                  <a:pt x="3691" y="1242"/>
                  <a:pt x="3625" y="1242"/>
                </a:cubicBezTo>
                <a:cubicBezTo>
                  <a:pt x="3559" y="1242"/>
                  <a:pt x="3506" y="1188"/>
                  <a:pt x="3506" y="1123"/>
                </a:cubicBezTo>
                <a:cubicBezTo>
                  <a:pt x="3506" y="1057"/>
                  <a:pt x="3559" y="1003"/>
                  <a:pt x="3625" y="1003"/>
                </a:cubicBezTo>
                <a:close/>
                <a:moveTo>
                  <a:pt x="3124" y="1003"/>
                </a:moveTo>
                <a:cubicBezTo>
                  <a:pt x="3190" y="1003"/>
                  <a:pt x="3244" y="1057"/>
                  <a:pt x="3244" y="1123"/>
                </a:cubicBezTo>
                <a:cubicBezTo>
                  <a:pt x="3244" y="1188"/>
                  <a:pt x="3190" y="1242"/>
                  <a:pt x="3124" y="1242"/>
                </a:cubicBezTo>
                <a:cubicBezTo>
                  <a:pt x="3059" y="1242"/>
                  <a:pt x="3005" y="1188"/>
                  <a:pt x="3005" y="1123"/>
                </a:cubicBezTo>
                <a:cubicBezTo>
                  <a:pt x="3005" y="1057"/>
                  <a:pt x="3059" y="1003"/>
                  <a:pt x="3124" y="1003"/>
                </a:cubicBezTo>
                <a:close/>
                <a:moveTo>
                  <a:pt x="2623" y="1003"/>
                </a:moveTo>
                <a:cubicBezTo>
                  <a:pt x="2689" y="1003"/>
                  <a:pt x="2743" y="1057"/>
                  <a:pt x="2743" y="1123"/>
                </a:cubicBezTo>
                <a:cubicBezTo>
                  <a:pt x="2743" y="1188"/>
                  <a:pt x="2689" y="1242"/>
                  <a:pt x="2623" y="1242"/>
                </a:cubicBezTo>
                <a:cubicBezTo>
                  <a:pt x="2558" y="1242"/>
                  <a:pt x="2504" y="1188"/>
                  <a:pt x="2504" y="1123"/>
                </a:cubicBezTo>
                <a:cubicBezTo>
                  <a:pt x="2504" y="1057"/>
                  <a:pt x="2558" y="1003"/>
                  <a:pt x="2623" y="1003"/>
                </a:cubicBezTo>
                <a:close/>
                <a:moveTo>
                  <a:pt x="2123" y="1003"/>
                </a:moveTo>
                <a:cubicBezTo>
                  <a:pt x="2188" y="1003"/>
                  <a:pt x="2242" y="1057"/>
                  <a:pt x="2242" y="1123"/>
                </a:cubicBezTo>
                <a:cubicBezTo>
                  <a:pt x="2242" y="1188"/>
                  <a:pt x="2188" y="1242"/>
                  <a:pt x="2123" y="1242"/>
                </a:cubicBezTo>
                <a:cubicBezTo>
                  <a:pt x="2057" y="1242"/>
                  <a:pt x="2003" y="1188"/>
                  <a:pt x="2003" y="1123"/>
                </a:cubicBezTo>
                <a:cubicBezTo>
                  <a:pt x="2003" y="1057"/>
                  <a:pt x="2057" y="1003"/>
                  <a:pt x="2123" y="1003"/>
                </a:cubicBezTo>
                <a:close/>
                <a:moveTo>
                  <a:pt x="1622" y="1003"/>
                </a:moveTo>
                <a:cubicBezTo>
                  <a:pt x="1687" y="1003"/>
                  <a:pt x="1741" y="1057"/>
                  <a:pt x="1741" y="1123"/>
                </a:cubicBezTo>
                <a:cubicBezTo>
                  <a:pt x="1741" y="1188"/>
                  <a:pt x="1687" y="1242"/>
                  <a:pt x="1622" y="1242"/>
                </a:cubicBezTo>
                <a:cubicBezTo>
                  <a:pt x="1556" y="1242"/>
                  <a:pt x="1502" y="1188"/>
                  <a:pt x="1502" y="1123"/>
                </a:cubicBezTo>
                <a:cubicBezTo>
                  <a:pt x="1502" y="1057"/>
                  <a:pt x="1556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0" y="1057"/>
                  <a:pt x="1240" y="1123"/>
                </a:cubicBezTo>
                <a:cubicBezTo>
                  <a:pt x="1240" y="1188"/>
                  <a:pt x="1187" y="1242"/>
                  <a:pt x="1121" y="1242"/>
                </a:cubicBezTo>
                <a:cubicBezTo>
                  <a:pt x="1055" y="1242"/>
                  <a:pt x="1002" y="1188"/>
                  <a:pt x="1002" y="1123"/>
                </a:cubicBezTo>
                <a:cubicBezTo>
                  <a:pt x="1002" y="1057"/>
                  <a:pt x="1055" y="1003"/>
                  <a:pt x="1121" y="1003"/>
                </a:cubicBezTo>
                <a:close/>
                <a:moveTo>
                  <a:pt x="620" y="1003"/>
                </a:moveTo>
                <a:cubicBezTo>
                  <a:pt x="686" y="1003"/>
                  <a:pt x="739" y="1057"/>
                  <a:pt x="739" y="1123"/>
                </a:cubicBezTo>
                <a:cubicBezTo>
                  <a:pt x="739" y="1188"/>
                  <a:pt x="686" y="1242"/>
                  <a:pt x="620" y="1242"/>
                </a:cubicBezTo>
                <a:cubicBezTo>
                  <a:pt x="554" y="1242"/>
                  <a:pt x="501" y="1188"/>
                  <a:pt x="501" y="1123"/>
                </a:cubicBezTo>
                <a:cubicBezTo>
                  <a:pt x="501" y="1057"/>
                  <a:pt x="554" y="1003"/>
                  <a:pt x="620" y="1003"/>
                </a:cubicBezTo>
                <a:close/>
                <a:moveTo>
                  <a:pt x="3625" y="502"/>
                </a:moveTo>
                <a:cubicBezTo>
                  <a:pt x="3691" y="502"/>
                  <a:pt x="3744" y="555"/>
                  <a:pt x="3744" y="621"/>
                </a:cubicBezTo>
                <a:cubicBezTo>
                  <a:pt x="3744" y="687"/>
                  <a:pt x="3691" y="740"/>
                  <a:pt x="3625" y="740"/>
                </a:cubicBezTo>
                <a:cubicBezTo>
                  <a:pt x="3559" y="740"/>
                  <a:pt x="3506" y="687"/>
                  <a:pt x="3506" y="621"/>
                </a:cubicBezTo>
                <a:cubicBezTo>
                  <a:pt x="3506" y="555"/>
                  <a:pt x="3559" y="502"/>
                  <a:pt x="3625" y="502"/>
                </a:cubicBezTo>
                <a:close/>
                <a:moveTo>
                  <a:pt x="3124" y="502"/>
                </a:moveTo>
                <a:cubicBezTo>
                  <a:pt x="3190" y="502"/>
                  <a:pt x="3244" y="555"/>
                  <a:pt x="3244" y="621"/>
                </a:cubicBezTo>
                <a:cubicBezTo>
                  <a:pt x="3244" y="687"/>
                  <a:pt x="3190" y="740"/>
                  <a:pt x="3124" y="740"/>
                </a:cubicBezTo>
                <a:cubicBezTo>
                  <a:pt x="3059" y="740"/>
                  <a:pt x="3005" y="687"/>
                  <a:pt x="3005" y="621"/>
                </a:cubicBezTo>
                <a:cubicBezTo>
                  <a:pt x="3005" y="555"/>
                  <a:pt x="3059" y="502"/>
                  <a:pt x="3124" y="502"/>
                </a:cubicBezTo>
                <a:close/>
                <a:moveTo>
                  <a:pt x="2623" y="502"/>
                </a:moveTo>
                <a:cubicBezTo>
                  <a:pt x="2689" y="502"/>
                  <a:pt x="2743" y="555"/>
                  <a:pt x="2743" y="621"/>
                </a:cubicBezTo>
                <a:cubicBezTo>
                  <a:pt x="2743" y="687"/>
                  <a:pt x="2689" y="740"/>
                  <a:pt x="2623" y="740"/>
                </a:cubicBezTo>
                <a:cubicBezTo>
                  <a:pt x="2558" y="740"/>
                  <a:pt x="2504" y="687"/>
                  <a:pt x="2504" y="621"/>
                </a:cubicBezTo>
                <a:cubicBezTo>
                  <a:pt x="2504" y="555"/>
                  <a:pt x="2558" y="502"/>
                  <a:pt x="2623" y="502"/>
                </a:cubicBezTo>
                <a:close/>
                <a:moveTo>
                  <a:pt x="2123" y="502"/>
                </a:moveTo>
                <a:cubicBezTo>
                  <a:pt x="2188" y="502"/>
                  <a:pt x="2242" y="555"/>
                  <a:pt x="2242" y="621"/>
                </a:cubicBezTo>
                <a:cubicBezTo>
                  <a:pt x="2242" y="687"/>
                  <a:pt x="2188" y="740"/>
                  <a:pt x="2123" y="740"/>
                </a:cubicBezTo>
                <a:cubicBezTo>
                  <a:pt x="2057" y="740"/>
                  <a:pt x="2003" y="687"/>
                  <a:pt x="2003" y="621"/>
                </a:cubicBezTo>
                <a:cubicBezTo>
                  <a:pt x="2003" y="555"/>
                  <a:pt x="2057" y="502"/>
                  <a:pt x="2123" y="502"/>
                </a:cubicBezTo>
                <a:close/>
                <a:moveTo>
                  <a:pt x="1622" y="502"/>
                </a:moveTo>
                <a:cubicBezTo>
                  <a:pt x="1687" y="502"/>
                  <a:pt x="1741" y="555"/>
                  <a:pt x="1741" y="621"/>
                </a:cubicBezTo>
                <a:cubicBezTo>
                  <a:pt x="1741" y="687"/>
                  <a:pt x="1687" y="740"/>
                  <a:pt x="1622" y="740"/>
                </a:cubicBezTo>
                <a:cubicBezTo>
                  <a:pt x="1556" y="740"/>
                  <a:pt x="1502" y="687"/>
                  <a:pt x="1502" y="621"/>
                </a:cubicBezTo>
                <a:cubicBezTo>
                  <a:pt x="1502" y="555"/>
                  <a:pt x="1556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0" y="555"/>
                  <a:pt x="1240" y="621"/>
                </a:cubicBezTo>
                <a:cubicBezTo>
                  <a:pt x="1240" y="687"/>
                  <a:pt x="1187" y="740"/>
                  <a:pt x="1121" y="740"/>
                </a:cubicBezTo>
                <a:cubicBezTo>
                  <a:pt x="1055" y="740"/>
                  <a:pt x="1002" y="687"/>
                  <a:pt x="1002" y="621"/>
                </a:cubicBezTo>
                <a:cubicBezTo>
                  <a:pt x="1002" y="555"/>
                  <a:pt x="1055" y="502"/>
                  <a:pt x="1121" y="502"/>
                </a:cubicBezTo>
                <a:close/>
                <a:moveTo>
                  <a:pt x="620" y="502"/>
                </a:moveTo>
                <a:cubicBezTo>
                  <a:pt x="686" y="502"/>
                  <a:pt x="739" y="555"/>
                  <a:pt x="739" y="621"/>
                </a:cubicBezTo>
                <a:cubicBezTo>
                  <a:pt x="739" y="687"/>
                  <a:pt x="686" y="740"/>
                  <a:pt x="620" y="740"/>
                </a:cubicBezTo>
                <a:cubicBezTo>
                  <a:pt x="554" y="740"/>
                  <a:pt x="501" y="687"/>
                  <a:pt x="501" y="621"/>
                </a:cubicBezTo>
                <a:cubicBezTo>
                  <a:pt x="501" y="555"/>
                  <a:pt x="554" y="502"/>
                  <a:pt x="620" y="502"/>
                </a:cubicBezTo>
                <a:close/>
                <a:moveTo>
                  <a:pt x="3625" y="0"/>
                </a:moveTo>
                <a:cubicBezTo>
                  <a:pt x="3691" y="0"/>
                  <a:pt x="3744" y="54"/>
                  <a:pt x="3744" y="120"/>
                </a:cubicBezTo>
                <a:cubicBezTo>
                  <a:pt x="3744" y="185"/>
                  <a:pt x="3691" y="239"/>
                  <a:pt x="3625" y="239"/>
                </a:cubicBezTo>
                <a:cubicBezTo>
                  <a:pt x="3559" y="239"/>
                  <a:pt x="3506" y="185"/>
                  <a:pt x="3506" y="120"/>
                </a:cubicBezTo>
                <a:cubicBezTo>
                  <a:pt x="3506" y="54"/>
                  <a:pt x="3559" y="0"/>
                  <a:pt x="3625" y="0"/>
                </a:cubicBezTo>
                <a:close/>
                <a:moveTo>
                  <a:pt x="3124" y="0"/>
                </a:moveTo>
                <a:cubicBezTo>
                  <a:pt x="3190" y="0"/>
                  <a:pt x="3244" y="54"/>
                  <a:pt x="3244" y="120"/>
                </a:cubicBezTo>
                <a:cubicBezTo>
                  <a:pt x="3244" y="185"/>
                  <a:pt x="3190" y="239"/>
                  <a:pt x="3124" y="239"/>
                </a:cubicBezTo>
                <a:cubicBezTo>
                  <a:pt x="3059" y="239"/>
                  <a:pt x="3005" y="185"/>
                  <a:pt x="3005" y="120"/>
                </a:cubicBezTo>
                <a:cubicBezTo>
                  <a:pt x="3005" y="54"/>
                  <a:pt x="3059" y="0"/>
                  <a:pt x="3124" y="0"/>
                </a:cubicBezTo>
                <a:close/>
                <a:moveTo>
                  <a:pt x="2623" y="0"/>
                </a:moveTo>
                <a:cubicBezTo>
                  <a:pt x="2689" y="0"/>
                  <a:pt x="2743" y="54"/>
                  <a:pt x="2743" y="120"/>
                </a:cubicBezTo>
                <a:cubicBezTo>
                  <a:pt x="2743" y="185"/>
                  <a:pt x="2689" y="239"/>
                  <a:pt x="2623" y="239"/>
                </a:cubicBezTo>
                <a:cubicBezTo>
                  <a:pt x="2558" y="239"/>
                  <a:pt x="2504" y="185"/>
                  <a:pt x="2504" y="120"/>
                </a:cubicBezTo>
                <a:cubicBezTo>
                  <a:pt x="2504" y="54"/>
                  <a:pt x="2558" y="0"/>
                  <a:pt x="2623" y="0"/>
                </a:cubicBezTo>
                <a:close/>
                <a:moveTo>
                  <a:pt x="2123" y="0"/>
                </a:moveTo>
                <a:cubicBezTo>
                  <a:pt x="2188" y="0"/>
                  <a:pt x="2242" y="54"/>
                  <a:pt x="2242" y="120"/>
                </a:cubicBezTo>
                <a:cubicBezTo>
                  <a:pt x="2242" y="185"/>
                  <a:pt x="2188" y="239"/>
                  <a:pt x="2123" y="239"/>
                </a:cubicBezTo>
                <a:cubicBezTo>
                  <a:pt x="2057" y="239"/>
                  <a:pt x="2003" y="185"/>
                  <a:pt x="2003" y="120"/>
                </a:cubicBezTo>
                <a:cubicBezTo>
                  <a:pt x="2003" y="54"/>
                  <a:pt x="2057" y="0"/>
                  <a:pt x="2123" y="0"/>
                </a:cubicBezTo>
                <a:close/>
                <a:moveTo>
                  <a:pt x="1622" y="0"/>
                </a:moveTo>
                <a:cubicBezTo>
                  <a:pt x="1687" y="0"/>
                  <a:pt x="1741" y="54"/>
                  <a:pt x="1741" y="120"/>
                </a:cubicBezTo>
                <a:cubicBezTo>
                  <a:pt x="1741" y="185"/>
                  <a:pt x="1687" y="239"/>
                  <a:pt x="1622" y="239"/>
                </a:cubicBezTo>
                <a:cubicBezTo>
                  <a:pt x="1556" y="239"/>
                  <a:pt x="1502" y="185"/>
                  <a:pt x="1502" y="120"/>
                </a:cubicBezTo>
                <a:cubicBezTo>
                  <a:pt x="1502" y="54"/>
                  <a:pt x="1556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0" y="54"/>
                  <a:pt x="1240" y="120"/>
                </a:cubicBezTo>
                <a:cubicBezTo>
                  <a:pt x="1240" y="185"/>
                  <a:pt x="1187" y="239"/>
                  <a:pt x="1121" y="239"/>
                </a:cubicBezTo>
                <a:cubicBezTo>
                  <a:pt x="1055" y="239"/>
                  <a:pt x="1002" y="185"/>
                  <a:pt x="1002" y="120"/>
                </a:cubicBezTo>
                <a:cubicBezTo>
                  <a:pt x="1002" y="54"/>
                  <a:pt x="1055" y="0"/>
                  <a:pt x="1121" y="0"/>
                </a:cubicBezTo>
                <a:close/>
                <a:moveTo>
                  <a:pt x="620" y="0"/>
                </a:moveTo>
                <a:cubicBezTo>
                  <a:pt x="686" y="0"/>
                  <a:pt x="739" y="54"/>
                  <a:pt x="739" y="120"/>
                </a:cubicBezTo>
                <a:cubicBezTo>
                  <a:pt x="739" y="185"/>
                  <a:pt x="686" y="239"/>
                  <a:pt x="620" y="239"/>
                </a:cubicBezTo>
                <a:cubicBezTo>
                  <a:pt x="554" y="239"/>
                  <a:pt x="501" y="185"/>
                  <a:pt x="501" y="120"/>
                </a:cubicBezTo>
                <a:cubicBezTo>
                  <a:pt x="501" y="54"/>
                  <a:pt x="554" y="0"/>
                  <a:pt x="620" y="0"/>
                </a:cubicBezTo>
                <a:close/>
                <a:moveTo>
                  <a:pt x="119" y="1505"/>
                </a:moveTo>
                <a:cubicBezTo>
                  <a:pt x="185" y="1505"/>
                  <a:pt x="238" y="1558"/>
                  <a:pt x="238" y="1624"/>
                </a:cubicBezTo>
                <a:cubicBezTo>
                  <a:pt x="238" y="1690"/>
                  <a:pt x="185" y="1743"/>
                  <a:pt x="119" y="1743"/>
                </a:cubicBezTo>
                <a:cubicBezTo>
                  <a:pt x="53" y="1743"/>
                  <a:pt x="0" y="1690"/>
                  <a:pt x="0" y="1624"/>
                </a:cubicBezTo>
                <a:cubicBezTo>
                  <a:pt x="0" y="1558"/>
                  <a:pt x="53" y="1505"/>
                  <a:pt x="119" y="1505"/>
                </a:cubicBezTo>
                <a:close/>
                <a:moveTo>
                  <a:pt x="119" y="1003"/>
                </a:moveTo>
                <a:cubicBezTo>
                  <a:pt x="185" y="1003"/>
                  <a:pt x="238" y="1057"/>
                  <a:pt x="238" y="1123"/>
                </a:cubicBezTo>
                <a:cubicBezTo>
                  <a:pt x="238" y="1188"/>
                  <a:pt x="185" y="1242"/>
                  <a:pt x="119" y="1242"/>
                </a:cubicBezTo>
                <a:cubicBezTo>
                  <a:pt x="53" y="1242"/>
                  <a:pt x="0" y="1188"/>
                  <a:pt x="0" y="1123"/>
                </a:cubicBezTo>
                <a:cubicBezTo>
                  <a:pt x="0" y="1057"/>
                  <a:pt x="53" y="1003"/>
                  <a:pt x="119" y="1003"/>
                </a:cubicBezTo>
                <a:close/>
                <a:moveTo>
                  <a:pt x="119" y="502"/>
                </a:moveTo>
                <a:cubicBezTo>
                  <a:pt x="185" y="502"/>
                  <a:pt x="238" y="555"/>
                  <a:pt x="238" y="621"/>
                </a:cubicBezTo>
                <a:cubicBezTo>
                  <a:pt x="238" y="687"/>
                  <a:pt x="185" y="740"/>
                  <a:pt x="119" y="740"/>
                </a:cubicBezTo>
                <a:cubicBezTo>
                  <a:pt x="53" y="740"/>
                  <a:pt x="0" y="687"/>
                  <a:pt x="0" y="621"/>
                </a:cubicBezTo>
                <a:cubicBezTo>
                  <a:pt x="0" y="555"/>
                  <a:pt x="53" y="502"/>
                  <a:pt x="119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6865079" y="7507"/>
            <a:ext cx="685108" cy="448469"/>
          </a:xfrm>
          <a:custGeom>
            <a:avLst/>
            <a:gdLst>
              <a:gd name="T0" fmla="*/ 0 w 1584"/>
              <a:gd name="T1" fmla="*/ 0 h 1034"/>
              <a:gd name="T2" fmla="*/ 555 w 1584"/>
              <a:gd name="T3" fmla="*/ 903 h 1034"/>
              <a:gd name="T4" fmla="*/ 556 w 1584"/>
              <a:gd name="T5" fmla="*/ 906 h 1034"/>
              <a:gd name="T6" fmla="*/ 792 w 1584"/>
              <a:gd name="T7" fmla="*/ 1034 h 1034"/>
              <a:gd name="T8" fmla="*/ 1033 w 1584"/>
              <a:gd name="T9" fmla="*/ 899 h 1034"/>
              <a:gd name="T10" fmla="*/ 1033 w 1584"/>
              <a:gd name="T11" fmla="*/ 898 h 1034"/>
              <a:gd name="T12" fmla="*/ 1584 w 1584"/>
              <a:gd name="T13" fmla="*/ 0 h 1034"/>
              <a:gd name="T14" fmla="*/ 1455 w 1584"/>
              <a:gd name="T15" fmla="*/ 0 h 1034"/>
              <a:gd name="T16" fmla="*/ 939 w 1584"/>
              <a:gd name="T17" fmla="*/ 840 h 1034"/>
              <a:gd name="T18" fmla="*/ 792 w 1584"/>
              <a:gd name="T19" fmla="*/ 924 h 1034"/>
              <a:gd name="T20" fmla="*/ 648 w 1584"/>
              <a:gd name="T21" fmla="*/ 846 h 1034"/>
              <a:gd name="T22" fmla="*/ 129 w 1584"/>
              <a:gd name="T23" fmla="*/ 0 h 1034"/>
              <a:gd name="T24" fmla="*/ 0 w 1584"/>
              <a:gd name="T2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4" h="1034">
                <a:moveTo>
                  <a:pt x="0" y="0"/>
                </a:moveTo>
                <a:lnTo>
                  <a:pt x="555" y="903"/>
                </a:lnTo>
                <a:cubicBezTo>
                  <a:pt x="555" y="904"/>
                  <a:pt x="556" y="905"/>
                  <a:pt x="556" y="906"/>
                </a:cubicBezTo>
                <a:cubicBezTo>
                  <a:pt x="608" y="986"/>
                  <a:pt x="697" y="1034"/>
                  <a:pt x="792" y="1034"/>
                </a:cubicBezTo>
                <a:cubicBezTo>
                  <a:pt x="892" y="1034"/>
                  <a:pt x="980" y="983"/>
                  <a:pt x="1033" y="899"/>
                </a:cubicBezTo>
                <a:cubicBezTo>
                  <a:pt x="1033" y="898"/>
                  <a:pt x="1033" y="898"/>
                  <a:pt x="1033" y="898"/>
                </a:cubicBezTo>
                <a:lnTo>
                  <a:pt x="1584" y="0"/>
                </a:lnTo>
                <a:lnTo>
                  <a:pt x="1455" y="0"/>
                </a:lnTo>
                <a:lnTo>
                  <a:pt x="939" y="840"/>
                </a:lnTo>
                <a:cubicBezTo>
                  <a:pt x="907" y="892"/>
                  <a:pt x="854" y="924"/>
                  <a:pt x="792" y="924"/>
                </a:cubicBezTo>
                <a:cubicBezTo>
                  <a:pt x="732" y="924"/>
                  <a:pt x="679" y="893"/>
                  <a:pt x="648" y="846"/>
                </a:cubicBez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10796" y="4671289"/>
            <a:ext cx="781204" cy="1323975"/>
          </a:xfrm>
          <a:custGeom>
            <a:avLst/>
            <a:gdLst>
              <a:gd name="T0" fmla="*/ 1780 w 1780"/>
              <a:gd name="T1" fmla="*/ 2995 h 2995"/>
              <a:gd name="T2" fmla="*/ 659 w 1780"/>
              <a:gd name="T3" fmla="*/ 2715 h 2995"/>
              <a:gd name="T4" fmla="*/ 290 w 1780"/>
              <a:gd name="T5" fmla="*/ 2509 h 2995"/>
              <a:gd name="T6" fmla="*/ 297 w 1780"/>
              <a:gd name="T7" fmla="*/ 1455 h 2995"/>
              <a:gd name="T8" fmla="*/ 300 w 1780"/>
              <a:gd name="T9" fmla="*/ 1453 h 2995"/>
              <a:gd name="T10" fmla="*/ 1780 w 1780"/>
              <a:gd name="T11" fmla="*/ 0 h 2995"/>
              <a:gd name="T12" fmla="*/ 1780 w 1780"/>
              <a:gd name="T13" fmla="*/ 140 h 2995"/>
              <a:gd name="T14" fmla="*/ 370 w 1780"/>
              <a:gd name="T15" fmla="*/ 1524 h 2995"/>
              <a:gd name="T16" fmla="*/ 368 w 1780"/>
              <a:gd name="T17" fmla="*/ 1526 h 2995"/>
              <a:gd name="T18" fmla="*/ 361 w 1780"/>
              <a:gd name="T19" fmla="*/ 2439 h 2995"/>
              <a:gd name="T20" fmla="*/ 681 w 1780"/>
              <a:gd name="T21" fmla="*/ 2618 h 2995"/>
              <a:gd name="T22" fmla="*/ 1780 w 1780"/>
              <a:gd name="T23" fmla="*/ 2892 h 2995"/>
              <a:gd name="T24" fmla="*/ 1780 w 1780"/>
              <a:gd name="T2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0" h="2995">
                <a:moveTo>
                  <a:pt x="1780" y="2995"/>
                </a:moveTo>
                <a:lnTo>
                  <a:pt x="659" y="2715"/>
                </a:lnTo>
                <a:cubicBezTo>
                  <a:pt x="519" y="2684"/>
                  <a:pt x="391" y="2612"/>
                  <a:pt x="290" y="2509"/>
                </a:cubicBezTo>
                <a:cubicBezTo>
                  <a:pt x="0" y="2214"/>
                  <a:pt x="6" y="1747"/>
                  <a:pt x="297" y="1455"/>
                </a:cubicBezTo>
                <a:cubicBezTo>
                  <a:pt x="298" y="1454"/>
                  <a:pt x="299" y="1454"/>
                  <a:pt x="300" y="1453"/>
                </a:cubicBezTo>
                <a:lnTo>
                  <a:pt x="1780" y="0"/>
                </a:lnTo>
                <a:lnTo>
                  <a:pt x="1780" y="140"/>
                </a:lnTo>
                <a:lnTo>
                  <a:pt x="370" y="1524"/>
                </a:lnTo>
                <a:cubicBezTo>
                  <a:pt x="369" y="1525"/>
                  <a:pt x="369" y="1525"/>
                  <a:pt x="368" y="1526"/>
                </a:cubicBezTo>
                <a:cubicBezTo>
                  <a:pt x="116" y="1779"/>
                  <a:pt x="110" y="2183"/>
                  <a:pt x="361" y="2439"/>
                </a:cubicBezTo>
                <a:cubicBezTo>
                  <a:pt x="449" y="2529"/>
                  <a:pt x="559" y="2590"/>
                  <a:pt x="681" y="2618"/>
                </a:cubicBezTo>
                <a:lnTo>
                  <a:pt x="1780" y="2892"/>
                </a:lnTo>
                <a:lnTo>
                  <a:pt x="1780" y="2995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5384803" y="678817"/>
            <a:ext cx="711197" cy="816916"/>
          </a:xfrm>
          <a:custGeom>
            <a:avLst/>
            <a:gdLst>
              <a:gd name="T0" fmla="*/ 183 w 633"/>
              <a:gd name="T1" fmla="*/ 18 h 713"/>
              <a:gd name="T2" fmla="*/ 581 w 633"/>
              <a:gd name="T3" fmla="*/ 263 h 713"/>
              <a:gd name="T4" fmla="*/ 582 w 633"/>
              <a:gd name="T5" fmla="*/ 263 h 713"/>
              <a:gd name="T6" fmla="*/ 633 w 633"/>
              <a:gd name="T7" fmla="*/ 356 h 713"/>
              <a:gd name="T8" fmla="*/ 580 w 633"/>
              <a:gd name="T9" fmla="*/ 451 h 713"/>
              <a:gd name="T10" fmla="*/ 579 w 633"/>
              <a:gd name="T11" fmla="*/ 452 h 713"/>
              <a:gd name="T12" fmla="*/ 185 w 633"/>
              <a:gd name="T13" fmla="*/ 694 h 713"/>
              <a:gd name="T14" fmla="*/ 120 w 633"/>
              <a:gd name="T15" fmla="*/ 713 h 713"/>
              <a:gd name="T16" fmla="*/ 0 w 633"/>
              <a:gd name="T17" fmla="*/ 594 h 713"/>
              <a:gd name="T18" fmla="*/ 0 w 633"/>
              <a:gd name="T19" fmla="*/ 593 h 713"/>
              <a:gd name="T20" fmla="*/ 0 w 633"/>
              <a:gd name="T21" fmla="*/ 120 h 713"/>
              <a:gd name="T22" fmla="*/ 120 w 633"/>
              <a:gd name="T23" fmla="*/ 0 h 713"/>
              <a:gd name="T24" fmla="*/ 183 w 633"/>
              <a:gd name="T25" fmla="*/ 18 h 713"/>
              <a:gd name="T26" fmla="*/ 161 w 633"/>
              <a:gd name="T27" fmla="*/ 55 h 713"/>
              <a:gd name="T28" fmla="*/ 161 w 633"/>
              <a:gd name="T29" fmla="*/ 55 h 713"/>
              <a:gd name="T30" fmla="*/ 120 w 633"/>
              <a:gd name="T31" fmla="*/ 44 h 713"/>
              <a:gd name="T32" fmla="*/ 44 w 633"/>
              <a:gd name="T33" fmla="*/ 120 h 713"/>
              <a:gd name="T34" fmla="*/ 44 w 633"/>
              <a:gd name="T35" fmla="*/ 593 h 713"/>
              <a:gd name="T36" fmla="*/ 120 w 633"/>
              <a:gd name="T37" fmla="*/ 669 h 713"/>
              <a:gd name="T38" fmla="*/ 161 w 633"/>
              <a:gd name="T39" fmla="*/ 657 h 713"/>
              <a:gd name="T40" fmla="*/ 556 w 633"/>
              <a:gd name="T41" fmla="*/ 415 h 713"/>
              <a:gd name="T42" fmla="*/ 589 w 633"/>
              <a:gd name="T43" fmla="*/ 356 h 713"/>
              <a:gd name="T44" fmla="*/ 559 w 633"/>
              <a:gd name="T45" fmla="*/ 300 h 713"/>
              <a:gd name="T46" fmla="*/ 161 w 633"/>
              <a:gd name="T47" fmla="*/ 5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3" h="713">
                <a:moveTo>
                  <a:pt x="183" y="18"/>
                </a:moveTo>
                <a:lnTo>
                  <a:pt x="581" y="263"/>
                </a:lnTo>
                <a:cubicBezTo>
                  <a:pt x="582" y="263"/>
                  <a:pt x="582" y="263"/>
                  <a:pt x="582" y="263"/>
                </a:cubicBezTo>
                <a:cubicBezTo>
                  <a:pt x="614" y="284"/>
                  <a:pt x="633" y="319"/>
                  <a:pt x="633" y="356"/>
                </a:cubicBezTo>
                <a:cubicBezTo>
                  <a:pt x="633" y="396"/>
                  <a:pt x="613" y="431"/>
                  <a:pt x="580" y="451"/>
                </a:cubicBezTo>
                <a:cubicBezTo>
                  <a:pt x="579" y="452"/>
                  <a:pt x="579" y="452"/>
                  <a:pt x="579" y="452"/>
                </a:cubicBezTo>
                <a:lnTo>
                  <a:pt x="185" y="694"/>
                </a:lnTo>
                <a:cubicBezTo>
                  <a:pt x="165" y="706"/>
                  <a:pt x="143" y="713"/>
                  <a:pt x="120" y="713"/>
                </a:cubicBezTo>
                <a:cubicBezTo>
                  <a:pt x="54" y="713"/>
                  <a:pt x="1" y="660"/>
                  <a:pt x="0" y="594"/>
                </a:cubicBezTo>
                <a:cubicBezTo>
                  <a:pt x="0" y="593"/>
                  <a:pt x="0" y="593"/>
                  <a:pt x="0" y="593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ubicBezTo>
                  <a:pt x="143" y="0"/>
                  <a:pt x="165" y="7"/>
                  <a:pt x="183" y="18"/>
                </a:cubicBezTo>
                <a:close/>
                <a:moveTo>
                  <a:pt x="161" y="55"/>
                </a:moveTo>
                <a:lnTo>
                  <a:pt x="161" y="55"/>
                </a:lnTo>
                <a:cubicBezTo>
                  <a:pt x="149" y="48"/>
                  <a:pt x="135" y="44"/>
                  <a:pt x="120" y="44"/>
                </a:cubicBezTo>
                <a:cubicBezTo>
                  <a:pt x="78" y="44"/>
                  <a:pt x="44" y="78"/>
                  <a:pt x="44" y="120"/>
                </a:cubicBezTo>
                <a:lnTo>
                  <a:pt x="44" y="593"/>
                </a:lnTo>
                <a:cubicBezTo>
                  <a:pt x="44" y="635"/>
                  <a:pt x="77" y="669"/>
                  <a:pt x="120" y="669"/>
                </a:cubicBezTo>
                <a:cubicBezTo>
                  <a:pt x="135" y="669"/>
                  <a:pt x="149" y="665"/>
                  <a:pt x="161" y="657"/>
                </a:cubicBezTo>
                <a:lnTo>
                  <a:pt x="556" y="415"/>
                </a:lnTo>
                <a:cubicBezTo>
                  <a:pt x="577" y="402"/>
                  <a:pt x="589" y="381"/>
                  <a:pt x="589" y="356"/>
                </a:cubicBezTo>
                <a:cubicBezTo>
                  <a:pt x="589" y="333"/>
                  <a:pt x="577" y="312"/>
                  <a:pt x="559" y="300"/>
                </a:cubicBezTo>
                <a:lnTo>
                  <a:pt x="161" y="55"/>
                </a:lnTo>
                <a:close/>
              </a:path>
            </a:pathLst>
          </a:custGeom>
          <a:solidFill>
            <a:srgbClr val="F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096000" y="6259362"/>
            <a:ext cx="721169" cy="724820"/>
          </a:xfrm>
          <a:custGeom>
            <a:avLst/>
            <a:gdLst>
              <a:gd name="T0" fmla="*/ 239 w 1742"/>
              <a:gd name="T1" fmla="*/ 119 h 1743"/>
              <a:gd name="T2" fmla="*/ 0 w 1742"/>
              <a:gd name="T3" fmla="*/ 119 h 1743"/>
              <a:gd name="T4" fmla="*/ 1622 w 1742"/>
              <a:gd name="T5" fmla="*/ 1505 h 1743"/>
              <a:gd name="T6" fmla="*/ 1622 w 1742"/>
              <a:gd name="T7" fmla="*/ 1743 h 1743"/>
              <a:gd name="T8" fmla="*/ 1622 w 1742"/>
              <a:gd name="T9" fmla="*/ 1505 h 1743"/>
              <a:gd name="T10" fmla="*/ 1241 w 1742"/>
              <a:gd name="T11" fmla="*/ 1624 h 1743"/>
              <a:gd name="T12" fmla="*/ 1002 w 1742"/>
              <a:gd name="T13" fmla="*/ 1624 h 1743"/>
              <a:gd name="T14" fmla="*/ 621 w 1742"/>
              <a:gd name="T15" fmla="*/ 1505 h 1743"/>
              <a:gd name="T16" fmla="*/ 621 w 1742"/>
              <a:gd name="T17" fmla="*/ 1743 h 1743"/>
              <a:gd name="T18" fmla="*/ 621 w 1742"/>
              <a:gd name="T19" fmla="*/ 1505 h 1743"/>
              <a:gd name="T20" fmla="*/ 1742 w 1742"/>
              <a:gd name="T21" fmla="*/ 1122 h 1743"/>
              <a:gd name="T22" fmla="*/ 1503 w 1742"/>
              <a:gd name="T23" fmla="*/ 1122 h 1743"/>
              <a:gd name="T24" fmla="*/ 1121 w 1742"/>
              <a:gd name="T25" fmla="*/ 1003 h 1743"/>
              <a:gd name="T26" fmla="*/ 1121 w 1742"/>
              <a:gd name="T27" fmla="*/ 1242 h 1743"/>
              <a:gd name="T28" fmla="*/ 1121 w 1742"/>
              <a:gd name="T29" fmla="*/ 1003 h 1743"/>
              <a:gd name="T30" fmla="*/ 740 w 1742"/>
              <a:gd name="T31" fmla="*/ 1122 h 1743"/>
              <a:gd name="T32" fmla="*/ 501 w 1742"/>
              <a:gd name="T33" fmla="*/ 1122 h 1743"/>
              <a:gd name="T34" fmla="*/ 1622 w 1742"/>
              <a:gd name="T35" fmla="*/ 502 h 1743"/>
              <a:gd name="T36" fmla="*/ 1622 w 1742"/>
              <a:gd name="T37" fmla="*/ 740 h 1743"/>
              <a:gd name="T38" fmla="*/ 1622 w 1742"/>
              <a:gd name="T39" fmla="*/ 502 h 1743"/>
              <a:gd name="T40" fmla="*/ 1241 w 1742"/>
              <a:gd name="T41" fmla="*/ 621 h 1743"/>
              <a:gd name="T42" fmla="*/ 1002 w 1742"/>
              <a:gd name="T43" fmla="*/ 621 h 1743"/>
              <a:gd name="T44" fmla="*/ 621 w 1742"/>
              <a:gd name="T45" fmla="*/ 502 h 1743"/>
              <a:gd name="T46" fmla="*/ 621 w 1742"/>
              <a:gd name="T47" fmla="*/ 740 h 1743"/>
              <a:gd name="T48" fmla="*/ 621 w 1742"/>
              <a:gd name="T49" fmla="*/ 502 h 1743"/>
              <a:gd name="T50" fmla="*/ 1742 w 1742"/>
              <a:gd name="T51" fmla="*/ 119 h 1743"/>
              <a:gd name="T52" fmla="*/ 1503 w 1742"/>
              <a:gd name="T53" fmla="*/ 119 h 1743"/>
              <a:gd name="T54" fmla="*/ 1121 w 1742"/>
              <a:gd name="T55" fmla="*/ 0 h 1743"/>
              <a:gd name="T56" fmla="*/ 1121 w 1742"/>
              <a:gd name="T57" fmla="*/ 239 h 1743"/>
              <a:gd name="T58" fmla="*/ 1121 w 1742"/>
              <a:gd name="T59" fmla="*/ 0 h 1743"/>
              <a:gd name="T60" fmla="*/ 740 w 1742"/>
              <a:gd name="T61" fmla="*/ 119 h 1743"/>
              <a:gd name="T62" fmla="*/ 501 w 1742"/>
              <a:gd name="T63" fmla="*/ 119 h 1743"/>
              <a:gd name="T64" fmla="*/ 120 w 1742"/>
              <a:gd name="T65" fmla="*/ 1505 h 1743"/>
              <a:gd name="T66" fmla="*/ 120 w 1742"/>
              <a:gd name="T67" fmla="*/ 1743 h 1743"/>
              <a:gd name="T68" fmla="*/ 120 w 1742"/>
              <a:gd name="T69" fmla="*/ 1505 h 1743"/>
              <a:gd name="T70" fmla="*/ 239 w 1742"/>
              <a:gd name="T71" fmla="*/ 1122 h 1743"/>
              <a:gd name="T72" fmla="*/ 0 w 1742"/>
              <a:gd name="T73" fmla="*/ 1122 h 1743"/>
              <a:gd name="T74" fmla="*/ 120 w 1742"/>
              <a:gd name="T75" fmla="*/ 502 h 1743"/>
              <a:gd name="T76" fmla="*/ 120 w 1742"/>
              <a:gd name="T77" fmla="*/ 740 h 1743"/>
              <a:gd name="T78" fmla="*/ 120 w 1742"/>
              <a:gd name="T79" fmla="*/ 502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2" h="1743">
                <a:moveTo>
                  <a:pt x="120" y="0"/>
                </a:moveTo>
                <a:cubicBezTo>
                  <a:pt x="185" y="0"/>
                  <a:pt x="239" y="54"/>
                  <a:pt x="239" y="119"/>
                </a:cubicBezTo>
                <a:cubicBezTo>
                  <a:pt x="239" y="185"/>
                  <a:pt x="185" y="239"/>
                  <a:pt x="120" y="239"/>
                </a:cubicBezTo>
                <a:cubicBezTo>
                  <a:pt x="54" y="239"/>
                  <a:pt x="0" y="185"/>
                  <a:pt x="0" y="119"/>
                </a:cubicBezTo>
                <a:cubicBezTo>
                  <a:pt x="0" y="54"/>
                  <a:pt x="54" y="0"/>
                  <a:pt x="120" y="0"/>
                </a:cubicBezTo>
                <a:close/>
                <a:moveTo>
                  <a:pt x="1622" y="1505"/>
                </a:moveTo>
                <a:cubicBezTo>
                  <a:pt x="1688" y="1505"/>
                  <a:pt x="1742" y="1558"/>
                  <a:pt x="1742" y="1624"/>
                </a:cubicBezTo>
                <a:cubicBezTo>
                  <a:pt x="1742" y="1690"/>
                  <a:pt x="1688" y="1743"/>
                  <a:pt x="1622" y="1743"/>
                </a:cubicBezTo>
                <a:cubicBezTo>
                  <a:pt x="1557" y="1743"/>
                  <a:pt x="1503" y="1690"/>
                  <a:pt x="1503" y="1624"/>
                </a:cubicBezTo>
                <a:cubicBezTo>
                  <a:pt x="1503" y="1558"/>
                  <a:pt x="1557" y="1505"/>
                  <a:pt x="1622" y="1505"/>
                </a:cubicBezTo>
                <a:close/>
                <a:moveTo>
                  <a:pt x="1121" y="1505"/>
                </a:moveTo>
                <a:cubicBezTo>
                  <a:pt x="1187" y="1505"/>
                  <a:pt x="1241" y="1558"/>
                  <a:pt x="1241" y="1624"/>
                </a:cubicBezTo>
                <a:cubicBezTo>
                  <a:pt x="1241" y="1690"/>
                  <a:pt x="1187" y="1743"/>
                  <a:pt x="1121" y="1743"/>
                </a:cubicBezTo>
                <a:cubicBezTo>
                  <a:pt x="1056" y="1743"/>
                  <a:pt x="1002" y="1690"/>
                  <a:pt x="1002" y="1624"/>
                </a:cubicBezTo>
                <a:cubicBezTo>
                  <a:pt x="1002" y="1558"/>
                  <a:pt x="1056" y="1505"/>
                  <a:pt x="1121" y="1505"/>
                </a:cubicBezTo>
                <a:close/>
                <a:moveTo>
                  <a:pt x="621" y="1505"/>
                </a:moveTo>
                <a:cubicBezTo>
                  <a:pt x="686" y="1505"/>
                  <a:pt x="740" y="1558"/>
                  <a:pt x="740" y="1624"/>
                </a:cubicBezTo>
                <a:cubicBezTo>
                  <a:pt x="740" y="1690"/>
                  <a:pt x="686" y="1743"/>
                  <a:pt x="621" y="1743"/>
                </a:cubicBezTo>
                <a:cubicBezTo>
                  <a:pt x="555" y="1743"/>
                  <a:pt x="501" y="1690"/>
                  <a:pt x="501" y="1624"/>
                </a:cubicBezTo>
                <a:cubicBezTo>
                  <a:pt x="501" y="1558"/>
                  <a:pt x="555" y="1505"/>
                  <a:pt x="621" y="1505"/>
                </a:cubicBezTo>
                <a:close/>
                <a:moveTo>
                  <a:pt x="1622" y="1003"/>
                </a:moveTo>
                <a:cubicBezTo>
                  <a:pt x="1688" y="1003"/>
                  <a:pt x="1742" y="1057"/>
                  <a:pt x="1742" y="1122"/>
                </a:cubicBezTo>
                <a:cubicBezTo>
                  <a:pt x="1742" y="1188"/>
                  <a:pt x="1688" y="1242"/>
                  <a:pt x="1622" y="1242"/>
                </a:cubicBezTo>
                <a:cubicBezTo>
                  <a:pt x="1557" y="1242"/>
                  <a:pt x="1503" y="1188"/>
                  <a:pt x="1503" y="1122"/>
                </a:cubicBezTo>
                <a:cubicBezTo>
                  <a:pt x="1503" y="1057"/>
                  <a:pt x="1557" y="1003"/>
                  <a:pt x="1622" y="1003"/>
                </a:cubicBezTo>
                <a:close/>
                <a:moveTo>
                  <a:pt x="1121" y="1003"/>
                </a:moveTo>
                <a:cubicBezTo>
                  <a:pt x="1187" y="1003"/>
                  <a:pt x="1241" y="1057"/>
                  <a:pt x="1241" y="1122"/>
                </a:cubicBezTo>
                <a:cubicBezTo>
                  <a:pt x="1241" y="1188"/>
                  <a:pt x="1187" y="1242"/>
                  <a:pt x="1121" y="1242"/>
                </a:cubicBezTo>
                <a:cubicBezTo>
                  <a:pt x="1056" y="1242"/>
                  <a:pt x="1002" y="1188"/>
                  <a:pt x="1002" y="1122"/>
                </a:cubicBezTo>
                <a:cubicBezTo>
                  <a:pt x="1002" y="1057"/>
                  <a:pt x="1056" y="1003"/>
                  <a:pt x="1121" y="1003"/>
                </a:cubicBezTo>
                <a:close/>
                <a:moveTo>
                  <a:pt x="621" y="1003"/>
                </a:moveTo>
                <a:cubicBezTo>
                  <a:pt x="686" y="1003"/>
                  <a:pt x="740" y="1057"/>
                  <a:pt x="740" y="1122"/>
                </a:cubicBezTo>
                <a:cubicBezTo>
                  <a:pt x="740" y="1188"/>
                  <a:pt x="686" y="1242"/>
                  <a:pt x="621" y="1242"/>
                </a:cubicBezTo>
                <a:cubicBezTo>
                  <a:pt x="555" y="1242"/>
                  <a:pt x="501" y="1188"/>
                  <a:pt x="501" y="1122"/>
                </a:cubicBezTo>
                <a:cubicBezTo>
                  <a:pt x="501" y="1057"/>
                  <a:pt x="555" y="1003"/>
                  <a:pt x="621" y="1003"/>
                </a:cubicBezTo>
                <a:close/>
                <a:moveTo>
                  <a:pt x="1622" y="502"/>
                </a:moveTo>
                <a:cubicBezTo>
                  <a:pt x="1688" y="502"/>
                  <a:pt x="1742" y="555"/>
                  <a:pt x="1742" y="621"/>
                </a:cubicBezTo>
                <a:cubicBezTo>
                  <a:pt x="1742" y="687"/>
                  <a:pt x="1688" y="740"/>
                  <a:pt x="1622" y="740"/>
                </a:cubicBezTo>
                <a:cubicBezTo>
                  <a:pt x="1557" y="740"/>
                  <a:pt x="1503" y="687"/>
                  <a:pt x="1503" y="621"/>
                </a:cubicBezTo>
                <a:cubicBezTo>
                  <a:pt x="1503" y="555"/>
                  <a:pt x="1557" y="502"/>
                  <a:pt x="1622" y="502"/>
                </a:cubicBezTo>
                <a:close/>
                <a:moveTo>
                  <a:pt x="1121" y="502"/>
                </a:moveTo>
                <a:cubicBezTo>
                  <a:pt x="1187" y="502"/>
                  <a:pt x="1241" y="555"/>
                  <a:pt x="1241" y="621"/>
                </a:cubicBezTo>
                <a:cubicBezTo>
                  <a:pt x="1241" y="687"/>
                  <a:pt x="1187" y="740"/>
                  <a:pt x="1121" y="740"/>
                </a:cubicBezTo>
                <a:cubicBezTo>
                  <a:pt x="1056" y="740"/>
                  <a:pt x="1002" y="687"/>
                  <a:pt x="1002" y="621"/>
                </a:cubicBezTo>
                <a:cubicBezTo>
                  <a:pt x="1002" y="555"/>
                  <a:pt x="1056" y="502"/>
                  <a:pt x="1121" y="502"/>
                </a:cubicBezTo>
                <a:close/>
                <a:moveTo>
                  <a:pt x="621" y="502"/>
                </a:moveTo>
                <a:cubicBezTo>
                  <a:pt x="686" y="502"/>
                  <a:pt x="740" y="555"/>
                  <a:pt x="740" y="621"/>
                </a:cubicBezTo>
                <a:cubicBezTo>
                  <a:pt x="740" y="687"/>
                  <a:pt x="686" y="740"/>
                  <a:pt x="621" y="740"/>
                </a:cubicBezTo>
                <a:cubicBezTo>
                  <a:pt x="555" y="740"/>
                  <a:pt x="501" y="687"/>
                  <a:pt x="501" y="621"/>
                </a:cubicBezTo>
                <a:cubicBezTo>
                  <a:pt x="501" y="555"/>
                  <a:pt x="555" y="502"/>
                  <a:pt x="621" y="502"/>
                </a:cubicBezTo>
                <a:close/>
                <a:moveTo>
                  <a:pt x="1622" y="0"/>
                </a:moveTo>
                <a:cubicBezTo>
                  <a:pt x="1688" y="0"/>
                  <a:pt x="1742" y="54"/>
                  <a:pt x="1742" y="119"/>
                </a:cubicBezTo>
                <a:cubicBezTo>
                  <a:pt x="1742" y="185"/>
                  <a:pt x="1688" y="239"/>
                  <a:pt x="1622" y="239"/>
                </a:cubicBezTo>
                <a:cubicBezTo>
                  <a:pt x="1557" y="239"/>
                  <a:pt x="1503" y="185"/>
                  <a:pt x="1503" y="119"/>
                </a:cubicBezTo>
                <a:cubicBezTo>
                  <a:pt x="1503" y="54"/>
                  <a:pt x="1557" y="0"/>
                  <a:pt x="1622" y="0"/>
                </a:cubicBezTo>
                <a:close/>
                <a:moveTo>
                  <a:pt x="1121" y="0"/>
                </a:moveTo>
                <a:cubicBezTo>
                  <a:pt x="1187" y="0"/>
                  <a:pt x="1241" y="54"/>
                  <a:pt x="1241" y="119"/>
                </a:cubicBezTo>
                <a:cubicBezTo>
                  <a:pt x="1241" y="185"/>
                  <a:pt x="1187" y="239"/>
                  <a:pt x="1121" y="239"/>
                </a:cubicBezTo>
                <a:cubicBezTo>
                  <a:pt x="1056" y="239"/>
                  <a:pt x="1002" y="185"/>
                  <a:pt x="1002" y="119"/>
                </a:cubicBezTo>
                <a:cubicBezTo>
                  <a:pt x="1002" y="54"/>
                  <a:pt x="1056" y="0"/>
                  <a:pt x="1121" y="0"/>
                </a:cubicBezTo>
                <a:close/>
                <a:moveTo>
                  <a:pt x="621" y="0"/>
                </a:moveTo>
                <a:cubicBezTo>
                  <a:pt x="686" y="0"/>
                  <a:pt x="740" y="54"/>
                  <a:pt x="740" y="119"/>
                </a:cubicBezTo>
                <a:cubicBezTo>
                  <a:pt x="740" y="185"/>
                  <a:pt x="686" y="239"/>
                  <a:pt x="621" y="239"/>
                </a:cubicBezTo>
                <a:cubicBezTo>
                  <a:pt x="555" y="239"/>
                  <a:pt x="501" y="185"/>
                  <a:pt x="501" y="119"/>
                </a:cubicBezTo>
                <a:cubicBezTo>
                  <a:pt x="501" y="54"/>
                  <a:pt x="555" y="0"/>
                  <a:pt x="621" y="0"/>
                </a:cubicBezTo>
                <a:close/>
                <a:moveTo>
                  <a:pt x="120" y="1505"/>
                </a:moveTo>
                <a:cubicBezTo>
                  <a:pt x="185" y="1505"/>
                  <a:pt x="239" y="1558"/>
                  <a:pt x="239" y="1624"/>
                </a:cubicBezTo>
                <a:cubicBezTo>
                  <a:pt x="239" y="1690"/>
                  <a:pt x="185" y="1743"/>
                  <a:pt x="120" y="1743"/>
                </a:cubicBezTo>
                <a:cubicBezTo>
                  <a:pt x="54" y="1743"/>
                  <a:pt x="0" y="1690"/>
                  <a:pt x="0" y="1624"/>
                </a:cubicBezTo>
                <a:cubicBezTo>
                  <a:pt x="0" y="1558"/>
                  <a:pt x="54" y="1505"/>
                  <a:pt x="120" y="1505"/>
                </a:cubicBezTo>
                <a:close/>
                <a:moveTo>
                  <a:pt x="120" y="1003"/>
                </a:moveTo>
                <a:cubicBezTo>
                  <a:pt x="185" y="1003"/>
                  <a:pt x="239" y="1057"/>
                  <a:pt x="239" y="1122"/>
                </a:cubicBezTo>
                <a:cubicBezTo>
                  <a:pt x="239" y="1188"/>
                  <a:pt x="185" y="1242"/>
                  <a:pt x="120" y="1242"/>
                </a:cubicBezTo>
                <a:cubicBezTo>
                  <a:pt x="54" y="1242"/>
                  <a:pt x="0" y="1188"/>
                  <a:pt x="0" y="1122"/>
                </a:cubicBezTo>
                <a:cubicBezTo>
                  <a:pt x="0" y="1057"/>
                  <a:pt x="54" y="1003"/>
                  <a:pt x="120" y="1003"/>
                </a:cubicBezTo>
                <a:close/>
                <a:moveTo>
                  <a:pt x="120" y="502"/>
                </a:moveTo>
                <a:cubicBezTo>
                  <a:pt x="185" y="502"/>
                  <a:pt x="239" y="555"/>
                  <a:pt x="239" y="621"/>
                </a:cubicBezTo>
                <a:cubicBezTo>
                  <a:pt x="239" y="687"/>
                  <a:pt x="185" y="740"/>
                  <a:pt x="120" y="740"/>
                </a:cubicBezTo>
                <a:cubicBezTo>
                  <a:pt x="54" y="740"/>
                  <a:pt x="0" y="687"/>
                  <a:pt x="0" y="621"/>
                </a:cubicBezTo>
                <a:cubicBezTo>
                  <a:pt x="0" y="555"/>
                  <a:pt x="54" y="502"/>
                  <a:pt x="120" y="502"/>
                </a:cubicBez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Rectangle 17"/>
          <p:cNvSpPr/>
          <p:nvPr>
            <p:custDataLst>
              <p:tags r:id="rId1"/>
            </p:custDataLst>
          </p:nvPr>
        </p:nvSpPr>
        <p:spPr>
          <a:xfrm>
            <a:off x="753822" y="2478833"/>
            <a:ext cx="6388100" cy="36976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altLang="zh-CN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结束运动后，用户可查看本次运动的公里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数，用时及平均配速，用户也可以记录本次运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500" b="1" dirty="0">
                <a:solidFill>
                  <a:schemeClr val="accent2"/>
                </a:solidFill>
                <a:ea typeface="宋体" panose="02010600030101010101" pitchFamily="2" charset="-122"/>
              </a:rPr>
              <a:t>动的感受。</a:t>
            </a:r>
          </a:p>
        </p:txBody>
      </p:sp>
      <p:pic>
        <p:nvPicPr>
          <p:cNvPr id="4" name="图片 3" descr="结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880" y="169880"/>
            <a:ext cx="3225800" cy="65144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8310" y="9904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运动结束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df02a71-0591-411c-a08e-d5392940e41d"/>
  <p:tag name="COMMONDATA" val="eyJoZGlkIjoiYTc2ZGZiNzZiNDVlOGViOWVmM2JhOTY0NGJkNjUyYz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54.0629921259842,&quot;width&quot;:2471.9055118110236}"/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000000"/>
      </a:accent1>
      <a:accent2>
        <a:srgbClr val="6F6F70"/>
      </a:accent2>
      <a:accent3>
        <a:srgbClr val="E6E7E8"/>
      </a:accent3>
      <a:accent4>
        <a:srgbClr val="FDB92E"/>
      </a:accent4>
      <a:accent5>
        <a:srgbClr val="FCCA65"/>
      </a:accent5>
      <a:accent6>
        <a:srgbClr val="FFD787"/>
      </a:accent6>
      <a:hlink>
        <a:srgbClr val="000000"/>
      </a:hlink>
      <a:folHlink>
        <a:srgbClr val="6F6F70"/>
      </a:folHlink>
    </a:clrScheme>
    <a:fontScheme name="Business Plan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766</Words>
  <Application>Microsoft Office PowerPoint</Application>
  <PresentationFormat>宽屏</PresentationFormat>
  <Paragraphs>119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Calibri</vt:lpstr>
      <vt:lpstr>Montserrat</vt:lpstr>
      <vt:lpstr>Arial</vt:lpstr>
      <vt:lpstr>Office Theme</vt:lpstr>
      <vt:lpstr>PowerPoint 演示文稿</vt:lpstr>
      <vt:lpstr>PowerPoint 演示文稿</vt:lpstr>
      <vt:lpstr>一.移动端界面&amp;交互展示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二.PC端界面&amp;交互展示</vt:lpstr>
      <vt:lpstr>管理员端</vt:lpstr>
      <vt:lpstr>教师端</vt:lpstr>
      <vt:lpstr>Thank You For Watching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desig</dc:creator>
  <cp:lastModifiedBy>Micro</cp:lastModifiedBy>
  <cp:revision>614</cp:revision>
  <dcterms:created xsi:type="dcterms:W3CDTF">2022-02-08T00:18:00Z</dcterms:created>
  <dcterms:modified xsi:type="dcterms:W3CDTF">2023-04-01T04:17:32Z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E4F3123540E84AC380F055B4558DCE02</vt:lpwstr>
  </property>
  <property fmtid="{D5CDD505-2E9C-101B-9397-08002B2CF9AE}" pid="3" name="KSOProductBuildVer">
    <vt:lpwstr>2052-11.1.0.13703</vt:lpwstr>
  </property>
</Properties>
</file>