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notesSlides/notesSlide5.xml" ContentType="application/vnd.openxmlformats-officedocument.presentationml.notesSlide+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notesSlides/notesSlide8.xml" ContentType="application/vnd.openxmlformats-officedocument.presentationml.notesSlide+xml"/>
  <Override PartName="/ppt/tags/tag228.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notesSlides/notesSlide17.xml" ContentType="application/vnd.openxmlformats-officedocument.presentationml.notesSlide+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notesSlides/notesSlide18.xml" ContentType="application/vnd.openxmlformats-officedocument.presentationml.notesSlide+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notesSlides/notesSlide19.xml" ContentType="application/vnd.openxmlformats-officedocument.presentationml.notesSlide+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817.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818.xml" ContentType="application/vnd.openxmlformats-officedocument.presentationml.tags+xml"/>
  <Override PartName="/ppt/notesSlides/notesSlide29.xml" ContentType="application/vnd.openxmlformats-officedocument.presentationml.notesSlide+xml"/>
  <Override PartName="/ppt/tags/tag819.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3"/>
  </p:notesMasterIdLst>
  <p:sldIdLst>
    <p:sldId id="256" r:id="rId2"/>
    <p:sldId id="259" r:id="rId3"/>
    <p:sldId id="325" r:id="rId4"/>
    <p:sldId id="326" r:id="rId5"/>
    <p:sldId id="327" r:id="rId6"/>
    <p:sldId id="328" r:id="rId7"/>
    <p:sldId id="329" r:id="rId8"/>
    <p:sldId id="330" r:id="rId9"/>
    <p:sldId id="332" r:id="rId10"/>
    <p:sldId id="333" r:id="rId11"/>
    <p:sldId id="334" r:id="rId12"/>
    <p:sldId id="342" r:id="rId13"/>
    <p:sldId id="341" r:id="rId14"/>
    <p:sldId id="339" r:id="rId15"/>
    <p:sldId id="340" r:id="rId16"/>
    <p:sldId id="284" r:id="rId17"/>
    <p:sldId id="276" r:id="rId18"/>
    <p:sldId id="343" r:id="rId19"/>
    <p:sldId id="344" r:id="rId20"/>
    <p:sldId id="345" r:id="rId21"/>
    <p:sldId id="258" r:id="rId22"/>
    <p:sldId id="346" r:id="rId23"/>
    <p:sldId id="349" r:id="rId24"/>
    <p:sldId id="356" r:id="rId25"/>
    <p:sldId id="357" r:id="rId26"/>
    <p:sldId id="360" r:id="rId27"/>
    <p:sldId id="361" r:id="rId28"/>
    <p:sldId id="272" r:id="rId29"/>
    <p:sldId id="347" r:id="rId30"/>
    <p:sldId id="348" r:id="rId31"/>
    <p:sldId id="294" r:id="rId32"/>
  </p:sldIdLst>
  <p:sldSz cx="9144000" cy="5143500" type="screen16x9"/>
  <p:notesSz cx="6858000" cy="9144000"/>
  <p:embeddedFontLst>
    <p:embeddedFont>
      <p:font typeface="Anton" pitchFamily="2" charset="0"/>
      <p:regular r:id="rId34"/>
    </p:embeddedFont>
    <p:embeddedFont>
      <p:font typeface="Bebas Neue" panose="020B0606020202050201" pitchFamily="34" charset="0"/>
      <p:regular r:id="rId35"/>
    </p:embeddedFont>
    <p:embeddedFont>
      <p:font typeface="Open Sans" panose="020B0606030504020204" pitchFamily="34" charset="0"/>
      <p:regular r:id="rId36"/>
    </p:embeddedFont>
    <p:embeddedFont>
      <p:font typeface="PT Sans" panose="020B0503020203020204" pitchFamily="34" charset="0"/>
      <p:regular r:id="rId37"/>
      <p:bold r:id="rId38"/>
      <p:italic r:id="rId39"/>
      <p:boldItalic r:id="rId40"/>
    </p:embeddedFont>
    <p:embeddedFont>
      <p:font typeface="幼圆" panose="02010509060101010101" pitchFamily="49" charset="-122"/>
      <p:regular r:id="rId41"/>
    </p:embeddedFont>
  </p:embeddedFontLst>
  <p:custDataLst>
    <p:tags r:id="rId42"/>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05" autoAdjust="0"/>
  </p:normalViewPr>
  <p:slideViewPr>
    <p:cSldViewPr snapToGrid="0">
      <p:cViewPr varScale="1">
        <p:scale>
          <a:sx n="102" d="100"/>
          <a:sy n="102" d="100"/>
        </p:scale>
        <p:origin x="898" y="8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tags" Target="tags/tag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0"/>
        <p:cNvGrpSpPr/>
        <p:nvPr/>
      </p:nvGrpSpPr>
      <p:grpSpPr>
        <a:xfrm>
          <a:off x="0" y="0"/>
          <a:ext cx="0" cy="0"/>
          <a:chOff x="0" y="0"/>
          <a:chExt cx="0" cy="0"/>
        </a:xfrm>
      </p:grpSpPr>
      <p:sp>
        <p:nvSpPr>
          <p:cNvPr id="991" name="Google Shape;991;ge3e6d90c27_0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2" name="Google Shape;992;ge3e6d90c27_0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
        <p:cNvGrpSpPr/>
        <p:nvPr/>
      </p:nvGrpSpPr>
      <p:grpSpPr>
        <a:xfrm>
          <a:off x="0" y="0"/>
          <a:ext cx="0" cy="0"/>
          <a:chOff x="0" y="0"/>
          <a:chExt cx="0" cy="0"/>
        </a:xfrm>
      </p:grpSpPr>
      <p:sp>
        <p:nvSpPr>
          <p:cNvPr id="593" name="Google Shape;593;ge2b005b722_0_5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4" name="Google Shape;594;ge2b005b722_0_5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
        <p:cNvGrpSpPr/>
        <p:nvPr/>
      </p:nvGrpSpPr>
      <p:grpSpPr>
        <a:xfrm>
          <a:off x="0" y="0"/>
          <a:ext cx="0" cy="0"/>
          <a:chOff x="0" y="0"/>
          <a:chExt cx="0" cy="0"/>
        </a:xfrm>
      </p:grpSpPr>
      <p:sp>
        <p:nvSpPr>
          <p:cNvPr id="593" name="Google Shape;593;ge2b005b722_0_5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4" name="Google Shape;594;ge2b005b722_0_5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020654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
        <p:cNvGrpSpPr/>
        <p:nvPr/>
      </p:nvGrpSpPr>
      <p:grpSpPr>
        <a:xfrm>
          <a:off x="0" y="0"/>
          <a:ext cx="0" cy="0"/>
          <a:chOff x="0" y="0"/>
          <a:chExt cx="0" cy="0"/>
        </a:xfrm>
      </p:grpSpPr>
      <p:sp>
        <p:nvSpPr>
          <p:cNvPr id="593" name="Google Shape;593;ge2b005b722_0_5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4" name="Google Shape;594;ge2b005b722_0_5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019300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
        <p:cNvGrpSpPr/>
        <p:nvPr/>
      </p:nvGrpSpPr>
      <p:grpSpPr>
        <a:xfrm>
          <a:off x="0" y="0"/>
          <a:ext cx="0" cy="0"/>
          <a:chOff x="0" y="0"/>
          <a:chExt cx="0" cy="0"/>
        </a:xfrm>
      </p:grpSpPr>
      <p:sp>
        <p:nvSpPr>
          <p:cNvPr id="593" name="Google Shape;593;ge2b005b722_0_5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4" name="Google Shape;594;ge2b005b722_0_5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20236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
        <p:cNvGrpSpPr/>
        <p:nvPr/>
      </p:nvGrpSpPr>
      <p:grpSpPr>
        <a:xfrm>
          <a:off x="0" y="0"/>
          <a:ext cx="0" cy="0"/>
          <a:chOff x="0" y="0"/>
          <a:chExt cx="0" cy="0"/>
        </a:xfrm>
      </p:grpSpPr>
      <p:sp>
        <p:nvSpPr>
          <p:cNvPr id="593" name="Google Shape;593;ge2b005b722_0_5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4" name="Google Shape;594;ge2b005b722_0_5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451456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8"/>
        <p:cNvGrpSpPr/>
        <p:nvPr/>
      </p:nvGrpSpPr>
      <p:grpSpPr>
        <a:xfrm>
          <a:off x="0" y="0"/>
          <a:ext cx="0" cy="0"/>
          <a:chOff x="0" y="0"/>
          <a:chExt cx="0" cy="0"/>
        </a:xfrm>
      </p:grpSpPr>
      <p:sp>
        <p:nvSpPr>
          <p:cNvPr id="1569" name="Google Shape;1569;gbd6c00e730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0" name="Google Shape;1570;gbd6c00e730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3"/>
        <p:cNvGrpSpPr/>
        <p:nvPr/>
      </p:nvGrpSpPr>
      <p:grpSpPr>
        <a:xfrm>
          <a:off x="0" y="0"/>
          <a:ext cx="0" cy="0"/>
          <a:chOff x="0" y="0"/>
          <a:chExt cx="0" cy="0"/>
        </a:xfrm>
      </p:grpSpPr>
      <p:sp>
        <p:nvSpPr>
          <p:cNvPr id="1324" name="Google Shape;1324;ge3e6d90c27_0_3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5" name="Google Shape;1325;ge3e6d90c27_0_3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3"/>
        <p:cNvGrpSpPr/>
        <p:nvPr/>
      </p:nvGrpSpPr>
      <p:grpSpPr>
        <a:xfrm>
          <a:off x="0" y="0"/>
          <a:ext cx="0" cy="0"/>
          <a:chOff x="0" y="0"/>
          <a:chExt cx="0" cy="0"/>
        </a:xfrm>
      </p:grpSpPr>
      <p:sp>
        <p:nvSpPr>
          <p:cNvPr id="1324" name="Google Shape;1324;ge3e6d90c27_0_3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5" name="Google Shape;1325;ge3e6d90c27_0_3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813240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3"/>
        <p:cNvGrpSpPr/>
        <p:nvPr/>
      </p:nvGrpSpPr>
      <p:grpSpPr>
        <a:xfrm>
          <a:off x="0" y="0"/>
          <a:ext cx="0" cy="0"/>
          <a:chOff x="0" y="0"/>
          <a:chExt cx="0" cy="0"/>
        </a:xfrm>
      </p:grpSpPr>
      <p:sp>
        <p:nvSpPr>
          <p:cNvPr id="1324" name="Google Shape;1324;ge3e6d90c27_0_3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5" name="Google Shape;1325;ge3e6d90c27_0_3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1. </a:t>
            </a:r>
            <a:r>
              <a:rPr lang="zh-CN" altLang="en-US"/>
              <a:t>学校活动上依旧借助但是尝试弱化社交 </a:t>
            </a:r>
            <a:r>
              <a:rPr lang="en-US" altLang="zh-CN"/>
              <a:t>APP </a:t>
            </a:r>
            <a:r>
              <a:rPr lang="zh-CN" altLang="en-US"/>
              <a:t>的功能，主要利用他信息答疑</a:t>
            </a:r>
            <a:endParaRPr/>
          </a:p>
        </p:txBody>
      </p:sp>
    </p:spTree>
    <p:extLst>
      <p:ext uri="{BB962C8B-B14F-4D97-AF65-F5344CB8AC3E}">
        <p14:creationId xmlns:p14="http://schemas.microsoft.com/office/powerpoint/2010/main" val="1771647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7"/>
        <p:cNvGrpSpPr/>
        <p:nvPr/>
      </p:nvGrpSpPr>
      <p:grpSpPr>
        <a:xfrm>
          <a:off x="0" y="0"/>
          <a:ext cx="0" cy="0"/>
          <a:chOff x="0" y="0"/>
          <a:chExt cx="0" cy="0"/>
        </a:xfrm>
      </p:grpSpPr>
      <p:sp>
        <p:nvSpPr>
          <p:cNvPr id="478" name="Google Shape;478;g99f2f57a71_0_2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9" name="Google Shape;479;g99f2f57a71_0_2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3"/>
        <p:cNvGrpSpPr/>
        <p:nvPr/>
      </p:nvGrpSpPr>
      <p:grpSpPr>
        <a:xfrm>
          <a:off x="0" y="0"/>
          <a:ext cx="0" cy="0"/>
          <a:chOff x="0" y="0"/>
          <a:chExt cx="0" cy="0"/>
        </a:xfrm>
      </p:grpSpPr>
      <p:sp>
        <p:nvSpPr>
          <p:cNvPr id="1324" name="Google Shape;1324;ge3e6d90c27_0_3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5" name="Google Shape;1325;ge3e6d90c27_0_3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955115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g99f2f57a71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8" name="Google Shape;418;g99f2f57a71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g99f2f57a71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8" name="Google Shape;418;g99f2f57a71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03640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9"/>
        <p:cNvGrpSpPr/>
        <p:nvPr/>
      </p:nvGrpSpPr>
      <p:grpSpPr>
        <a:xfrm>
          <a:off x="0" y="0"/>
          <a:ext cx="0" cy="0"/>
          <a:chOff x="0" y="0"/>
          <a:chExt cx="0" cy="0"/>
        </a:xfrm>
      </p:grpSpPr>
      <p:sp>
        <p:nvSpPr>
          <p:cNvPr id="1330" name="Google Shape;1330;gbd6c00e730_0_1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1" name="Google Shape;1331;gbd6c00e730_0_1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3"/>
        <p:cNvGrpSpPr/>
        <p:nvPr/>
      </p:nvGrpSpPr>
      <p:grpSpPr>
        <a:xfrm>
          <a:off x="0" y="0"/>
          <a:ext cx="0" cy="0"/>
          <a:chOff x="0" y="0"/>
          <a:chExt cx="0" cy="0"/>
        </a:xfrm>
      </p:grpSpPr>
      <p:sp>
        <p:nvSpPr>
          <p:cNvPr id="1204" name="Google Shape;1204;ge3db403357_1_2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5" name="Google Shape;1205;ge3db403357_1_2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3"/>
        <p:cNvGrpSpPr/>
        <p:nvPr/>
      </p:nvGrpSpPr>
      <p:grpSpPr>
        <a:xfrm>
          <a:off x="0" y="0"/>
          <a:ext cx="0" cy="0"/>
          <a:chOff x="0" y="0"/>
          <a:chExt cx="0" cy="0"/>
        </a:xfrm>
      </p:grpSpPr>
      <p:sp>
        <p:nvSpPr>
          <p:cNvPr id="884" name="Google Shape;884;ge3e6d90c27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5" name="Google Shape;885;ge3e6d90c27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62781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Google Shape;517;g99f2f57a71_0_2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8" name="Google Shape;518;g99f2f57a71_0_2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3"/>
        <p:cNvGrpSpPr/>
        <p:nvPr/>
      </p:nvGrpSpPr>
      <p:grpSpPr>
        <a:xfrm>
          <a:off x="0" y="0"/>
          <a:ext cx="0" cy="0"/>
          <a:chOff x="0" y="0"/>
          <a:chExt cx="0" cy="0"/>
        </a:xfrm>
      </p:grpSpPr>
      <p:sp>
        <p:nvSpPr>
          <p:cNvPr id="884" name="Google Shape;884;ge3e6d90c27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5" name="Google Shape;885;ge3e6d90c27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611020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0"/>
        <p:cNvGrpSpPr/>
        <p:nvPr/>
      </p:nvGrpSpPr>
      <p:grpSpPr>
        <a:xfrm>
          <a:off x="0" y="0"/>
          <a:ext cx="0" cy="0"/>
          <a:chOff x="0" y="0"/>
          <a:chExt cx="0" cy="0"/>
        </a:xfrm>
      </p:grpSpPr>
      <p:sp>
        <p:nvSpPr>
          <p:cNvPr id="2241" name="Google Shape;2241;g99f2f57a71_0_1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2" name="Google Shape;2242;g99f2f57a71_0_1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3"/>
        <p:cNvGrpSpPr/>
        <p:nvPr/>
      </p:nvGrpSpPr>
      <p:grpSpPr>
        <a:xfrm>
          <a:off x="0" y="0"/>
          <a:ext cx="0" cy="0"/>
          <a:chOff x="0" y="0"/>
          <a:chExt cx="0" cy="0"/>
        </a:xfrm>
      </p:grpSpPr>
      <p:sp>
        <p:nvSpPr>
          <p:cNvPr id="544" name="Google Shape;544;gbd6c00e73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5" name="Google Shape;545;gbd6c00e73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6"/>
        <p:cNvGrpSpPr/>
        <p:nvPr/>
      </p:nvGrpSpPr>
      <p:grpSpPr>
        <a:xfrm>
          <a:off x="0" y="0"/>
          <a:ext cx="0" cy="0"/>
          <a:chOff x="0" y="0"/>
          <a:chExt cx="0" cy="0"/>
        </a:xfrm>
      </p:grpSpPr>
      <p:sp>
        <p:nvSpPr>
          <p:cNvPr id="627" name="Google Shape;627;g99f2f57a71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8" name="Google Shape;628;g99f2f57a71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2"/>
        <p:cNvGrpSpPr/>
        <p:nvPr/>
      </p:nvGrpSpPr>
      <p:grpSpPr>
        <a:xfrm>
          <a:off x="0" y="0"/>
          <a:ext cx="0" cy="0"/>
          <a:chOff x="0" y="0"/>
          <a:chExt cx="0" cy="0"/>
        </a:xfrm>
      </p:grpSpPr>
      <p:sp>
        <p:nvSpPr>
          <p:cNvPr id="1553" name="Google Shape;1553;g99f2f57a71_0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4" name="Google Shape;1554;g99f2f57a71_0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3"/>
        <p:cNvGrpSpPr/>
        <p:nvPr/>
      </p:nvGrpSpPr>
      <p:grpSpPr>
        <a:xfrm>
          <a:off x="0" y="0"/>
          <a:ext cx="0" cy="0"/>
          <a:chOff x="0" y="0"/>
          <a:chExt cx="0" cy="0"/>
        </a:xfrm>
      </p:grpSpPr>
      <p:sp>
        <p:nvSpPr>
          <p:cNvPr id="1204" name="Google Shape;1204;ge3db403357_1_2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5" name="Google Shape;1205;ge3db403357_1_2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Google Shape;576;g99f2f57a71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7" name="Google Shape;577;g99f2f57a71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3"/>
        <p:cNvGrpSpPr/>
        <p:nvPr/>
      </p:nvGrpSpPr>
      <p:grpSpPr>
        <a:xfrm>
          <a:off x="0" y="0"/>
          <a:ext cx="0" cy="0"/>
          <a:chOff x="0" y="0"/>
          <a:chExt cx="0" cy="0"/>
        </a:xfrm>
      </p:grpSpPr>
      <p:sp>
        <p:nvSpPr>
          <p:cNvPr id="884" name="Google Shape;884;ge3e6d90c27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5" name="Google Shape;885;ge3e6d90c27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grpSp>
        <p:nvGrpSpPr>
          <p:cNvPr id="10" name="Google Shape;10;p2"/>
          <p:cNvGrpSpPr/>
          <p:nvPr/>
        </p:nvGrpSpPr>
        <p:grpSpPr>
          <a:xfrm>
            <a:off x="-220307" y="-584630"/>
            <a:ext cx="10466422" cy="6229989"/>
            <a:chOff x="-220307" y="-584630"/>
            <a:chExt cx="10466422" cy="6229989"/>
          </a:xfrm>
        </p:grpSpPr>
        <p:grpSp>
          <p:nvGrpSpPr>
            <p:cNvPr id="11" name="Google Shape;11;p2"/>
            <p:cNvGrpSpPr/>
            <p:nvPr/>
          </p:nvGrpSpPr>
          <p:grpSpPr>
            <a:xfrm>
              <a:off x="-220307" y="-584630"/>
              <a:ext cx="10466422" cy="6229989"/>
              <a:chOff x="919620" y="4052663"/>
              <a:chExt cx="2393200" cy="1424518"/>
            </a:xfrm>
          </p:grpSpPr>
          <p:sp>
            <p:nvSpPr>
              <p:cNvPr id="12" name="Google Shape;12;p2"/>
              <p:cNvSpPr/>
              <p:nvPr/>
            </p:nvSpPr>
            <p:spPr>
              <a:xfrm rot="1510878">
                <a:off x="2634974" y="4441905"/>
                <a:ext cx="493519" cy="976690"/>
              </a:xfrm>
              <a:custGeom>
                <a:avLst/>
                <a:gdLst/>
                <a:ahLst/>
                <a:cxnLst/>
                <a:rect l="l" t="t" r="r" b="b"/>
                <a:pathLst>
                  <a:path w="19740" h="37959" extrusionOk="0">
                    <a:moveTo>
                      <a:pt x="9400" y="0"/>
                    </a:moveTo>
                    <a:cubicBezTo>
                      <a:pt x="7123" y="819"/>
                      <a:pt x="4556" y="1735"/>
                      <a:pt x="2724" y="3604"/>
                    </a:cubicBezTo>
                    <a:cubicBezTo>
                      <a:pt x="1026" y="5339"/>
                      <a:pt x="1" y="8400"/>
                      <a:pt x="1471" y="10665"/>
                    </a:cubicBezTo>
                    <a:cubicBezTo>
                      <a:pt x="2459" y="12171"/>
                      <a:pt x="4231" y="12894"/>
                      <a:pt x="5942" y="13593"/>
                    </a:cubicBezTo>
                    <a:cubicBezTo>
                      <a:pt x="7858" y="14364"/>
                      <a:pt x="9678" y="15100"/>
                      <a:pt x="10449" y="16847"/>
                    </a:cubicBezTo>
                    <a:cubicBezTo>
                      <a:pt x="11558" y="19377"/>
                      <a:pt x="9569" y="22258"/>
                      <a:pt x="7328" y="24125"/>
                    </a:cubicBezTo>
                    <a:cubicBezTo>
                      <a:pt x="7063" y="24342"/>
                      <a:pt x="6786" y="24571"/>
                      <a:pt x="6508" y="24788"/>
                    </a:cubicBezTo>
                    <a:cubicBezTo>
                      <a:pt x="4460" y="26451"/>
                      <a:pt x="2351" y="28162"/>
                      <a:pt x="1929" y="30693"/>
                    </a:cubicBezTo>
                    <a:cubicBezTo>
                      <a:pt x="1543" y="33091"/>
                      <a:pt x="3014" y="35742"/>
                      <a:pt x="5436" y="36995"/>
                    </a:cubicBezTo>
                    <a:cubicBezTo>
                      <a:pt x="6749" y="37682"/>
                      <a:pt x="8111" y="37959"/>
                      <a:pt x="9473" y="37959"/>
                    </a:cubicBezTo>
                    <a:cubicBezTo>
                      <a:pt x="13256" y="37959"/>
                      <a:pt x="17005" y="35778"/>
                      <a:pt x="19740" y="34199"/>
                    </a:cubicBezTo>
                    <a:lnTo>
                      <a:pt x="19632" y="34019"/>
                    </a:lnTo>
                    <a:cubicBezTo>
                      <a:pt x="16926" y="35586"/>
                      <a:pt x="13201" y="37750"/>
                      <a:pt x="9457" y="37750"/>
                    </a:cubicBezTo>
                    <a:cubicBezTo>
                      <a:pt x="8132" y="37750"/>
                      <a:pt x="6805" y="37479"/>
                      <a:pt x="5520" y="36815"/>
                    </a:cubicBezTo>
                    <a:cubicBezTo>
                      <a:pt x="3182" y="35597"/>
                      <a:pt x="1760" y="33042"/>
                      <a:pt x="2134" y="30729"/>
                    </a:cubicBezTo>
                    <a:cubicBezTo>
                      <a:pt x="2532" y="28270"/>
                      <a:pt x="4617" y="26583"/>
                      <a:pt x="6629" y="24957"/>
                    </a:cubicBezTo>
                    <a:cubicBezTo>
                      <a:pt x="6918" y="24728"/>
                      <a:pt x="7196" y="24499"/>
                      <a:pt x="7461" y="24282"/>
                    </a:cubicBezTo>
                    <a:cubicBezTo>
                      <a:pt x="8714" y="23233"/>
                      <a:pt x="9738" y="22017"/>
                      <a:pt x="10329" y="20847"/>
                    </a:cubicBezTo>
                    <a:cubicBezTo>
                      <a:pt x="11076" y="19377"/>
                      <a:pt x="11184" y="18003"/>
                      <a:pt x="10642" y="16774"/>
                    </a:cubicBezTo>
                    <a:cubicBezTo>
                      <a:pt x="9834" y="14943"/>
                      <a:pt x="7895" y="14160"/>
                      <a:pt x="6026" y="13400"/>
                    </a:cubicBezTo>
                    <a:cubicBezTo>
                      <a:pt x="4339" y="12714"/>
                      <a:pt x="2592" y="12002"/>
                      <a:pt x="1652" y="10545"/>
                    </a:cubicBezTo>
                    <a:cubicBezTo>
                      <a:pt x="242" y="8376"/>
                      <a:pt x="1230" y="5423"/>
                      <a:pt x="2869" y="3748"/>
                    </a:cubicBezTo>
                    <a:cubicBezTo>
                      <a:pt x="4665" y="1917"/>
                      <a:pt x="7220" y="1001"/>
                      <a:pt x="9473" y="193"/>
                    </a:cubicBezTo>
                    <a:lnTo>
                      <a:pt x="94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919620" y="4052663"/>
                <a:ext cx="714025" cy="454625"/>
              </a:xfrm>
              <a:custGeom>
                <a:avLst/>
                <a:gdLst/>
                <a:ahLst/>
                <a:cxnLst/>
                <a:rect l="l" t="t" r="r" b="b"/>
                <a:pathLst>
                  <a:path w="28561" h="18185" extrusionOk="0">
                    <a:moveTo>
                      <a:pt x="25102" y="0"/>
                    </a:moveTo>
                    <a:lnTo>
                      <a:pt x="24933" y="121"/>
                    </a:lnTo>
                    <a:cubicBezTo>
                      <a:pt x="25885" y="1422"/>
                      <a:pt x="26873" y="2760"/>
                      <a:pt x="27476" y="4279"/>
                    </a:cubicBezTo>
                    <a:cubicBezTo>
                      <a:pt x="28343" y="6424"/>
                      <a:pt x="28223" y="8508"/>
                      <a:pt x="27162" y="10002"/>
                    </a:cubicBezTo>
                    <a:cubicBezTo>
                      <a:pt x="26449" y="11014"/>
                      <a:pt x="25363" y="11609"/>
                      <a:pt x="24228" y="11609"/>
                    </a:cubicBezTo>
                    <a:cubicBezTo>
                      <a:pt x="24174" y="11609"/>
                      <a:pt x="24120" y="11608"/>
                      <a:pt x="24066" y="11605"/>
                    </a:cubicBezTo>
                    <a:cubicBezTo>
                      <a:pt x="23343" y="11569"/>
                      <a:pt x="22439" y="11123"/>
                      <a:pt x="21487" y="10653"/>
                    </a:cubicBezTo>
                    <a:cubicBezTo>
                      <a:pt x="20378" y="10094"/>
                      <a:pt x="19146" y="9477"/>
                      <a:pt x="18004" y="9477"/>
                    </a:cubicBezTo>
                    <a:cubicBezTo>
                      <a:pt x="17670" y="9477"/>
                      <a:pt x="17342" y="9530"/>
                      <a:pt x="17028" y="9653"/>
                    </a:cubicBezTo>
                    <a:cubicBezTo>
                      <a:pt x="16172" y="9991"/>
                      <a:pt x="15510" y="10797"/>
                      <a:pt x="14991" y="12123"/>
                    </a:cubicBezTo>
                    <a:cubicBezTo>
                      <a:pt x="14847" y="12509"/>
                      <a:pt x="14726" y="12991"/>
                      <a:pt x="14582" y="13497"/>
                    </a:cubicBezTo>
                    <a:cubicBezTo>
                      <a:pt x="14100" y="15280"/>
                      <a:pt x="13497" y="17510"/>
                      <a:pt x="11545" y="17907"/>
                    </a:cubicBezTo>
                    <a:cubicBezTo>
                      <a:pt x="11328" y="17952"/>
                      <a:pt x="11119" y="17973"/>
                      <a:pt x="10919" y="17973"/>
                    </a:cubicBezTo>
                    <a:cubicBezTo>
                      <a:pt x="8852" y="17973"/>
                      <a:pt x="7638" y="15698"/>
                      <a:pt x="6363" y="13292"/>
                    </a:cubicBezTo>
                    <a:cubicBezTo>
                      <a:pt x="5036" y="10783"/>
                      <a:pt x="3672" y="8211"/>
                      <a:pt x="1209" y="8211"/>
                    </a:cubicBezTo>
                    <a:cubicBezTo>
                      <a:pt x="833" y="8211"/>
                      <a:pt x="432" y="8271"/>
                      <a:pt x="1" y="8400"/>
                    </a:cubicBezTo>
                    <a:lnTo>
                      <a:pt x="61" y="8604"/>
                    </a:lnTo>
                    <a:cubicBezTo>
                      <a:pt x="466" y="8481"/>
                      <a:pt x="843" y="8424"/>
                      <a:pt x="1198" y="8424"/>
                    </a:cubicBezTo>
                    <a:cubicBezTo>
                      <a:pt x="3550" y="8424"/>
                      <a:pt x="4884" y="10938"/>
                      <a:pt x="6183" y="13389"/>
                    </a:cubicBezTo>
                    <a:cubicBezTo>
                      <a:pt x="7436" y="15751"/>
                      <a:pt x="8725" y="18185"/>
                      <a:pt x="10931" y="18185"/>
                    </a:cubicBezTo>
                    <a:cubicBezTo>
                      <a:pt x="11148" y="18185"/>
                      <a:pt x="11365" y="18161"/>
                      <a:pt x="11593" y="18113"/>
                    </a:cubicBezTo>
                    <a:cubicBezTo>
                      <a:pt x="13666" y="17690"/>
                      <a:pt x="14281" y="15389"/>
                      <a:pt x="14787" y="13545"/>
                    </a:cubicBezTo>
                    <a:cubicBezTo>
                      <a:pt x="14919" y="13051"/>
                      <a:pt x="15052" y="12569"/>
                      <a:pt x="15184" y="12195"/>
                    </a:cubicBezTo>
                    <a:cubicBezTo>
                      <a:pt x="15679" y="10931"/>
                      <a:pt x="16305" y="10159"/>
                      <a:pt x="17112" y="9846"/>
                    </a:cubicBezTo>
                    <a:cubicBezTo>
                      <a:pt x="17404" y="9732"/>
                      <a:pt x="17708" y="9682"/>
                      <a:pt x="18021" y="9682"/>
                    </a:cubicBezTo>
                    <a:cubicBezTo>
                      <a:pt x="19091" y="9682"/>
                      <a:pt x="20264" y="10265"/>
                      <a:pt x="21402" y="10834"/>
                    </a:cubicBezTo>
                    <a:cubicBezTo>
                      <a:pt x="22366" y="11316"/>
                      <a:pt x="23282" y="11774"/>
                      <a:pt x="24066" y="11810"/>
                    </a:cubicBezTo>
                    <a:cubicBezTo>
                      <a:pt x="24122" y="11812"/>
                      <a:pt x="24177" y="11814"/>
                      <a:pt x="24233" y="11814"/>
                    </a:cubicBezTo>
                    <a:cubicBezTo>
                      <a:pt x="25426" y="11814"/>
                      <a:pt x="26571" y="11194"/>
                      <a:pt x="27331" y="10123"/>
                    </a:cubicBezTo>
                    <a:cubicBezTo>
                      <a:pt x="28440" y="8580"/>
                      <a:pt x="28560" y="6411"/>
                      <a:pt x="27668" y="4206"/>
                    </a:cubicBezTo>
                    <a:cubicBezTo>
                      <a:pt x="27054" y="2664"/>
                      <a:pt x="26066" y="1302"/>
                      <a:pt x="251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919621" y="4916207"/>
                <a:ext cx="775775" cy="560975"/>
              </a:xfrm>
              <a:custGeom>
                <a:avLst/>
                <a:gdLst/>
                <a:ahLst/>
                <a:cxnLst/>
                <a:rect l="l" t="t" r="r" b="b"/>
                <a:pathLst>
                  <a:path w="31031" h="22439" extrusionOk="0">
                    <a:moveTo>
                      <a:pt x="206" y="1"/>
                    </a:moveTo>
                    <a:lnTo>
                      <a:pt x="0" y="61"/>
                    </a:lnTo>
                    <a:cubicBezTo>
                      <a:pt x="1796" y="5641"/>
                      <a:pt x="4001" y="8966"/>
                      <a:pt x="6773" y="10255"/>
                    </a:cubicBezTo>
                    <a:cubicBezTo>
                      <a:pt x="7710" y="10688"/>
                      <a:pt x="8660" y="10862"/>
                      <a:pt x="9609" y="10862"/>
                    </a:cubicBezTo>
                    <a:cubicBezTo>
                      <a:pt x="11724" y="10862"/>
                      <a:pt x="13829" y="9997"/>
                      <a:pt x="15751" y="9207"/>
                    </a:cubicBezTo>
                    <a:cubicBezTo>
                      <a:pt x="17004" y="8689"/>
                      <a:pt x="18185" y="8207"/>
                      <a:pt x="19245" y="8014"/>
                    </a:cubicBezTo>
                    <a:cubicBezTo>
                      <a:pt x="19829" y="7906"/>
                      <a:pt x="20410" y="7853"/>
                      <a:pt x="20984" y="7853"/>
                    </a:cubicBezTo>
                    <a:cubicBezTo>
                      <a:pt x="24057" y="7853"/>
                      <a:pt x="26904" y="9370"/>
                      <a:pt x="28680" y="12051"/>
                    </a:cubicBezTo>
                    <a:cubicBezTo>
                      <a:pt x="30790" y="15233"/>
                      <a:pt x="30801" y="19173"/>
                      <a:pt x="28729" y="22318"/>
                    </a:cubicBezTo>
                    <a:lnTo>
                      <a:pt x="28897" y="22439"/>
                    </a:lnTo>
                    <a:cubicBezTo>
                      <a:pt x="31031" y="19209"/>
                      <a:pt x="31007" y="15184"/>
                      <a:pt x="28849" y="11942"/>
                    </a:cubicBezTo>
                    <a:cubicBezTo>
                      <a:pt x="27040" y="9199"/>
                      <a:pt x="24126" y="7646"/>
                      <a:pt x="20974" y="7646"/>
                    </a:cubicBezTo>
                    <a:cubicBezTo>
                      <a:pt x="20388" y="7646"/>
                      <a:pt x="19794" y="7700"/>
                      <a:pt x="19197" y="7810"/>
                    </a:cubicBezTo>
                    <a:cubicBezTo>
                      <a:pt x="18124" y="8002"/>
                      <a:pt x="16932" y="8496"/>
                      <a:pt x="15678" y="9015"/>
                    </a:cubicBezTo>
                    <a:cubicBezTo>
                      <a:pt x="13769" y="9798"/>
                      <a:pt x="11693" y="10656"/>
                      <a:pt x="9617" y="10656"/>
                    </a:cubicBezTo>
                    <a:cubicBezTo>
                      <a:pt x="8692" y="10656"/>
                      <a:pt x="7768" y="10486"/>
                      <a:pt x="6858" y="10063"/>
                    </a:cubicBezTo>
                    <a:cubicBezTo>
                      <a:pt x="4146" y="8809"/>
                      <a:pt x="1977" y="5520"/>
                      <a:pt x="2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2845595" y="5099881"/>
                <a:ext cx="140700" cy="116900"/>
              </a:xfrm>
              <a:custGeom>
                <a:avLst/>
                <a:gdLst/>
                <a:ahLst/>
                <a:cxnLst/>
                <a:rect l="l" t="t" r="r" b="b"/>
                <a:pathLst>
                  <a:path w="5628" h="4676" extrusionOk="0">
                    <a:moveTo>
                      <a:pt x="3785" y="205"/>
                    </a:moveTo>
                    <a:cubicBezTo>
                      <a:pt x="4122" y="205"/>
                      <a:pt x="4460" y="337"/>
                      <a:pt x="4701" y="554"/>
                    </a:cubicBezTo>
                    <a:cubicBezTo>
                      <a:pt x="5242" y="1036"/>
                      <a:pt x="5411" y="1844"/>
                      <a:pt x="5146" y="2651"/>
                    </a:cubicBezTo>
                    <a:cubicBezTo>
                      <a:pt x="4809" y="3652"/>
                      <a:pt x="3941" y="4362"/>
                      <a:pt x="2929" y="4459"/>
                    </a:cubicBezTo>
                    <a:cubicBezTo>
                      <a:pt x="2880" y="4471"/>
                      <a:pt x="2821" y="4471"/>
                      <a:pt x="2773" y="4471"/>
                    </a:cubicBezTo>
                    <a:cubicBezTo>
                      <a:pt x="1760" y="4471"/>
                      <a:pt x="242" y="3712"/>
                      <a:pt x="218" y="2675"/>
                    </a:cubicBezTo>
                    <a:cubicBezTo>
                      <a:pt x="205" y="2543"/>
                      <a:pt x="229" y="2458"/>
                      <a:pt x="290" y="2399"/>
                    </a:cubicBezTo>
                    <a:cubicBezTo>
                      <a:pt x="374" y="2314"/>
                      <a:pt x="531" y="2302"/>
                      <a:pt x="748" y="2302"/>
                    </a:cubicBezTo>
                    <a:lnTo>
                      <a:pt x="1025" y="2302"/>
                    </a:lnTo>
                    <a:cubicBezTo>
                      <a:pt x="1471" y="2302"/>
                      <a:pt x="1929" y="2241"/>
                      <a:pt x="2242" y="1820"/>
                    </a:cubicBezTo>
                    <a:cubicBezTo>
                      <a:pt x="2387" y="1627"/>
                      <a:pt x="2483" y="1410"/>
                      <a:pt x="2580" y="1205"/>
                    </a:cubicBezTo>
                    <a:cubicBezTo>
                      <a:pt x="2700" y="940"/>
                      <a:pt x="2808" y="699"/>
                      <a:pt x="3001" y="506"/>
                    </a:cubicBezTo>
                    <a:cubicBezTo>
                      <a:pt x="3194" y="313"/>
                      <a:pt x="3471" y="205"/>
                      <a:pt x="3785" y="205"/>
                    </a:cubicBezTo>
                    <a:close/>
                    <a:moveTo>
                      <a:pt x="3785" y="0"/>
                    </a:moveTo>
                    <a:cubicBezTo>
                      <a:pt x="3423" y="0"/>
                      <a:pt x="3086" y="133"/>
                      <a:pt x="2856" y="362"/>
                    </a:cubicBezTo>
                    <a:cubicBezTo>
                      <a:pt x="2639" y="578"/>
                      <a:pt x="2507" y="856"/>
                      <a:pt x="2387" y="1121"/>
                    </a:cubicBezTo>
                    <a:cubicBezTo>
                      <a:pt x="2302" y="1326"/>
                      <a:pt x="2206" y="1531"/>
                      <a:pt x="2085" y="1700"/>
                    </a:cubicBezTo>
                    <a:cubicBezTo>
                      <a:pt x="1796" y="2073"/>
                      <a:pt x="1386" y="2097"/>
                      <a:pt x="1025" y="2097"/>
                    </a:cubicBezTo>
                    <a:lnTo>
                      <a:pt x="748" y="2097"/>
                    </a:lnTo>
                    <a:cubicBezTo>
                      <a:pt x="519" y="2097"/>
                      <a:pt x="290" y="2109"/>
                      <a:pt x="146" y="2254"/>
                    </a:cubicBezTo>
                    <a:cubicBezTo>
                      <a:pt x="49" y="2350"/>
                      <a:pt x="1" y="2495"/>
                      <a:pt x="12" y="2675"/>
                    </a:cubicBezTo>
                    <a:cubicBezTo>
                      <a:pt x="37" y="3880"/>
                      <a:pt x="1688" y="4676"/>
                      <a:pt x="2773" y="4676"/>
                    </a:cubicBezTo>
                    <a:cubicBezTo>
                      <a:pt x="2832" y="4676"/>
                      <a:pt x="2893" y="4676"/>
                      <a:pt x="2941" y="4664"/>
                    </a:cubicBezTo>
                    <a:cubicBezTo>
                      <a:pt x="4037" y="4568"/>
                      <a:pt x="4977" y="3796"/>
                      <a:pt x="5339" y="2712"/>
                    </a:cubicBezTo>
                    <a:cubicBezTo>
                      <a:pt x="5628" y="1832"/>
                      <a:pt x="5435" y="940"/>
                      <a:pt x="4845" y="398"/>
                    </a:cubicBezTo>
                    <a:cubicBezTo>
                      <a:pt x="4556" y="145"/>
                      <a:pt x="4182" y="0"/>
                      <a:pt x="378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1697862" y="4260413"/>
                <a:ext cx="58750" cy="70500"/>
              </a:xfrm>
              <a:custGeom>
                <a:avLst/>
                <a:gdLst/>
                <a:ahLst/>
                <a:cxnLst/>
                <a:rect l="l" t="t" r="r" b="b"/>
                <a:pathLst>
                  <a:path w="2350" h="2820" extrusionOk="0">
                    <a:moveTo>
                      <a:pt x="1072" y="205"/>
                    </a:moveTo>
                    <a:cubicBezTo>
                      <a:pt x="1482" y="205"/>
                      <a:pt x="1832" y="543"/>
                      <a:pt x="2001" y="1109"/>
                    </a:cubicBezTo>
                    <a:cubicBezTo>
                      <a:pt x="2133" y="1567"/>
                      <a:pt x="2085" y="2001"/>
                      <a:pt x="1868" y="2302"/>
                    </a:cubicBezTo>
                    <a:cubicBezTo>
                      <a:pt x="1711" y="2495"/>
                      <a:pt x="1506" y="2616"/>
                      <a:pt x="1289" y="2616"/>
                    </a:cubicBezTo>
                    <a:cubicBezTo>
                      <a:pt x="928" y="2616"/>
                      <a:pt x="603" y="2314"/>
                      <a:pt x="410" y="1796"/>
                    </a:cubicBezTo>
                    <a:cubicBezTo>
                      <a:pt x="217" y="1314"/>
                      <a:pt x="241" y="856"/>
                      <a:pt x="446" y="543"/>
                    </a:cubicBezTo>
                    <a:cubicBezTo>
                      <a:pt x="603" y="326"/>
                      <a:pt x="820" y="205"/>
                      <a:pt x="1072" y="205"/>
                    </a:cubicBezTo>
                    <a:close/>
                    <a:moveTo>
                      <a:pt x="1072" y="0"/>
                    </a:moveTo>
                    <a:cubicBezTo>
                      <a:pt x="759" y="0"/>
                      <a:pt x="470" y="157"/>
                      <a:pt x="277" y="422"/>
                    </a:cubicBezTo>
                    <a:cubicBezTo>
                      <a:pt x="24" y="795"/>
                      <a:pt x="0" y="1314"/>
                      <a:pt x="217" y="1868"/>
                    </a:cubicBezTo>
                    <a:cubicBezTo>
                      <a:pt x="446" y="2471"/>
                      <a:pt x="844" y="2820"/>
                      <a:pt x="1289" y="2820"/>
                    </a:cubicBezTo>
                    <a:cubicBezTo>
                      <a:pt x="1578" y="2820"/>
                      <a:pt x="1844" y="2675"/>
                      <a:pt x="2025" y="2423"/>
                    </a:cubicBezTo>
                    <a:cubicBezTo>
                      <a:pt x="2290" y="2073"/>
                      <a:pt x="2350" y="1567"/>
                      <a:pt x="2194" y="1049"/>
                    </a:cubicBezTo>
                    <a:cubicBezTo>
                      <a:pt x="2001" y="386"/>
                      <a:pt x="1578" y="0"/>
                      <a:pt x="107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 name="Google Shape;17;p2"/>
            <p:cNvSpPr/>
            <p:nvPr/>
          </p:nvSpPr>
          <p:spPr>
            <a:xfrm rot="4500019">
              <a:off x="3805528" y="4359330"/>
              <a:ext cx="256938" cy="308326"/>
            </a:xfrm>
            <a:custGeom>
              <a:avLst/>
              <a:gdLst/>
              <a:ahLst/>
              <a:cxnLst/>
              <a:rect l="l" t="t" r="r" b="b"/>
              <a:pathLst>
                <a:path w="2350" h="2820" extrusionOk="0">
                  <a:moveTo>
                    <a:pt x="1072" y="205"/>
                  </a:moveTo>
                  <a:cubicBezTo>
                    <a:pt x="1482" y="205"/>
                    <a:pt x="1832" y="543"/>
                    <a:pt x="2001" y="1109"/>
                  </a:cubicBezTo>
                  <a:cubicBezTo>
                    <a:pt x="2133" y="1567"/>
                    <a:pt x="2085" y="2001"/>
                    <a:pt x="1868" y="2302"/>
                  </a:cubicBezTo>
                  <a:cubicBezTo>
                    <a:pt x="1711" y="2495"/>
                    <a:pt x="1506" y="2616"/>
                    <a:pt x="1289" y="2616"/>
                  </a:cubicBezTo>
                  <a:cubicBezTo>
                    <a:pt x="928" y="2616"/>
                    <a:pt x="603" y="2314"/>
                    <a:pt x="410" y="1796"/>
                  </a:cubicBezTo>
                  <a:cubicBezTo>
                    <a:pt x="217" y="1314"/>
                    <a:pt x="241" y="856"/>
                    <a:pt x="446" y="543"/>
                  </a:cubicBezTo>
                  <a:cubicBezTo>
                    <a:pt x="603" y="326"/>
                    <a:pt x="820" y="205"/>
                    <a:pt x="1072" y="205"/>
                  </a:cubicBezTo>
                  <a:close/>
                  <a:moveTo>
                    <a:pt x="1072" y="0"/>
                  </a:moveTo>
                  <a:cubicBezTo>
                    <a:pt x="759" y="0"/>
                    <a:pt x="470" y="157"/>
                    <a:pt x="277" y="422"/>
                  </a:cubicBezTo>
                  <a:cubicBezTo>
                    <a:pt x="24" y="795"/>
                    <a:pt x="0" y="1314"/>
                    <a:pt x="217" y="1868"/>
                  </a:cubicBezTo>
                  <a:cubicBezTo>
                    <a:pt x="446" y="2471"/>
                    <a:pt x="844" y="2820"/>
                    <a:pt x="1289" y="2820"/>
                  </a:cubicBezTo>
                  <a:cubicBezTo>
                    <a:pt x="1578" y="2820"/>
                    <a:pt x="1844" y="2675"/>
                    <a:pt x="2025" y="2423"/>
                  </a:cubicBezTo>
                  <a:cubicBezTo>
                    <a:pt x="2290" y="2073"/>
                    <a:pt x="2350" y="1567"/>
                    <a:pt x="2194" y="1049"/>
                  </a:cubicBezTo>
                  <a:cubicBezTo>
                    <a:pt x="2001" y="386"/>
                    <a:pt x="1578" y="0"/>
                    <a:pt x="107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 name="Google Shape;18;p2"/>
          <p:cNvSpPr txBox="1">
            <a:spLocks noGrp="1"/>
          </p:cNvSpPr>
          <p:nvPr>
            <p:ph type="ctrTitle"/>
          </p:nvPr>
        </p:nvSpPr>
        <p:spPr>
          <a:xfrm>
            <a:off x="720000" y="1338608"/>
            <a:ext cx="6173700" cy="2095200"/>
          </a:xfrm>
          <a:prstGeom prst="rect">
            <a:avLst/>
          </a:prstGeom>
        </p:spPr>
        <p:txBody>
          <a:bodyPr spcFirstLastPara="1" wrap="square" lIns="91425" tIns="91425" rIns="91425" bIns="91425" anchor="ctr" anchorCtr="0">
            <a:noAutofit/>
          </a:bodyPr>
          <a:lstStyle>
            <a:lvl1pPr lvl="0">
              <a:spcBef>
                <a:spcPts val="0"/>
              </a:spcBef>
              <a:spcAft>
                <a:spcPts val="0"/>
              </a:spcAft>
              <a:buClr>
                <a:srgbClr val="191919"/>
              </a:buClr>
              <a:buSzPts val="5200"/>
              <a:buNone/>
              <a:defRPr sz="4800">
                <a:solidFill>
                  <a:schemeClr val="dk1"/>
                </a:solidFill>
                <a:latin typeface="Anton"/>
                <a:ea typeface="Anton"/>
                <a:cs typeface="Anton"/>
                <a:sym typeface="Anton"/>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9" name="Google Shape;19;p2"/>
          <p:cNvSpPr txBox="1">
            <a:spLocks noGrp="1"/>
          </p:cNvSpPr>
          <p:nvPr>
            <p:ph type="subTitle" idx="1"/>
          </p:nvPr>
        </p:nvSpPr>
        <p:spPr>
          <a:xfrm>
            <a:off x="720000" y="3357608"/>
            <a:ext cx="4528800" cy="4758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1400"/>
              <a:buNone/>
              <a:defRPr sz="3500" b="1">
                <a:solidFill>
                  <a:schemeClr val="dk1"/>
                </a:solidFill>
                <a:latin typeface="Darker Grotesque"/>
                <a:ea typeface="Darker Grotesque"/>
                <a:cs typeface="Darker Grotesque"/>
                <a:sym typeface="Darker Grotesqu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20" name="Google Shape;20;p2"/>
          <p:cNvSpPr txBox="1">
            <a:spLocks noGrp="1"/>
          </p:cNvSpPr>
          <p:nvPr>
            <p:ph type="ctrTitle" idx="2"/>
          </p:nvPr>
        </p:nvSpPr>
        <p:spPr>
          <a:xfrm>
            <a:off x="6893700" y="539500"/>
            <a:ext cx="1750800" cy="594600"/>
          </a:xfrm>
          <a:prstGeom prst="rect">
            <a:avLst/>
          </a:prstGeom>
          <a:noFill/>
        </p:spPr>
        <p:txBody>
          <a:bodyPr spcFirstLastPara="1" wrap="square" lIns="91425" tIns="91425" rIns="91425" bIns="91425" anchor="ctr" anchorCtr="0">
            <a:noAutofit/>
          </a:bodyPr>
          <a:lstStyle>
            <a:lvl1pPr lvl="0" algn="r" rtl="0">
              <a:spcBef>
                <a:spcPts val="0"/>
              </a:spcBef>
              <a:spcAft>
                <a:spcPts val="0"/>
              </a:spcAft>
              <a:buClr>
                <a:srgbClr val="191919"/>
              </a:buClr>
              <a:buSzPts val="3000"/>
              <a:buNone/>
              <a:defRPr sz="3000">
                <a:solidFill>
                  <a:schemeClr val="dk1"/>
                </a:solidFill>
                <a:latin typeface="Anton"/>
                <a:ea typeface="Anton"/>
                <a:cs typeface="Anton"/>
                <a:sym typeface="Anton"/>
              </a:defRPr>
            </a:lvl1pPr>
            <a:lvl2pPr lvl="1" algn="ctr" rtl="0">
              <a:spcBef>
                <a:spcPts val="0"/>
              </a:spcBef>
              <a:spcAft>
                <a:spcPts val="0"/>
              </a:spcAft>
              <a:buClr>
                <a:srgbClr val="191919"/>
              </a:buClr>
              <a:buSzPts val="3000"/>
              <a:buNone/>
              <a:defRPr sz="3000">
                <a:solidFill>
                  <a:srgbClr val="191919"/>
                </a:solidFill>
              </a:defRPr>
            </a:lvl2pPr>
            <a:lvl3pPr lvl="2" algn="ctr" rtl="0">
              <a:spcBef>
                <a:spcPts val="0"/>
              </a:spcBef>
              <a:spcAft>
                <a:spcPts val="0"/>
              </a:spcAft>
              <a:buClr>
                <a:srgbClr val="191919"/>
              </a:buClr>
              <a:buSzPts val="3000"/>
              <a:buNone/>
              <a:defRPr sz="3000">
                <a:solidFill>
                  <a:srgbClr val="191919"/>
                </a:solidFill>
              </a:defRPr>
            </a:lvl3pPr>
            <a:lvl4pPr lvl="3" algn="ctr" rtl="0">
              <a:spcBef>
                <a:spcPts val="0"/>
              </a:spcBef>
              <a:spcAft>
                <a:spcPts val="0"/>
              </a:spcAft>
              <a:buClr>
                <a:srgbClr val="191919"/>
              </a:buClr>
              <a:buSzPts val="3000"/>
              <a:buNone/>
              <a:defRPr sz="3000">
                <a:solidFill>
                  <a:srgbClr val="191919"/>
                </a:solidFill>
              </a:defRPr>
            </a:lvl4pPr>
            <a:lvl5pPr lvl="4" algn="ctr" rtl="0">
              <a:spcBef>
                <a:spcPts val="0"/>
              </a:spcBef>
              <a:spcAft>
                <a:spcPts val="0"/>
              </a:spcAft>
              <a:buClr>
                <a:srgbClr val="191919"/>
              </a:buClr>
              <a:buSzPts val="3000"/>
              <a:buNone/>
              <a:defRPr sz="3000">
                <a:solidFill>
                  <a:srgbClr val="191919"/>
                </a:solidFill>
              </a:defRPr>
            </a:lvl5pPr>
            <a:lvl6pPr lvl="5" algn="ctr" rtl="0">
              <a:spcBef>
                <a:spcPts val="0"/>
              </a:spcBef>
              <a:spcAft>
                <a:spcPts val="0"/>
              </a:spcAft>
              <a:buClr>
                <a:srgbClr val="191919"/>
              </a:buClr>
              <a:buSzPts val="3000"/>
              <a:buNone/>
              <a:defRPr sz="3000">
                <a:solidFill>
                  <a:srgbClr val="191919"/>
                </a:solidFill>
              </a:defRPr>
            </a:lvl6pPr>
            <a:lvl7pPr lvl="6" algn="ctr" rtl="0">
              <a:spcBef>
                <a:spcPts val="0"/>
              </a:spcBef>
              <a:spcAft>
                <a:spcPts val="0"/>
              </a:spcAft>
              <a:buClr>
                <a:srgbClr val="191919"/>
              </a:buClr>
              <a:buSzPts val="3000"/>
              <a:buNone/>
              <a:defRPr sz="3000">
                <a:solidFill>
                  <a:srgbClr val="191919"/>
                </a:solidFill>
              </a:defRPr>
            </a:lvl7pPr>
            <a:lvl8pPr lvl="7" algn="ctr" rtl="0">
              <a:spcBef>
                <a:spcPts val="0"/>
              </a:spcBef>
              <a:spcAft>
                <a:spcPts val="0"/>
              </a:spcAft>
              <a:buClr>
                <a:srgbClr val="191919"/>
              </a:buClr>
              <a:buSzPts val="3000"/>
              <a:buNone/>
              <a:defRPr sz="3000">
                <a:solidFill>
                  <a:srgbClr val="191919"/>
                </a:solidFill>
              </a:defRPr>
            </a:lvl8pPr>
            <a:lvl9pPr lvl="8" algn="ctr" rtl="0">
              <a:spcBef>
                <a:spcPts val="0"/>
              </a:spcBef>
              <a:spcAft>
                <a:spcPts val="0"/>
              </a:spcAft>
              <a:buClr>
                <a:srgbClr val="191919"/>
              </a:buClr>
              <a:buSzPts val="3000"/>
              <a:buNone/>
              <a:defRPr sz="3000">
                <a:solidFill>
                  <a:srgbClr val="191919"/>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104"/>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105"/>
        <p:cNvGrpSpPr/>
        <p:nvPr/>
      </p:nvGrpSpPr>
      <p:grpSpPr>
        <a:xfrm>
          <a:off x="0" y="0"/>
          <a:ext cx="0" cy="0"/>
          <a:chOff x="0" y="0"/>
          <a:chExt cx="0" cy="0"/>
        </a:xfrm>
      </p:grpSpPr>
      <p:sp>
        <p:nvSpPr>
          <p:cNvPr id="106" name="Google Shape;106;p13"/>
          <p:cNvSpPr/>
          <p:nvPr/>
        </p:nvSpPr>
        <p:spPr>
          <a:xfrm>
            <a:off x="3532925" y="4756621"/>
            <a:ext cx="356698" cy="303278"/>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rot="-9899999">
            <a:off x="7662088" y="314740"/>
            <a:ext cx="528706" cy="449497"/>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8" name="Google Shape;108;p13"/>
          <p:cNvGrpSpPr/>
          <p:nvPr/>
        </p:nvGrpSpPr>
        <p:grpSpPr>
          <a:xfrm>
            <a:off x="-388925" y="-486500"/>
            <a:ext cx="10343747" cy="6394949"/>
            <a:chOff x="-388925" y="-486500"/>
            <a:chExt cx="10343747" cy="6394949"/>
          </a:xfrm>
        </p:grpSpPr>
        <p:sp>
          <p:nvSpPr>
            <p:cNvPr id="109" name="Google Shape;109;p13"/>
            <p:cNvSpPr/>
            <p:nvPr/>
          </p:nvSpPr>
          <p:spPr>
            <a:xfrm>
              <a:off x="-388925" y="1839224"/>
              <a:ext cx="3586225" cy="4069225"/>
            </a:xfrm>
            <a:custGeom>
              <a:avLst/>
              <a:gdLst/>
              <a:ahLst/>
              <a:cxnLst/>
              <a:rect l="l" t="t" r="r" b="b"/>
              <a:pathLst>
                <a:path w="143449" h="162769" extrusionOk="0">
                  <a:moveTo>
                    <a:pt x="0" y="7200"/>
                  </a:moveTo>
                  <a:cubicBezTo>
                    <a:pt x="15320" y="1071"/>
                    <a:pt x="32504" y="200"/>
                    <a:pt x="49004" y="200"/>
                  </a:cubicBezTo>
                  <a:cubicBezTo>
                    <a:pt x="62734" y="200"/>
                    <a:pt x="78732" y="-600"/>
                    <a:pt x="89452" y="7978"/>
                  </a:cubicBezTo>
                  <a:cubicBezTo>
                    <a:pt x="94981" y="12403"/>
                    <a:pt x="99727" y="20554"/>
                    <a:pt x="98009" y="27424"/>
                  </a:cubicBezTo>
                  <a:cubicBezTo>
                    <a:pt x="96056" y="35238"/>
                    <a:pt x="90756" y="45843"/>
                    <a:pt x="96453" y="51537"/>
                  </a:cubicBezTo>
                  <a:cubicBezTo>
                    <a:pt x="106841" y="61921"/>
                    <a:pt x="128866" y="55344"/>
                    <a:pt x="137679" y="67094"/>
                  </a:cubicBezTo>
                  <a:cubicBezTo>
                    <a:pt x="141271" y="71883"/>
                    <a:pt x="144298" y="78337"/>
                    <a:pt x="143124" y="84207"/>
                  </a:cubicBezTo>
                  <a:cubicBezTo>
                    <a:pt x="141780" y="90924"/>
                    <a:pt x="136072" y="95969"/>
                    <a:pt x="133012" y="102097"/>
                  </a:cubicBezTo>
                  <a:cubicBezTo>
                    <a:pt x="130555" y="107018"/>
                    <a:pt x="130678" y="112932"/>
                    <a:pt x="130678" y="118432"/>
                  </a:cubicBezTo>
                  <a:cubicBezTo>
                    <a:pt x="130678" y="132196"/>
                    <a:pt x="142741" y="149922"/>
                    <a:pt x="133012" y="159658"/>
                  </a:cubicBezTo>
                  <a:cubicBezTo>
                    <a:pt x="132096" y="160575"/>
                    <a:pt x="131974" y="162769"/>
                    <a:pt x="130678" y="162769"/>
                  </a:cubicBezTo>
                </a:path>
              </a:pathLst>
            </a:custGeom>
            <a:noFill/>
            <a:ln w="19050" cap="flat" cmpd="sng">
              <a:solidFill>
                <a:schemeClr val="dk2"/>
              </a:solidFill>
              <a:prstDash val="solid"/>
              <a:round/>
              <a:headEnd type="none" w="med" len="med"/>
              <a:tailEnd type="none" w="med" len="med"/>
            </a:ln>
          </p:spPr>
        </p:sp>
        <p:sp>
          <p:nvSpPr>
            <p:cNvPr id="110" name="Google Shape;110;p13"/>
            <p:cNvSpPr/>
            <p:nvPr/>
          </p:nvSpPr>
          <p:spPr>
            <a:xfrm>
              <a:off x="8257847" y="311150"/>
              <a:ext cx="1696975" cy="3850325"/>
            </a:xfrm>
            <a:custGeom>
              <a:avLst/>
              <a:gdLst/>
              <a:ahLst/>
              <a:cxnLst/>
              <a:rect l="l" t="t" r="r" b="b"/>
              <a:pathLst>
                <a:path w="67879" h="154013" extrusionOk="0">
                  <a:moveTo>
                    <a:pt x="49211" y="0"/>
                  </a:moveTo>
                  <a:cubicBezTo>
                    <a:pt x="30478" y="3119"/>
                    <a:pt x="6986" y="12317"/>
                    <a:pt x="985" y="30335"/>
                  </a:cubicBezTo>
                  <a:cubicBezTo>
                    <a:pt x="-1897" y="38987"/>
                    <a:pt x="2512" y="49487"/>
                    <a:pt x="7985" y="56782"/>
                  </a:cubicBezTo>
                  <a:cubicBezTo>
                    <a:pt x="13431" y="64041"/>
                    <a:pt x="22540" y="69663"/>
                    <a:pt x="24320" y="78562"/>
                  </a:cubicBezTo>
                  <a:cubicBezTo>
                    <a:pt x="27103" y="92471"/>
                    <a:pt x="8318" y="105100"/>
                    <a:pt x="11097" y="119010"/>
                  </a:cubicBezTo>
                  <a:cubicBezTo>
                    <a:pt x="13110" y="129084"/>
                    <a:pt x="23289" y="136280"/>
                    <a:pt x="32098" y="141567"/>
                  </a:cubicBezTo>
                  <a:cubicBezTo>
                    <a:pt x="42926" y="148065"/>
                    <a:pt x="55251" y="154013"/>
                    <a:pt x="67879" y="154013"/>
                  </a:cubicBezTo>
                </a:path>
              </a:pathLst>
            </a:custGeom>
            <a:noFill/>
            <a:ln w="19050" cap="flat" cmpd="sng">
              <a:solidFill>
                <a:schemeClr val="dk2"/>
              </a:solidFill>
              <a:prstDash val="solid"/>
              <a:round/>
              <a:headEnd type="none" w="med" len="med"/>
              <a:tailEnd type="none" w="med" len="med"/>
            </a:ln>
          </p:spPr>
        </p:sp>
        <p:sp>
          <p:nvSpPr>
            <p:cNvPr id="111" name="Google Shape;111;p13"/>
            <p:cNvSpPr/>
            <p:nvPr/>
          </p:nvSpPr>
          <p:spPr>
            <a:xfrm>
              <a:off x="4142000" y="-486500"/>
              <a:ext cx="3947575" cy="931525"/>
            </a:xfrm>
            <a:custGeom>
              <a:avLst/>
              <a:gdLst/>
              <a:ahLst/>
              <a:cxnLst/>
              <a:rect l="l" t="t" r="r" b="b"/>
              <a:pathLst>
                <a:path w="157903" h="37261" extrusionOk="0">
                  <a:moveTo>
                    <a:pt x="0" y="0"/>
                  </a:moveTo>
                  <a:cubicBezTo>
                    <a:pt x="9722" y="12959"/>
                    <a:pt x="21968" y="25992"/>
                    <a:pt x="37337" y="31114"/>
                  </a:cubicBezTo>
                  <a:cubicBezTo>
                    <a:pt x="54886" y="36963"/>
                    <a:pt x="74142" y="38231"/>
                    <a:pt x="92564" y="36558"/>
                  </a:cubicBezTo>
                  <a:cubicBezTo>
                    <a:pt x="108987" y="35067"/>
                    <a:pt x="125597" y="30565"/>
                    <a:pt x="140013" y="22557"/>
                  </a:cubicBezTo>
                  <a:cubicBezTo>
                    <a:pt x="146363" y="19029"/>
                    <a:pt x="151406" y="13361"/>
                    <a:pt x="157903" y="10112"/>
                  </a:cubicBezTo>
                </a:path>
              </a:pathLst>
            </a:custGeom>
            <a:noFill/>
            <a:ln w="19050" cap="flat" cmpd="sng">
              <a:solidFill>
                <a:schemeClr val="dk2"/>
              </a:solidFill>
              <a:prstDash val="solid"/>
              <a:round/>
              <a:headEnd type="none" w="med" len="med"/>
              <a:tailEnd type="none" w="med" len="med"/>
            </a:ln>
          </p:spPr>
        </p:sp>
      </p:grpSp>
      <p:sp>
        <p:nvSpPr>
          <p:cNvPr id="112" name="Google Shape;112;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13" name="Google Shape;113;p13"/>
          <p:cNvSpPr txBox="1">
            <a:spLocks noGrp="1"/>
          </p:cNvSpPr>
          <p:nvPr>
            <p:ph type="title" idx="2"/>
          </p:nvPr>
        </p:nvSpPr>
        <p:spPr>
          <a:xfrm>
            <a:off x="3405186" y="1315850"/>
            <a:ext cx="2346300" cy="3849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4" name="Google Shape;114;p13"/>
          <p:cNvSpPr txBox="1">
            <a:spLocks noGrp="1"/>
          </p:cNvSpPr>
          <p:nvPr>
            <p:ph type="subTitle" idx="1"/>
          </p:nvPr>
        </p:nvSpPr>
        <p:spPr>
          <a:xfrm>
            <a:off x="3405186" y="1632175"/>
            <a:ext cx="2346300" cy="612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Darker Grotesque"/>
                <a:ea typeface="Darker Grotesque"/>
                <a:cs typeface="Darker Grotesque"/>
                <a:sym typeface="Darker Grotesqu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5" name="Google Shape;115;p13"/>
          <p:cNvSpPr txBox="1">
            <a:spLocks noGrp="1"/>
          </p:cNvSpPr>
          <p:nvPr>
            <p:ph type="title" idx="3"/>
          </p:nvPr>
        </p:nvSpPr>
        <p:spPr>
          <a:xfrm>
            <a:off x="6087423" y="1315850"/>
            <a:ext cx="2346300" cy="3849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6" name="Google Shape;116;p13"/>
          <p:cNvSpPr txBox="1">
            <a:spLocks noGrp="1"/>
          </p:cNvSpPr>
          <p:nvPr>
            <p:ph type="subTitle" idx="4"/>
          </p:nvPr>
        </p:nvSpPr>
        <p:spPr>
          <a:xfrm>
            <a:off x="6087423" y="1632175"/>
            <a:ext cx="2346300" cy="612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Darker Grotesque"/>
                <a:ea typeface="Darker Grotesque"/>
                <a:cs typeface="Darker Grotesque"/>
                <a:sym typeface="Darker Grotesqu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7" name="Google Shape;117;p13"/>
          <p:cNvSpPr txBox="1">
            <a:spLocks noGrp="1"/>
          </p:cNvSpPr>
          <p:nvPr>
            <p:ph type="title" idx="5"/>
          </p:nvPr>
        </p:nvSpPr>
        <p:spPr>
          <a:xfrm>
            <a:off x="3405186" y="2442532"/>
            <a:ext cx="2346300" cy="3849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18" name="Google Shape;118;p13"/>
          <p:cNvSpPr txBox="1">
            <a:spLocks noGrp="1"/>
          </p:cNvSpPr>
          <p:nvPr>
            <p:ph type="subTitle" idx="6"/>
          </p:nvPr>
        </p:nvSpPr>
        <p:spPr>
          <a:xfrm>
            <a:off x="3405186" y="2762325"/>
            <a:ext cx="2346300" cy="612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Darker Grotesque"/>
                <a:ea typeface="Darker Grotesque"/>
                <a:cs typeface="Darker Grotesque"/>
                <a:sym typeface="Darker Grotesqu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9" name="Google Shape;119;p13"/>
          <p:cNvSpPr txBox="1">
            <a:spLocks noGrp="1"/>
          </p:cNvSpPr>
          <p:nvPr>
            <p:ph type="title" idx="7"/>
          </p:nvPr>
        </p:nvSpPr>
        <p:spPr>
          <a:xfrm>
            <a:off x="3405186" y="3569214"/>
            <a:ext cx="2346300" cy="3849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20" name="Google Shape;120;p13"/>
          <p:cNvSpPr txBox="1">
            <a:spLocks noGrp="1"/>
          </p:cNvSpPr>
          <p:nvPr>
            <p:ph type="subTitle" idx="8"/>
          </p:nvPr>
        </p:nvSpPr>
        <p:spPr>
          <a:xfrm>
            <a:off x="3405186" y="3892475"/>
            <a:ext cx="2346300" cy="612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Darker Grotesque"/>
                <a:ea typeface="Darker Grotesque"/>
                <a:cs typeface="Darker Grotesque"/>
                <a:sym typeface="Darker Grotesqu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1" name="Google Shape;121;p13"/>
          <p:cNvSpPr txBox="1">
            <a:spLocks noGrp="1"/>
          </p:cNvSpPr>
          <p:nvPr>
            <p:ph type="title" idx="9"/>
          </p:nvPr>
        </p:nvSpPr>
        <p:spPr>
          <a:xfrm>
            <a:off x="6087423" y="2442532"/>
            <a:ext cx="2346300" cy="3849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22" name="Google Shape;122;p13"/>
          <p:cNvSpPr txBox="1">
            <a:spLocks noGrp="1"/>
          </p:cNvSpPr>
          <p:nvPr>
            <p:ph type="subTitle" idx="13"/>
          </p:nvPr>
        </p:nvSpPr>
        <p:spPr>
          <a:xfrm>
            <a:off x="6087423" y="2762325"/>
            <a:ext cx="2346300" cy="612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Darker Grotesque"/>
                <a:ea typeface="Darker Grotesque"/>
                <a:cs typeface="Darker Grotesque"/>
                <a:sym typeface="Darker Grotesqu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3" name="Google Shape;123;p13"/>
          <p:cNvSpPr txBox="1">
            <a:spLocks noGrp="1"/>
          </p:cNvSpPr>
          <p:nvPr>
            <p:ph type="title" idx="14"/>
          </p:nvPr>
        </p:nvSpPr>
        <p:spPr>
          <a:xfrm>
            <a:off x="6087423" y="3569214"/>
            <a:ext cx="2346300" cy="3849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24" name="Google Shape;124;p13"/>
          <p:cNvSpPr txBox="1">
            <a:spLocks noGrp="1"/>
          </p:cNvSpPr>
          <p:nvPr>
            <p:ph type="subTitle" idx="15"/>
          </p:nvPr>
        </p:nvSpPr>
        <p:spPr>
          <a:xfrm>
            <a:off x="6087423" y="3892475"/>
            <a:ext cx="2346300" cy="612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Darker Grotesque"/>
                <a:ea typeface="Darker Grotesque"/>
                <a:cs typeface="Darker Grotesque"/>
                <a:sym typeface="Darker Grotesqu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25" name="Google Shape;125;p13"/>
          <p:cNvSpPr txBox="1">
            <a:spLocks noGrp="1"/>
          </p:cNvSpPr>
          <p:nvPr>
            <p:ph type="title" idx="16"/>
          </p:nvPr>
        </p:nvSpPr>
        <p:spPr>
          <a:xfrm>
            <a:off x="722950" y="3569225"/>
            <a:ext cx="2346300" cy="3849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126" name="Google Shape;126;p13"/>
          <p:cNvSpPr txBox="1">
            <a:spLocks noGrp="1"/>
          </p:cNvSpPr>
          <p:nvPr>
            <p:ph type="subTitle" idx="17"/>
          </p:nvPr>
        </p:nvSpPr>
        <p:spPr>
          <a:xfrm>
            <a:off x="722950" y="3892482"/>
            <a:ext cx="2346300" cy="612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latin typeface="Darker Grotesque"/>
                <a:ea typeface="Darker Grotesque"/>
                <a:cs typeface="Darker Grotesque"/>
                <a:sym typeface="Darker Grotesqu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ext">
  <p:cSld name="CUSTOM_1">
    <p:spTree>
      <p:nvGrpSpPr>
        <p:cNvPr id="1" name="Shape 127"/>
        <p:cNvGrpSpPr/>
        <p:nvPr/>
      </p:nvGrpSpPr>
      <p:grpSpPr>
        <a:xfrm>
          <a:off x="0" y="0"/>
          <a:ext cx="0" cy="0"/>
          <a:chOff x="0" y="0"/>
          <a:chExt cx="0" cy="0"/>
        </a:xfrm>
      </p:grpSpPr>
      <p:sp>
        <p:nvSpPr>
          <p:cNvPr id="128" name="Google Shape;128;p14"/>
          <p:cNvSpPr txBox="1">
            <a:spLocks noGrp="1"/>
          </p:cNvSpPr>
          <p:nvPr>
            <p:ph type="title"/>
          </p:nvPr>
        </p:nvSpPr>
        <p:spPr>
          <a:xfrm>
            <a:off x="2315354" y="1189100"/>
            <a:ext cx="4520400" cy="1964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15000">
                <a:latin typeface="Anton"/>
                <a:ea typeface="Anton"/>
                <a:cs typeface="Anton"/>
                <a:sym typeface="Anton"/>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grpSp>
        <p:nvGrpSpPr>
          <p:cNvPr id="129" name="Google Shape;129;p14"/>
          <p:cNvGrpSpPr/>
          <p:nvPr/>
        </p:nvGrpSpPr>
        <p:grpSpPr>
          <a:xfrm flipH="1">
            <a:off x="-1093832" y="-553080"/>
            <a:ext cx="10466422" cy="6229989"/>
            <a:chOff x="919620" y="4052663"/>
            <a:chExt cx="2393200" cy="1424518"/>
          </a:xfrm>
        </p:grpSpPr>
        <p:sp>
          <p:nvSpPr>
            <p:cNvPr id="130" name="Google Shape;130;p14"/>
            <p:cNvSpPr/>
            <p:nvPr/>
          </p:nvSpPr>
          <p:spPr>
            <a:xfrm rot="1510878">
              <a:off x="2634974" y="4441905"/>
              <a:ext cx="493519" cy="976690"/>
            </a:xfrm>
            <a:custGeom>
              <a:avLst/>
              <a:gdLst/>
              <a:ahLst/>
              <a:cxnLst/>
              <a:rect l="l" t="t" r="r" b="b"/>
              <a:pathLst>
                <a:path w="19740" h="37959" extrusionOk="0">
                  <a:moveTo>
                    <a:pt x="9400" y="0"/>
                  </a:moveTo>
                  <a:cubicBezTo>
                    <a:pt x="7123" y="819"/>
                    <a:pt x="4556" y="1735"/>
                    <a:pt x="2724" y="3604"/>
                  </a:cubicBezTo>
                  <a:cubicBezTo>
                    <a:pt x="1026" y="5339"/>
                    <a:pt x="1" y="8400"/>
                    <a:pt x="1471" y="10665"/>
                  </a:cubicBezTo>
                  <a:cubicBezTo>
                    <a:pt x="2459" y="12171"/>
                    <a:pt x="4231" y="12894"/>
                    <a:pt x="5942" y="13593"/>
                  </a:cubicBezTo>
                  <a:cubicBezTo>
                    <a:pt x="7858" y="14364"/>
                    <a:pt x="9678" y="15100"/>
                    <a:pt x="10449" y="16847"/>
                  </a:cubicBezTo>
                  <a:cubicBezTo>
                    <a:pt x="11558" y="19377"/>
                    <a:pt x="9569" y="22258"/>
                    <a:pt x="7328" y="24125"/>
                  </a:cubicBezTo>
                  <a:cubicBezTo>
                    <a:pt x="7063" y="24342"/>
                    <a:pt x="6786" y="24571"/>
                    <a:pt x="6508" y="24788"/>
                  </a:cubicBezTo>
                  <a:cubicBezTo>
                    <a:pt x="4460" y="26451"/>
                    <a:pt x="2351" y="28162"/>
                    <a:pt x="1929" y="30693"/>
                  </a:cubicBezTo>
                  <a:cubicBezTo>
                    <a:pt x="1543" y="33091"/>
                    <a:pt x="3014" y="35742"/>
                    <a:pt x="5436" y="36995"/>
                  </a:cubicBezTo>
                  <a:cubicBezTo>
                    <a:pt x="6749" y="37682"/>
                    <a:pt x="8111" y="37959"/>
                    <a:pt x="9473" y="37959"/>
                  </a:cubicBezTo>
                  <a:cubicBezTo>
                    <a:pt x="13256" y="37959"/>
                    <a:pt x="17005" y="35778"/>
                    <a:pt x="19740" y="34199"/>
                  </a:cubicBezTo>
                  <a:lnTo>
                    <a:pt x="19632" y="34019"/>
                  </a:lnTo>
                  <a:cubicBezTo>
                    <a:pt x="16926" y="35586"/>
                    <a:pt x="13201" y="37750"/>
                    <a:pt x="9457" y="37750"/>
                  </a:cubicBezTo>
                  <a:cubicBezTo>
                    <a:pt x="8132" y="37750"/>
                    <a:pt x="6805" y="37479"/>
                    <a:pt x="5520" y="36815"/>
                  </a:cubicBezTo>
                  <a:cubicBezTo>
                    <a:pt x="3182" y="35597"/>
                    <a:pt x="1760" y="33042"/>
                    <a:pt x="2134" y="30729"/>
                  </a:cubicBezTo>
                  <a:cubicBezTo>
                    <a:pt x="2532" y="28270"/>
                    <a:pt x="4617" y="26583"/>
                    <a:pt x="6629" y="24957"/>
                  </a:cubicBezTo>
                  <a:cubicBezTo>
                    <a:pt x="6918" y="24728"/>
                    <a:pt x="7196" y="24499"/>
                    <a:pt x="7461" y="24282"/>
                  </a:cubicBezTo>
                  <a:cubicBezTo>
                    <a:pt x="8714" y="23233"/>
                    <a:pt x="9738" y="22017"/>
                    <a:pt x="10329" y="20847"/>
                  </a:cubicBezTo>
                  <a:cubicBezTo>
                    <a:pt x="11076" y="19377"/>
                    <a:pt x="11184" y="18003"/>
                    <a:pt x="10642" y="16774"/>
                  </a:cubicBezTo>
                  <a:cubicBezTo>
                    <a:pt x="9834" y="14943"/>
                    <a:pt x="7895" y="14160"/>
                    <a:pt x="6026" y="13400"/>
                  </a:cubicBezTo>
                  <a:cubicBezTo>
                    <a:pt x="4339" y="12714"/>
                    <a:pt x="2592" y="12002"/>
                    <a:pt x="1652" y="10545"/>
                  </a:cubicBezTo>
                  <a:cubicBezTo>
                    <a:pt x="242" y="8376"/>
                    <a:pt x="1230" y="5423"/>
                    <a:pt x="2869" y="3748"/>
                  </a:cubicBezTo>
                  <a:cubicBezTo>
                    <a:pt x="4665" y="1917"/>
                    <a:pt x="7220" y="1001"/>
                    <a:pt x="9473" y="193"/>
                  </a:cubicBezTo>
                  <a:lnTo>
                    <a:pt x="94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4"/>
            <p:cNvSpPr/>
            <p:nvPr/>
          </p:nvSpPr>
          <p:spPr>
            <a:xfrm>
              <a:off x="919620" y="4052663"/>
              <a:ext cx="714025" cy="454625"/>
            </a:xfrm>
            <a:custGeom>
              <a:avLst/>
              <a:gdLst/>
              <a:ahLst/>
              <a:cxnLst/>
              <a:rect l="l" t="t" r="r" b="b"/>
              <a:pathLst>
                <a:path w="28561" h="18185" extrusionOk="0">
                  <a:moveTo>
                    <a:pt x="25102" y="0"/>
                  </a:moveTo>
                  <a:lnTo>
                    <a:pt x="24933" y="121"/>
                  </a:lnTo>
                  <a:cubicBezTo>
                    <a:pt x="25885" y="1422"/>
                    <a:pt x="26873" y="2760"/>
                    <a:pt x="27476" y="4279"/>
                  </a:cubicBezTo>
                  <a:cubicBezTo>
                    <a:pt x="28343" y="6424"/>
                    <a:pt x="28223" y="8508"/>
                    <a:pt x="27162" y="10002"/>
                  </a:cubicBezTo>
                  <a:cubicBezTo>
                    <a:pt x="26449" y="11014"/>
                    <a:pt x="25363" y="11609"/>
                    <a:pt x="24228" y="11609"/>
                  </a:cubicBezTo>
                  <a:cubicBezTo>
                    <a:pt x="24174" y="11609"/>
                    <a:pt x="24120" y="11608"/>
                    <a:pt x="24066" y="11605"/>
                  </a:cubicBezTo>
                  <a:cubicBezTo>
                    <a:pt x="23343" y="11569"/>
                    <a:pt x="22439" y="11123"/>
                    <a:pt x="21487" y="10653"/>
                  </a:cubicBezTo>
                  <a:cubicBezTo>
                    <a:pt x="20378" y="10094"/>
                    <a:pt x="19146" y="9477"/>
                    <a:pt x="18004" y="9477"/>
                  </a:cubicBezTo>
                  <a:cubicBezTo>
                    <a:pt x="17670" y="9477"/>
                    <a:pt x="17342" y="9530"/>
                    <a:pt x="17028" y="9653"/>
                  </a:cubicBezTo>
                  <a:cubicBezTo>
                    <a:pt x="16172" y="9991"/>
                    <a:pt x="15510" y="10797"/>
                    <a:pt x="14991" y="12123"/>
                  </a:cubicBezTo>
                  <a:cubicBezTo>
                    <a:pt x="14847" y="12509"/>
                    <a:pt x="14726" y="12991"/>
                    <a:pt x="14582" y="13497"/>
                  </a:cubicBezTo>
                  <a:cubicBezTo>
                    <a:pt x="14100" y="15280"/>
                    <a:pt x="13497" y="17510"/>
                    <a:pt x="11545" y="17907"/>
                  </a:cubicBezTo>
                  <a:cubicBezTo>
                    <a:pt x="11328" y="17952"/>
                    <a:pt x="11119" y="17973"/>
                    <a:pt x="10919" y="17973"/>
                  </a:cubicBezTo>
                  <a:cubicBezTo>
                    <a:pt x="8852" y="17973"/>
                    <a:pt x="7638" y="15698"/>
                    <a:pt x="6363" y="13292"/>
                  </a:cubicBezTo>
                  <a:cubicBezTo>
                    <a:pt x="5036" y="10783"/>
                    <a:pt x="3672" y="8211"/>
                    <a:pt x="1209" y="8211"/>
                  </a:cubicBezTo>
                  <a:cubicBezTo>
                    <a:pt x="833" y="8211"/>
                    <a:pt x="432" y="8271"/>
                    <a:pt x="1" y="8400"/>
                  </a:cubicBezTo>
                  <a:lnTo>
                    <a:pt x="61" y="8604"/>
                  </a:lnTo>
                  <a:cubicBezTo>
                    <a:pt x="466" y="8481"/>
                    <a:pt x="843" y="8424"/>
                    <a:pt x="1198" y="8424"/>
                  </a:cubicBezTo>
                  <a:cubicBezTo>
                    <a:pt x="3550" y="8424"/>
                    <a:pt x="4884" y="10938"/>
                    <a:pt x="6183" y="13389"/>
                  </a:cubicBezTo>
                  <a:cubicBezTo>
                    <a:pt x="7436" y="15751"/>
                    <a:pt x="8725" y="18185"/>
                    <a:pt x="10931" y="18185"/>
                  </a:cubicBezTo>
                  <a:cubicBezTo>
                    <a:pt x="11148" y="18185"/>
                    <a:pt x="11365" y="18161"/>
                    <a:pt x="11593" y="18113"/>
                  </a:cubicBezTo>
                  <a:cubicBezTo>
                    <a:pt x="13666" y="17690"/>
                    <a:pt x="14281" y="15389"/>
                    <a:pt x="14787" y="13545"/>
                  </a:cubicBezTo>
                  <a:cubicBezTo>
                    <a:pt x="14919" y="13051"/>
                    <a:pt x="15052" y="12569"/>
                    <a:pt x="15184" y="12195"/>
                  </a:cubicBezTo>
                  <a:cubicBezTo>
                    <a:pt x="15679" y="10931"/>
                    <a:pt x="16305" y="10159"/>
                    <a:pt x="17112" y="9846"/>
                  </a:cubicBezTo>
                  <a:cubicBezTo>
                    <a:pt x="17404" y="9732"/>
                    <a:pt x="17708" y="9682"/>
                    <a:pt x="18021" y="9682"/>
                  </a:cubicBezTo>
                  <a:cubicBezTo>
                    <a:pt x="19091" y="9682"/>
                    <a:pt x="20264" y="10265"/>
                    <a:pt x="21402" y="10834"/>
                  </a:cubicBezTo>
                  <a:cubicBezTo>
                    <a:pt x="22366" y="11316"/>
                    <a:pt x="23282" y="11774"/>
                    <a:pt x="24066" y="11810"/>
                  </a:cubicBezTo>
                  <a:cubicBezTo>
                    <a:pt x="24122" y="11812"/>
                    <a:pt x="24177" y="11814"/>
                    <a:pt x="24233" y="11814"/>
                  </a:cubicBezTo>
                  <a:cubicBezTo>
                    <a:pt x="25426" y="11814"/>
                    <a:pt x="26571" y="11194"/>
                    <a:pt x="27331" y="10123"/>
                  </a:cubicBezTo>
                  <a:cubicBezTo>
                    <a:pt x="28440" y="8580"/>
                    <a:pt x="28560" y="6411"/>
                    <a:pt x="27668" y="4206"/>
                  </a:cubicBezTo>
                  <a:cubicBezTo>
                    <a:pt x="27054" y="2664"/>
                    <a:pt x="26066" y="1302"/>
                    <a:pt x="251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4"/>
            <p:cNvSpPr/>
            <p:nvPr/>
          </p:nvSpPr>
          <p:spPr>
            <a:xfrm>
              <a:off x="919621" y="4916207"/>
              <a:ext cx="775775" cy="560975"/>
            </a:xfrm>
            <a:custGeom>
              <a:avLst/>
              <a:gdLst/>
              <a:ahLst/>
              <a:cxnLst/>
              <a:rect l="l" t="t" r="r" b="b"/>
              <a:pathLst>
                <a:path w="31031" h="22439" extrusionOk="0">
                  <a:moveTo>
                    <a:pt x="206" y="1"/>
                  </a:moveTo>
                  <a:lnTo>
                    <a:pt x="0" y="61"/>
                  </a:lnTo>
                  <a:cubicBezTo>
                    <a:pt x="1796" y="5641"/>
                    <a:pt x="4001" y="8966"/>
                    <a:pt x="6773" y="10255"/>
                  </a:cubicBezTo>
                  <a:cubicBezTo>
                    <a:pt x="7710" y="10688"/>
                    <a:pt x="8660" y="10862"/>
                    <a:pt x="9609" y="10862"/>
                  </a:cubicBezTo>
                  <a:cubicBezTo>
                    <a:pt x="11724" y="10862"/>
                    <a:pt x="13829" y="9997"/>
                    <a:pt x="15751" y="9207"/>
                  </a:cubicBezTo>
                  <a:cubicBezTo>
                    <a:pt x="17004" y="8689"/>
                    <a:pt x="18185" y="8207"/>
                    <a:pt x="19245" y="8014"/>
                  </a:cubicBezTo>
                  <a:cubicBezTo>
                    <a:pt x="19829" y="7906"/>
                    <a:pt x="20410" y="7853"/>
                    <a:pt x="20984" y="7853"/>
                  </a:cubicBezTo>
                  <a:cubicBezTo>
                    <a:pt x="24057" y="7853"/>
                    <a:pt x="26904" y="9370"/>
                    <a:pt x="28680" y="12051"/>
                  </a:cubicBezTo>
                  <a:cubicBezTo>
                    <a:pt x="30790" y="15233"/>
                    <a:pt x="30801" y="19173"/>
                    <a:pt x="28729" y="22318"/>
                  </a:cubicBezTo>
                  <a:lnTo>
                    <a:pt x="28897" y="22439"/>
                  </a:lnTo>
                  <a:cubicBezTo>
                    <a:pt x="31031" y="19209"/>
                    <a:pt x="31007" y="15184"/>
                    <a:pt x="28849" y="11942"/>
                  </a:cubicBezTo>
                  <a:cubicBezTo>
                    <a:pt x="27040" y="9199"/>
                    <a:pt x="24126" y="7646"/>
                    <a:pt x="20974" y="7646"/>
                  </a:cubicBezTo>
                  <a:cubicBezTo>
                    <a:pt x="20388" y="7646"/>
                    <a:pt x="19794" y="7700"/>
                    <a:pt x="19197" y="7810"/>
                  </a:cubicBezTo>
                  <a:cubicBezTo>
                    <a:pt x="18124" y="8002"/>
                    <a:pt x="16932" y="8496"/>
                    <a:pt x="15678" y="9015"/>
                  </a:cubicBezTo>
                  <a:cubicBezTo>
                    <a:pt x="13769" y="9798"/>
                    <a:pt x="11693" y="10656"/>
                    <a:pt x="9617" y="10656"/>
                  </a:cubicBezTo>
                  <a:cubicBezTo>
                    <a:pt x="8692" y="10656"/>
                    <a:pt x="7768" y="10486"/>
                    <a:pt x="6858" y="10063"/>
                  </a:cubicBezTo>
                  <a:cubicBezTo>
                    <a:pt x="4146" y="8809"/>
                    <a:pt x="1977" y="5520"/>
                    <a:pt x="2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3" name="Google Shape;133;p14"/>
          <p:cNvSpPr txBox="1">
            <a:spLocks noGrp="1"/>
          </p:cNvSpPr>
          <p:nvPr>
            <p:ph type="subTitle" idx="1"/>
          </p:nvPr>
        </p:nvSpPr>
        <p:spPr>
          <a:xfrm>
            <a:off x="2139104" y="3153500"/>
            <a:ext cx="4872900" cy="801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8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34" name="Google Shape;134;p14"/>
          <p:cNvSpPr/>
          <p:nvPr/>
        </p:nvSpPr>
        <p:spPr>
          <a:xfrm>
            <a:off x="1447824" y="841206"/>
            <a:ext cx="409215" cy="347900"/>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4"/>
          <p:cNvSpPr/>
          <p:nvPr/>
        </p:nvSpPr>
        <p:spPr>
          <a:xfrm rot="3183500">
            <a:off x="5888752" y="603490"/>
            <a:ext cx="258688" cy="219923"/>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136"/>
        <p:cNvGrpSpPr/>
        <p:nvPr/>
      </p:nvGrpSpPr>
      <p:grpSpPr>
        <a:xfrm>
          <a:off x="0" y="0"/>
          <a:ext cx="0" cy="0"/>
          <a:chOff x="0" y="0"/>
          <a:chExt cx="0" cy="0"/>
        </a:xfrm>
      </p:grpSpPr>
      <p:sp>
        <p:nvSpPr>
          <p:cNvPr id="137" name="Google Shape;137;p15"/>
          <p:cNvSpPr txBox="1">
            <a:spLocks noGrp="1"/>
          </p:cNvSpPr>
          <p:nvPr>
            <p:ph type="title"/>
          </p:nvPr>
        </p:nvSpPr>
        <p:spPr>
          <a:xfrm>
            <a:off x="2391900" y="3328888"/>
            <a:ext cx="4360200" cy="531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1800">
                <a:latin typeface="Anton"/>
                <a:ea typeface="Anton"/>
                <a:cs typeface="Anton"/>
                <a:sym typeface="Anton"/>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38" name="Google Shape;138;p15"/>
          <p:cNvSpPr txBox="1">
            <a:spLocks noGrp="1"/>
          </p:cNvSpPr>
          <p:nvPr>
            <p:ph type="subTitle" idx="1"/>
          </p:nvPr>
        </p:nvSpPr>
        <p:spPr>
          <a:xfrm>
            <a:off x="1226400" y="1511313"/>
            <a:ext cx="6691200" cy="1478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3000"/>
              <a:buNone/>
              <a:defRPr sz="3000"/>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grpSp>
        <p:nvGrpSpPr>
          <p:cNvPr id="139" name="Google Shape;139;p15"/>
          <p:cNvGrpSpPr/>
          <p:nvPr/>
        </p:nvGrpSpPr>
        <p:grpSpPr>
          <a:xfrm>
            <a:off x="-646975" y="-374130"/>
            <a:ext cx="10194565" cy="5800128"/>
            <a:chOff x="-646975" y="-374130"/>
            <a:chExt cx="10194565" cy="5800128"/>
          </a:xfrm>
        </p:grpSpPr>
        <p:sp>
          <p:nvSpPr>
            <p:cNvPr id="140" name="Google Shape;140;p15"/>
            <p:cNvSpPr/>
            <p:nvPr/>
          </p:nvSpPr>
          <p:spPr>
            <a:xfrm>
              <a:off x="1870840" y="-374130"/>
              <a:ext cx="5133775" cy="1145250"/>
            </a:xfrm>
            <a:custGeom>
              <a:avLst/>
              <a:gdLst/>
              <a:ahLst/>
              <a:cxnLst/>
              <a:rect l="l" t="t" r="r" b="b"/>
              <a:pathLst>
                <a:path w="205351" h="45810" extrusionOk="0">
                  <a:moveTo>
                    <a:pt x="0" y="3111"/>
                  </a:moveTo>
                  <a:cubicBezTo>
                    <a:pt x="0" y="22732"/>
                    <a:pt x="21273" y="43999"/>
                    <a:pt x="40836" y="45504"/>
                  </a:cubicBezTo>
                  <a:cubicBezTo>
                    <a:pt x="49686" y="46185"/>
                    <a:pt x="59123" y="45886"/>
                    <a:pt x="67283" y="42392"/>
                  </a:cubicBezTo>
                  <a:cubicBezTo>
                    <a:pt x="78174" y="37728"/>
                    <a:pt x="88131" y="29179"/>
                    <a:pt x="99953" y="28391"/>
                  </a:cubicBezTo>
                  <a:cubicBezTo>
                    <a:pt x="106957" y="27924"/>
                    <a:pt x="114676" y="26807"/>
                    <a:pt x="120954" y="29947"/>
                  </a:cubicBezTo>
                  <a:cubicBezTo>
                    <a:pt x="133274" y="36110"/>
                    <a:pt x="146517" y="44028"/>
                    <a:pt x="160236" y="42781"/>
                  </a:cubicBezTo>
                  <a:cubicBezTo>
                    <a:pt x="180875" y="40904"/>
                    <a:pt x="205351" y="20725"/>
                    <a:pt x="205351" y="0"/>
                  </a:cubicBezTo>
                </a:path>
              </a:pathLst>
            </a:custGeom>
            <a:noFill/>
            <a:ln w="19050" cap="flat" cmpd="sng">
              <a:solidFill>
                <a:schemeClr val="dk2"/>
              </a:solidFill>
              <a:prstDash val="solid"/>
              <a:round/>
              <a:headEnd type="none" w="med" len="med"/>
              <a:tailEnd type="none" w="med" len="med"/>
            </a:ln>
          </p:spPr>
        </p:sp>
        <p:sp>
          <p:nvSpPr>
            <p:cNvPr id="141" name="Google Shape;141;p15"/>
            <p:cNvSpPr/>
            <p:nvPr/>
          </p:nvSpPr>
          <p:spPr>
            <a:xfrm rot="10800000">
              <a:off x="5512892" y="3299823"/>
              <a:ext cx="4034698" cy="2126175"/>
            </a:xfrm>
            <a:custGeom>
              <a:avLst/>
              <a:gdLst/>
              <a:ahLst/>
              <a:cxnLst/>
              <a:rect l="l" t="t" r="r" b="b"/>
              <a:pathLst>
                <a:path w="189378" h="99797" extrusionOk="0">
                  <a:moveTo>
                    <a:pt x="184349" y="0"/>
                  </a:moveTo>
                  <a:cubicBezTo>
                    <a:pt x="190638" y="4194"/>
                    <a:pt x="190353" y="15949"/>
                    <a:pt x="186682" y="22557"/>
                  </a:cubicBezTo>
                  <a:cubicBezTo>
                    <a:pt x="181067" y="32666"/>
                    <a:pt x="171121" y="40277"/>
                    <a:pt x="161013" y="45893"/>
                  </a:cubicBezTo>
                  <a:cubicBezTo>
                    <a:pt x="141510" y="56730"/>
                    <a:pt x="116127" y="44557"/>
                    <a:pt x="94119" y="48226"/>
                  </a:cubicBezTo>
                  <a:cubicBezTo>
                    <a:pt x="72779" y="51783"/>
                    <a:pt x="65830" y="81543"/>
                    <a:pt x="48226" y="94119"/>
                  </a:cubicBezTo>
                  <a:cubicBezTo>
                    <a:pt x="39066" y="100662"/>
                    <a:pt x="25923" y="100378"/>
                    <a:pt x="14779" y="98786"/>
                  </a:cubicBezTo>
                  <a:cubicBezTo>
                    <a:pt x="9582" y="98043"/>
                    <a:pt x="5250" y="93341"/>
                    <a:pt x="0" y="93341"/>
                  </a:cubicBezTo>
                </a:path>
              </a:pathLst>
            </a:custGeom>
            <a:noFill/>
            <a:ln w="19050" cap="flat" cmpd="sng">
              <a:solidFill>
                <a:schemeClr val="dk2"/>
              </a:solidFill>
              <a:prstDash val="solid"/>
              <a:round/>
              <a:headEnd type="none" w="med" len="med"/>
              <a:tailEnd type="none" w="med" len="med"/>
            </a:ln>
          </p:spPr>
        </p:sp>
        <p:sp>
          <p:nvSpPr>
            <p:cNvPr id="142" name="Google Shape;142;p15"/>
            <p:cNvSpPr/>
            <p:nvPr/>
          </p:nvSpPr>
          <p:spPr>
            <a:xfrm rot="10800000" flipH="1">
              <a:off x="-646975" y="3368779"/>
              <a:ext cx="3122717" cy="1988257"/>
            </a:xfrm>
            <a:custGeom>
              <a:avLst/>
              <a:gdLst/>
              <a:ahLst/>
              <a:cxnLst/>
              <a:rect l="l" t="t" r="r" b="b"/>
              <a:pathLst>
                <a:path w="28561" h="18185" extrusionOk="0">
                  <a:moveTo>
                    <a:pt x="25102" y="0"/>
                  </a:moveTo>
                  <a:lnTo>
                    <a:pt x="24933" y="121"/>
                  </a:lnTo>
                  <a:cubicBezTo>
                    <a:pt x="25885" y="1422"/>
                    <a:pt x="26873" y="2760"/>
                    <a:pt x="27476" y="4279"/>
                  </a:cubicBezTo>
                  <a:cubicBezTo>
                    <a:pt x="28343" y="6424"/>
                    <a:pt x="28223" y="8508"/>
                    <a:pt x="27162" y="10002"/>
                  </a:cubicBezTo>
                  <a:cubicBezTo>
                    <a:pt x="26449" y="11014"/>
                    <a:pt x="25363" y="11609"/>
                    <a:pt x="24228" y="11609"/>
                  </a:cubicBezTo>
                  <a:cubicBezTo>
                    <a:pt x="24174" y="11609"/>
                    <a:pt x="24120" y="11608"/>
                    <a:pt x="24066" y="11605"/>
                  </a:cubicBezTo>
                  <a:cubicBezTo>
                    <a:pt x="23343" y="11569"/>
                    <a:pt x="22439" y="11123"/>
                    <a:pt x="21487" y="10653"/>
                  </a:cubicBezTo>
                  <a:cubicBezTo>
                    <a:pt x="20378" y="10094"/>
                    <a:pt x="19146" y="9477"/>
                    <a:pt x="18004" y="9477"/>
                  </a:cubicBezTo>
                  <a:cubicBezTo>
                    <a:pt x="17670" y="9477"/>
                    <a:pt x="17342" y="9530"/>
                    <a:pt x="17028" y="9653"/>
                  </a:cubicBezTo>
                  <a:cubicBezTo>
                    <a:pt x="16172" y="9991"/>
                    <a:pt x="15510" y="10797"/>
                    <a:pt x="14991" y="12123"/>
                  </a:cubicBezTo>
                  <a:cubicBezTo>
                    <a:pt x="14847" y="12509"/>
                    <a:pt x="14726" y="12991"/>
                    <a:pt x="14582" y="13497"/>
                  </a:cubicBezTo>
                  <a:cubicBezTo>
                    <a:pt x="14100" y="15280"/>
                    <a:pt x="13497" y="17510"/>
                    <a:pt x="11545" y="17907"/>
                  </a:cubicBezTo>
                  <a:cubicBezTo>
                    <a:pt x="11328" y="17952"/>
                    <a:pt x="11119" y="17973"/>
                    <a:pt x="10919" y="17973"/>
                  </a:cubicBezTo>
                  <a:cubicBezTo>
                    <a:pt x="8852" y="17973"/>
                    <a:pt x="7638" y="15698"/>
                    <a:pt x="6363" y="13292"/>
                  </a:cubicBezTo>
                  <a:cubicBezTo>
                    <a:pt x="5036" y="10783"/>
                    <a:pt x="3672" y="8211"/>
                    <a:pt x="1209" y="8211"/>
                  </a:cubicBezTo>
                  <a:cubicBezTo>
                    <a:pt x="833" y="8211"/>
                    <a:pt x="432" y="8271"/>
                    <a:pt x="1" y="8400"/>
                  </a:cubicBezTo>
                  <a:lnTo>
                    <a:pt x="61" y="8604"/>
                  </a:lnTo>
                  <a:cubicBezTo>
                    <a:pt x="466" y="8481"/>
                    <a:pt x="843" y="8424"/>
                    <a:pt x="1198" y="8424"/>
                  </a:cubicBezTo>
                  <a:cubicBezTo>
                    <a:pt x="3550" y="8424"/>
                    <a:pt x="4884" y="10938"/>
                    <a:pt x="6183" y="13389"/>
                  </a:cubicBezTo>
                  <a:cubicBezTo>
                    <a:pt x="7436" y="15751"/>
                    <a:pt x="8725" y="18185"/>
                    <a:pt x="10931" y="18185"/>
                  </a:cubicBezTo>
                  <a:cubicBezTo>
                    <a:pt x="11148" y="18185"/>
                    <a:pt x="11365" y="18161"/>
                    <a:pt x="11593" y="18113"/>
                  </a:cubicBezTo>
                  <a:cubicBezTo>
                    <a:pt x="13666" y="17690"/>
                    <a:pt x="14281" y="15389"/>
                    <a:pt x="14787" y="13545"/>
                  </a:cubicBezTo>
                  <a:cubicBezTo>
                    <a:pt x="14919" y="13051"/>
                    <a:pt x="15052" y="12569"/>
                    <a:pt x="15184" y="12195"/>
                  </a:cubicBezTo>
                  <a:cubicBezTo>
                    <a:pt x="15679" y="10931"/>
                    <a:pt x="16305" y="10159"/>
                    <a:pt x="17112" y="9846"/>
                  </a:cubicBezTo>
                  <a:cubicBezTo>
                    <a:pt x="17404" y="9732"/>
                    <a:pt x="17708" y="9682"/>
                    <a:pt x="18021" y="9682"/>
                  </a:cubicBezTo>
                  <a:cubicBezTo>
                    <a:pt x="19091" y="9682"/>
                    <a:pt x="20264" y="10265"/>
                    <a:pt x="21402" y="10834"/>
                  </a:cubicBezTo>
                  <a:cubicBezTo>
                    <a:pt x="22366" y="11316"/>
                    <a:pt x="23282" y="11774"/>
                    <a:pt x="24066" y="11810"/>
                  </a:cubicBezTo>
                  <a:cubicBezTo>
                    <a:pt x="24122" y="11812"/>
                    <a:pt x="24177" y="11814"/>
                    <a:pt x="24233" y="11814"/>
                  </a:cubicBezTo>
                  <a:cubicBezTo>
                    <a:pt x="25426" y="11814"/>
                    <a:pt x="26571" y="11194"/>
                    <a:pt x="27331" y="10123"/>
                  </a:cubicBezTo>
                  <a:cubicBezTo>
                    <a:pt x="28440" y="8580"/>
                    <a:pt x="28560" y="6411"/>
                    <a:pt x="27668" y="4206"/>
                  </a:cubicBezTo>
                  <a:cubicBezTo>
                    <a:pt x="27054" y="2664"/>
                    <a:pt x="26066" y="1302"/>
                    <a:pt x="251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5"/>
            <p:cNvSpPr/>
            <p:nvPr/>
          </p:nvSpPr>
          <p:spPr>
            <a:xfrm>
              <a:off x="8014879" y="-175025"/>
              <a:ext cx="1494275" cy="2914475"/>
            </a:xfrm>
            <a:custGeom>
              <a:avLst/>
              <a:gdLst/>
              <a:ahLst/>
              <a:cxnLst/>
              <a:rect l="l" t="t" r="r" b="b"/>
              <a:pathLst>
                <a:path w="59771" h="116579" extrusionOk="0">
                  <a:moveTo>
                    <a:pt x="23212" y="0"/>
                  </a:moveTo>
                  <a:cubicBezTo>
                    <a:pt x="8890" y="3582"/>
                    <a:pt x="-2927" y="23793"/>
                    <a:pt x="655" y="38115"/>
                  </a:cubicBezTo>
                  <a:cubicBezTo>
                    <a:pt x="3020" y="47570"/>
                    <a:pt x="12291" y="54329"/>
                    <a:pt x="14656" y="63784"/>
                  </a:cubicBezTo>
                  <a:cubicBezTo>
                    <a:pt x="17364" y="74612"/>
                    <a:pt x="10036" y="86499"/>
                    <a:pt x="13101" y="97231"/>
                  </a:cubicBezTo>
                  <a:cubicBezTo>
                    <a:pt x="14188" y="101036"/>
                    <a:pt x="17128" y="104050"/>
                    <a:pt x="19323" y="107343"/>
                  </a:cubicBezTo>
                  <a:cubicBezTo>
                    <a:pt x="24145" y="114576"/>
                    <a:pt x="36437" y="119004"/>
                    <a:pt x="44214" y="115121"/>
                  </a:cubicBezTo>
                  <a:cubicBezTo>
                    <a:pt x="48364" y="113049"/>
                    <a:pt x="52511" y="110973"/>
                    <a:pt x="56660" y="108899"/>
                  </a:cubicBezTo>
                  <a:cubicBezTo>
                    <a:pt x="57972" y="108243"/>
                    <a:pt x="58304" y="105787"/>
                    <a:pt x="59771" y="105787"/>
                  </a:cubicBezTo>
                </a:path>
              </a:pathLst>
            </a:custGeom>
            <a:noFill/>
            <a:ln w="19050" cap="flat" cmpd="sng">
              <a:solidFill>
                <a:schemeClr val="dk2"/>
              </a:solidFill>
              <a:prstDash val="solid"/>
              <a:round/>
              <a:headEnd type="none" w="med" len="med"/>
              <a:tailEnd type="none" w="med" len="med"/>
            </a:ln>
          </p:spPr>
        </p:sp>
        <p:sp>
          <p:nvSpPr>
            <p:cNvPr id="144" name="Google Shape;144;p15"/>
            <p:cNvSpPr/>
            <p:nvPr/>
          </p:nvSpPr>
          <p:spPr>
            <a:xfrm rot="-6134353">
              <a:off x="-50436" y="691332"/>
              <a:ext cx="993579" cy="1181760"/>
            </a:xfrm>
            <a:custGeom>
              <a:avLst/>
              <a:gdLst/>
              <a:ahLst/>
              <a:cxnLst/>
              <a:rect l="l" t="t" r="r" b="b"/>
              <a:pathLst>
                <a:path w="39742" h="47269" extrusionOk="0">
                  <a:moveTo>
                    <a:pt x="30774" y="0"/>
                  </a:moveTo>
                  <a:cubicBezTo>
                    <a:pt x="24418" y="0"/>
                    <a:pt x="17192" y="76"/>
                    <a:pt x="12106" y="3889"/>
                  </a:cubicBezTo>
                  <a:cubicBezTo>
                    <a:pt x="7041" y="7686"/>
                    <a:pt x="3566" y="13568"/>
                    <a:pt x="1216" y="19446"/>
                  </a:cubicBezTo>
                  <a:cubicBezTo>
                    <a:pt x="-2489" y="28711"/>
                    <a:pt x="3982" y="44251"/>
                    <a:pt x="13662" y="46671"/>
                  </a:cubicBezTo>
                  <a:cubicBezTo>
                    <a:pt x="23224" y="49061"/>
                    <a:pt x="34657" y="38908"/>
                    <a:pt x="37775" y="29558"/>
                  </a:cubicBezTo>
                  <a:cubicBezTo>
                    <a:pt x="40978" y="19953"/>
                    <a:pt x="40899" y="0"/>
                    <a:pt x="30774" y="0"/>
                  </a:cubicBezTo>
                </a:path>
              </a:pathLst>
            </a:custGeom>
            <a:noFill/>
            <a:ln w="19050" cap="flat" cmpd="sng">
              <a:solidFill>
                <a:schemeClr val="dk2"/>
              </a:solidFill>
              <a:prstDash val="solid"/>
              <a:round/>
              <a:headEnd type="none" w="med" len="med"/>
              <a:tailEnd type="none" w="med" len="med"/>
            </a:ln>
          </p:spPr>
        </p:sp>
      </p:grpSp>
      <p:sp>
        <p:nvSpPr>
          <p:cNvPr id="145" name="Google Shape;145;p15"/>
          <p:cNvSpPr/>
          <p:nvPr/>
        </p:nvSpPr>
        <p:spPr>
          <a:xfrm rot="8100000">
            <a:off x="2620167" y="4451460"/>
            <a:ext cx="403406" cy="317882"/>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146" name="Google Shape;146;p15"/>
          <p:cNvSpPr/>
          <p:nvPr/>
        </p:nvSpPr>
        <p:spPr>
          <a:xfrm rot="8100000">
            <a:off x="4625317" y="635585"/>
            <a:ext cx="403406" cy="317882"/>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1">
  <p:cSld name="SECTION_HEADER_1">
    <p:spTree>
      <p:nvGrpSpPr>
        <p:cNvPr id="1" name="Shape 147"/>
        <p:cNvGrpSpPr/>
        <p:nvPr/>
      </p:nvGrpSpPr>
      <p:grpSpPr>
        <a:xfrm>
          <a:off x="0" y="0"/>
          <a:ext cx="0" cy="0"/>
          <a:chOff x="0" y="0"/>
          <a:chExt cx="0" cy="0"/>
        </a:xfrm>
      </p:grpSpPr>
      <p:sp>
        <p:nvSpPr>
          <p:cNvPr id="148" name="Google Shape;148;p16"/>
          <p:cNvSpPr/>
          <p:nvPr/>
        </p:nvSpPr>
        <p:spPr>
          <a:xfrm rot="8100000">
            <a:off x="-2711216" y="-1597084"/>
            <a:ext cx="5416718" cy="4273185"/>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6"/>
          <p:cNvSpPr/>
          <p:nvPr/>
        </p:nvSpPr>
        <p:spPr>
          <a:xfrm rot="-3322046">
            <a:off x="6914602" y="2046660"/>
            <a:ext cx="5416708" cy="4273176"/>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6"/>
          <p:cNvSpPr/>
          <p:nvPr/>
        </p:nvSpPr>
        <p:spPr>
          <a:xfrm rot="759765">
            <a:off x="-494358" y="3544018"/>
            <a:ext cx="5416738" cy="4273200"/>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6"/>
          <p:cNvSpPr/>
          <p:nvPr/>
        </p:nvSpPr>
        <p:spPr>
          <a:xfrm rot="759765">
            <a:off x="3103192" y="-2888132"/>
            <a:ext cx="5416738" cy="4273200"/>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6"/>
          <p:cNvSpPr txBox="1">
            <a:spLocks noGrp="1"/>
          </p:cNvSpPr>
          <p:nvPr>
            <p:ph type="title"/>
          </p:nvPr>
        </p:nvSpPr>
        <p:spPr>
          <a:xfrm>
            <a:off x="3360725" y="1604300"/>
            <a:ext cx="5067600" cy="14682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000">
                <a:solidFill>
                  <a:schemeClr val="dk1"/>
                </a:solidFill>
                <a:latin typeface="Anton"/>
                <a:ea typeface="Anton"/>
                <a:cs typeface="Anton"/>
                <a:sym typeface="Anton"/>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53" name="Google Shape;153;p16"/>
          <p:cNvSpPr txBox="1">
            <a:spLocks noGrp="1"/>
          </p:cNvSpPr>
          <p:nvPr>
            <p:ph type="title" idx="2" hasCustomPrompt="1"/>
          </p:nvPr>
        </p:nvSpPr>
        <p:spPr>
          <a:xfrm>
            <a:off x="7360200" y="740525"/>
            <a:ext cx="1068000" cy="777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6000"/>
              <a:buNone/>
              <a:defRPr sz="6000">
                <a:solidFill>
                  <a:schemeClr val="accent1"/>
                </a:solidFill>
                <a:latin typeface="Anton"/>
                <a:ea typeface="Anton"/>
                <a:cs typeface="Anton"/>
                <a:sym typeface="Anton"/>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54" name="Google Shape;154;p16"/>
          <p:cNvSpPr txBox="1">
            <a:spLocks noGrp="1"/>
          </p:cNvSpPr>
          <p:nvPr>
            <p:ph type="subTitle" idx="1"/>
          </p:nvPr>
        </p:nvSpPr>
        <p:spPr>
          <a:xfrm>
            <a:off x="3360600" y="3296112"/>
            <a:ext cx="5067600" cy="2625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8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155"/>
        <p:cNvGrpSpPr/>
        <p:nvPr/>
      </p:nvGrpSpPr>
      <p:grpSpPr>
        <a:xfrm>
          <a:off x="0" y="0"/>
          <a:ext cx="0" cy="0"/>
          <a:chOff x="0" y="0"/>
          <a:chExt cx="0" cy="0"/>
        </a:xfrm>
      </p:grpSpPr>
      <p:sp>
        <p:nvSpPr>
          <p:cNvPr id="156" name="Google Shape;156;p17"/>
          <p:cNvSpPr/>
          <p:nvPr/>
        </p:nvSpPr>
        <p:spPr>
          <a:xfrm rot="-9899997">
            <a:off x="7481401" y="2968208"/>
            <a:ext cx="4163320" cy="3284393"/>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7"/>
          <p:cNvSpPr/>
          <p:nvPr/>
        </p:nvSpPr>
        <p:spPr>
          <a:xfrm rot="-2700019" flipH="1">
            <a:off x="-876903" y="4252663"/>
            <a:ext cx="1837849" cy="1663187"/>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158" name="Google Shape;158;p17"/>
          <p:cNvSpPr/>
          <p:nvPr/>
        </p:nvSpPr>
        <p:spPr>
          <a:xfrm rot="8589033">
            <a:off x="-1917138" y="-1102705"/>
            <a:ext cx="4163332" cy="3284403"/>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7"/>
          <p:cNvSpPr/>
          <p:nvPr/>
        </p:nvSpPr>
        <p:spPr>
          <a:xfrm rot="4080467">
            <a:off x="7914162" y="-1102709"/>
            <a:ext cx="4163321" cy="3284394"/>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2">
  <p:cSld name="TITLE_ONLY_1_1">
    <p:spTree>
      <p:nvGrpSpPr>
        <p:cNvPr id="1" name="Shape 161"/>
        <p:cNvGrpSpPr/>
        <p:nvPr/>
      </p:nvGrpSpPr>
      <p:grpSpPr>
        <a:xfrm>
          <a:off x="0" y="0"/>
          <a:ext cx="0" cy="0"/>
          <a:chOff x="0" y="0"/>
          <a:chExt cx="0" cy="0"/>
        </a:xfrm>
      </p:grpSpPr>
      <p:sp>
        <p:nvSpPr>
          <p:cNvPr id="162" name="Google Shape;162;p18"/>
          <p:cNvSpPr/>
          <p:nvPr/>
        </p:nvSpPr>
        <p:spPr>
          <a:xfrm rot="7199980">
            <a:off x="-3324738" y="-592351"/>
            <a:ext cx="5352169" cy="4222263"/>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8"/>
          <p:cNvSpPr/>
          <p:nvPr/>
        </p:nvSpPr>
        <p:spPr>
          <a:xfrm rot="-7566125">
            <a:off x="7376093" y="-1160998"/>
            <a:ext cx="3621063" cy="2856614"/>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8"/>
          <p:cNvSpPr/>
          <p:nvPr/>
        </p:nvSpPr>
        <p:spPr>
          <a:xfrm rot="8100000" flipH="1">
            <a:off x="8617473" y="1090780"/>
            <a:ext cx="306732" cy="241713"/>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165" name="Google Shape;165;p18"/>
          <p:cNvSpPr/>
          <p:nvPr/>
        </p:nvSpPr>
        <p:spPr>
          <a:xfrm>
            <a:off x="6486363" y="3922925"/>
            <a:ext cx="3621066" cy="2856616"/>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3">
  <p:cSld name="TITLE_ONLY_1_1_1">
    <p:spTree>
      <p:nvGrpSpPr>
        <p:cNvPr id="1" name="Shape 167"/>
        <p:cNvGrpSpPr/>
        <p:nvPr/>
      </p:nvGrpSpPr>
      <p:grpSpPr>
        <a:xfrm>
          <a:off x="0" y="0"/>
          <a:ext cx="0" cy="0"/>
          <a:chOff x="0" y="0"/>
          <a:chExt cx="0" cy="0"/>
        </a:xfrm>
      </p:grpSpPr>
      <p:sp>
        <p:nvSpPr>
          <p:cNvPr id="168" name="Google Shape;168;p19"/>
          <p:cNvSpPr/>
          <p:nvPr/>
        </p:nvSpPr>
        <p:spPr>
          <a:xfrm rot="-931855">
            <a:off x="7197489" y="3943650"/>
            <a:ext cx="2869964" cy="2264080"/>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9"/>
          <p:cNvSpPr/>
          <p:nvPr/>
        </p:nvSpPr>
        <p:spPr>
          <a:xfrm rot="5252879">
            <a:off x="-3039323" y="1970275"/>
            <a:ext cx="5158808" cy="4069751"/>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9"/>
          <p:cNvSpPr/>
          <p:nvPr/>
        </p:nvSpPr>
        <p:spPr>
          <a:xfrm rot="-2700000" flipH="1">
            <a:off x="421766" y="459278"/>
            <a:ext cx="582923" cy="527523"/>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171" name="Google Shape;171;p19"/>
          <p:cNvSpPr/>
          <p:nvPr/>
        </p:nvSpPr>
        <p:spPr>
          <a:xfrm rot="-2700000" flipH="1">
            <a:off x="7912985" y="-781364"/>
            <a:ext cx="2607559" cy="2359751"/>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172" name="Google Shape;172;p19"/>
          <p:cNvSpPr/>
          <p:nvPr/>
        </p:nvSpPr>
        <p:spPr>
          <a:xfrm rot="10800000">
            <a:off x="-1046525" y="-1758760"/>
            <a:ext cx="3519503" cy="2776494"/>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9"/>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4">
  <p:cSld name="TITLE_ONLY_1_1_1_1">
    <p:spTree>
      <p:nvGrpSpPr>
        <p:cNvPr id="1" name="Shape 174"/>
        <p:cNvGrpSpPr/>
        <p:nvPr/>
      </p:nvGrpSpPr>
      <p:grpSpPr>
        <a:xfrm>
          <a:off x="0" y="0"/>
          <a:ext cx="0" cy="0"/>
          <a:chOff x="0" y="0"/>
          <a:chExt cx="0" cy="0"/>
        </a:xfrm>
      </p:grpSpPr>
      <p:sp>
        <p:nvSpPr>
          <p:cNvPr id="175" name="Google Shape;175;p20"/>
          <p:cNvSpPr/>
          <p:nvPr/>
        </p:nvSpPr>
        <p:spPr>
          <a:xfrm rot="-5400000">
            <a:off x="6916026" y="-851428"/>
            <a:ext cx="5158780" cy="4069729"/>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20"/>
          <p:cNvSpPr/>
          <p:nvPr/>
        </p:nvSpPr>
        <p:spPr>
          <a:xfrm rot="-2700000" flipH="1">
            <a:off x="-1188408" y="4066682"/>
            <a:ext cx="2103849" cy="1903900"/>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177" name="Google Shape;177;p20"/>
          <p:cNvSpPr/>
          <p:nvPr/>
        </p:nvSpPr>
        <p:spPr>
          <a:xfrm rot="-2700000" flipH="1">
            <a:off x="7912985" y="4178011"/>
            <a:ext cx="2607559" cy="2359751"/>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178" name="Google Shape;178;p20"/>
          <p:cNvSpPr/>
          <p:nvPr/>
        </p:nvSpPr>
        <p:spPr>
          <a:xfrm rot="-5400000">
            <a:off x="-3781124" y="-1793028"/>
            <a:ext cx="5158780" cy="4069729"/>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0"/>
          <p:cNvSpPr/>
          <p:nvPr/>
        </p:nvSpPr>
        <p:spPr>
          <a:xfrm rot="-2700000" flipH="1">
            <a:off x="8182033" y="770020"/>
            <a:ext cx="308192" cy="278892"/>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180" name="Google Shape;180;p2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5">
  <p:cSld name="TITLE_ONLY_1_1_1_1_1">
    <p:spTree>
      <p:nvGrpSpPr>
        <p:cNvPr id="1" name="Shape 181"/>
        <p:cNvGrpSpPr/>
        <p:nvPr/>
      </p:nvGrpSpPr>
      <p:grpSpPr>
        <a:xfrm>
          <a:off x="0" y="0"/>
          <a:ext cx="0" cy="0"/>
          <a:chOff x="0" y="0"/>
          <a:chExt cx="0" cy="0"/>
        </a:xfrm>
      </p:grpSpPr>
      <p:sp>
        <p:nvSpPr>
          <p:cNvPr id="182" name="Google Shape;182;p21"/>
          <p:cNvSpPr/>
          <p:nvPr/>
        </p:nvSpPr>
        <p:spPr>
          <a:xfrm>
            <a:off x="6046207" y="4051474"/>
            <a:ext cx="3820479" cy="3013930"/>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1"/>
          <p:cNvSpPr/>
          <p:nvPr/>
        </p:nvSpPr>
        <p:spPr>
          <a:xfrm rot="3600017">
            <a:off x="-1432556" y="-1870780"/>
            <a:ext cx="3519496" cy="2776489"/>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1"/>
          <p:cNvSpPr/>
          <p:nvPr/>
        </p:nvSpPr>
        <p:spPr>
          <a:xfrm rot="-2700000" flipH="1">
            <a:off x="-176359" y="1591203"/>
            <a:ext cx="582923" cy="527523"/>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185" name="Google Shape;185;p21"/>
          <p:cNvSpPr/>
          <p:nvPr/>
        </p:nvSpPr>
        <p:spPr>
          <a:xfrm rot="6299992">
            <a:off x="7263666" y="-1262600"/>
            <a:ext cx="3519478" cy="2776474"/>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2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grpSp>
        <p:nvGrpSpPr>
          <p:cNvPr id="22" name="Google Shape;22;p3"/>
          <p:cNvGrpSpPr/>
          <p:nvPr/>
        </p:nvGrpSpPr>
        <p:grpSpPr>
          <a:xfrm>
            <a:off x="-136125" y="-106950"/>
            <a:ext cx="9304975" cy="5406033"/>
            <a:chOff x="-136125" y="-106950"/>
            <a:chExt cx="9304975" cy="5406033"/>
          </a:xfrm>
        </p:grpSpPr>
        <p:sp>
          <p:nvSpPr>
            <p:cNvPr id="23" name="Google Shape;23;p3"/>
            <p:cNvSpPr/>
            <p:nvPr/>
          </p:nvSpPr>
          <p:spPr>
            <a:xfrm>
              <a:off x="2946100" y="-106950"/>
              <a:ext cx="5133775" cy="1145250"/>
            </a:xfrm>
            <a:custGeom>
              <a:avLst/>
              <a:gdLst/>
              <a:ahLst/>
              <a:cxnLst/>
              <a:rect l="l" t="t" r="r" b="b"/>
              <a:pathLst>
                <a:path w="205351" h="45810" extrusionOk="0">
                  <a:moveTo>
                    <a:pt x="0" y="3111"/>
                  </a:moveTo>
                  <a:cubicBezTo>
                    <a:pt x="0" y="22732"/>
                    <a:pt x="21273" y="43999"/>
                    <a:pt x="40836" y="45504"/>
                  </a:cubicBezTo>
                  <a:cubicBezTo>
                    <a:pt x="49686" y="46185"/>
                    <a:pt x="59123" y="45886"/>
                    <a:pt x="67283" y="42392"/>
                  </a:cubicBezTo>
                  <a:cubicBezTo>
                    <a:pt x="78174" y="37728"/>
                    <a:pt x="88131" y="29179"/>
                    <a:pt x="99953" y="28391"/>
                  </a:cubicBezTo>
                  <a:cubicBezTo>
                    <a:pt x="106957" y="27924"/>
                    <a:pt x="114676" y="26807"/>
                    <a:pt x="120954" y="29947"/>
                  </a:cubicBezTo>
                  <a:cubicBezTo>
                    <a:pt x="133274" y="36110"/>
                    <a:pt x="146517" y="44028"/>
                    <a:pt x="160236" y="42781"/>
                  </a:cubicBezTo>
                  <a:cubicBezTo>
                    <a:pt x="180875" y="40904"/>
                    <a:pt x="205351" y="20725"/>
                    <a:pt x="205351" y="0"/>
                  </a:cubicBezTo>
                </a:path>
              </a:pathLst>
            </a:custGeom>
            <a:noFill/>
            <a:ln w="19050" cap="flat" cmpd="sng">
              <a:solidFill>
                <a:schemeClr val="dk2"/>
              </a:solidFill>
              <a:prstDash val="solid"/>
              <a:round/>
              <a:headEnd type="none" w="med" len="med"/>
              <a:tailEnd type="none" w="med" len="med"/>
            </a:ln>
          </p:spPr>
        </p:sp>
        <p:sp>
          <p:nvSpPr>
            <p:cNvPr id="24" name="Google Shape;24;p3"/>
            <p:cNvSpPr/>
            <p:nvPr/>
          </p:nvSpPr>
          <p:spPr>
            <a:xfrm>
              <a:off x="5843550" y="1497350"/>
              <a:ext cx="3325300" cy="3723925"/>
            </a:xfrm>
            <a:custGeom>
              <a:avLst/>
              <a:gdLst/>
              <a:ahLst/>
              <a:cxnLst/>
              <a:rect l="l" t="t" r="r" b="b"/>
              <a:pathLst>
                <a:path w="133012" h="148957" extrusionOk="0">
                  <a:moveTo>
                    <a:pt x="133012" y="0"/>
                  </a:moveTo>
                  <a:cubicBezTo>
                    <a:pt x="114876" y="1649"/>
                    <a:pt x="92927" y="9379"/>
                    <a:pt x="84786" y="25669"/>
                  </a:cubicBezTo>
                  <a:cubicBezTo>
                    <a:pt x="80719" y="33807"/>
                    <a:pt x="83236" y="43804"/>
                    <a:pt x="82841" y="52894"/>
                  </a:cubicBezTo>
                  <a:cubicBezTo>
                    <a:pt x="82415" y="62683"/>
                    <a:pt x="80225" y="73416"/>
                    <a:pt x="73896" y="80896"/>
                  </a:cubicBezTo>
                  <a:cubicBezTo>
                    <a:pt x="61438" y="95620"/>
                    <a:pt x="36661" y="92755"/>
                    <a:pt x="20613" y="103453"/>
                  </a:cubicBezTo>
                  <a:cubicBezTo>
                    <a:pt x="6758" y="112689"/>
                    <a:pt x="0" y="132305"/>
                    <a:pt x="0" y="148957"/>
                  </a:cubicBezTo>
                </a:path>
              </a:pathLst>
            </a:custGeom>
            <a:noFill/>
            <a:ln w="19050" cap="flat" cmpd="sng">
              <a:solidFill>
                <a:schemeClr val="dk2"/>
              </a:solidFill>
              <a:prstDash val="solid"/>
              <a:round/>
              <a:headEnd type="none" w="med" len="med"/>
              <a:tailEnd type="none" w="med" len="med"/>
            </a:ln>
          </p:spPr>
        </p:sp>
        <p:sp>
          <p:nvSpPr>
            <p:cNvPr id="25" name="Google Shape;25;p3"/>
            <p:cNvSpPr/>
            <p:nvPr/>
          </p:nvSpPr>
          <p:spPr>
            <a:xfrm>
              <a:off x="-136125" y="3905083"/>
              <a:ext cx="2226575" cy="1394000"/>
            </a:xfrm>
            <a:custGeom>
              <a:avLst/>
              <a:gdLst/>
              <a:ahLst/>
              <a:cxnLst/>
              <a:rect l="l" t="t" r="r" b="b"/>
              <a:pathLst>
                <a:path w="89063" h="55760" extrusionOk="0">
                  <a:moveTo>
                    <a:pt x="0" y="2866"/>
                  </a:moveTo>
                  <a:cubicBezTo>
                    <a:pt x="17773" y="-1871"/>
                    <a:pt x="42145" y="-1860"/>
                    <a:pt x="54449" y="11812"/>
                  </a:cubicBezTo>
                  <a:cubicBezTo>
                    <a:pt x="62163" y="20384"/>
                    <a:pt x="58217" y="36497"/>
                    <a:pt x="66895" y="44092"/>
                  </a:cubicBezTo>
                  <a:cubicBezTo>
                    <a:pt x="73178" y="49592"/>
                    <a:pt x="85329" y="48291"/>
                    <a:pt x="89063" y="55760"/>
                  </a:cubicBezTo>
                </a:path>
              </a:pathLst>
            </a:custGeom>
            <a:noFill/>
            <a:ln w="19050" cap="flat" cmpd="sng">
              <a:solidFill>
                <a:schemeClr val="dk2"/>
              </a:solidFill>
              <a:prstDash val="solid"/>
              <a:round/>
              <a:headEnd type="none" w="med" len="med"/>
              <a:tailEnd type="none" w="med" len="med"/>
            </a:ln>
          </p:spPr>
        </p:sp>
        <p:sp>
          <p:nvSpPr>
            <p:cNvPr id="26" name="Google Shape;26;p3"/>
            <p:cNvSpPr/>
            <p:nvPr/>
          </p:nvSpPr>
          <p:spPr>
            <a:xfrm>
              <a:off x="5684090" y="880936"/>
              <a:ext cx="472550" cy="275825"/>
            </a:xfrm>
            <a:custGeom>
              <a:avLst/>
              <a:gdLst/>
              <a:ahLst/>
              <a:cxnLst/>
              <a:rect l="l" t="t" r="r" b="b"/>
              <a:pathLst>
                <a:path w="18902" h="11033" extrusionOk="0">
                  <a:moveTo>
                    <a:pt x="8323" y="155"/>
                  </a:moveTo>
                  <a:cubicBezTo>
                    <a:pt x="4757" y="1344"/>
                    <a:pt x="-1862" y="5434"/>
                    <a:pt x="545" y="8322"/>
                  </a:cubicBezTo>
                  <a:cubicBezTo>
                    <a:pt x="4302" y="12831"/>
                    <a:pt x="14524" y="11074"/>
                    <a:pt x="18046" y="6378"/>
                  </a:cubicBezTo>
                  <a:cubicBezTo>
                    <a:pt x="19138" y="4922"/>
                    <a:pt x="19285" y="1747"/>
                    <a:pt x="17657" y="933"/>
                  </a:cubicBezTo>
                  <a:cubicBezTo>
                    <a:pt x="14864" y="-463"/>
                    <a:pt x="11445" y="155"/>
                    <a:pt x="8323" y="155"/>
                  </a:cubicBezTo>
                </a:path>
              </a:pathLst>
            </a:custGeom>
            <a:noFill/>
            <a:ln w="19050" cap="flat" cmpd="sng">
              <a:solidFill>
                <a:schemeClr val="dk2"/>
              </a:solidFill>
              <a:prstDash val="solid"/>
              <a:round/>
              <a:headEnd type="none" w="med" len="med"/>
              <a:tailEnd type="none" w="med" len="med"/>
            </a:ln>
          </p:spPr>
        </p:sp>
        <p:sp>
          <p:nvSpPr>
            <p:cNvPr id="27" name="Google Shape;27;p3"/>
            <p:cNvSpPr/>
            <p:nvPr/>
          </p:nvSpPr>
          <p:spPr>
            <a:xfrm>
              <a:off x="-58350" y="175025"/>
              <a:ext cx="667725" cy="1199725"/>
            </a:xfrm>
            <a:custGeom>
              <a:avLst/>
              <a:gdLst/>
              <a:ahLst/>
              <a:cxnLst/>
              <a:rect l="l" t="t" r="r" b="b"/>
              <a:pathLst>
                <a:path w="26709" h="47989" extrusionOk="0">
                  <a:moveTo>
                    <a:pt x="0" y="45892"/>
                  </a:moveTo>
                  <a:cubicBezTo>
                    <a:pt x="9012" y="54904"/>
                    <a:pt x="28542" y="30851"/>
                    <a:pt x="26447" y="18279"/>
                  </a:cubicBezTo>
                  <a:cubicBezTo>
                    <a:pt x="24685" y="7708"/>
                    <a:pt x="10716" y="0"/>
                    <a:pt x="0" y="0"/>
                  </a:cubicBezTo>
                </a:path>
              </a:pathLst>
            </a:custGeom>
            <a:noFill/>
            <a:ln w="19050" cap="flat" cmpd="sng">
              <a:solidFill>
                <a:schemeClr val="dk2"/>
              </a:solidFill>
              <a:prstDash val="solid"/>
              <a:round/>
              <a:headEnd type="none" w="med" len="med"/>
              <a:tailEnd type="none" w="med" len="med"/>
            </a:ln>
          </p:spPr>
        </p:sp>
      </p:grpSp>
      <p:sp>
        <p:nvSpPr>
          <p:cNvPr id="28" name="Google Shape;28;p3"/>
          <p:cNvSpPr txBox="1">
            <a:spLocks noGrp="1"/>
          </p:cNvSpPr>
          <p:nvPr>
            <p:ph type="title"/>
          </p:nvPr>
        </p:nvSpPr>
        <p:spPr>
          <a:xfrm>
            <a:off x="720000" y="1604312"/>
            <a:ext cx="5067600" cy="14682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5000">
                <a:solidFill>
                  <a:schemeClr val="dk1"/>
                </a:solidFill>
                <a:latin typeface="Anton"/>
                <a:ea typeface="Anton"/>
                <a:cs typeface="Anton"/>
                <a:sym typeface="Anton"/>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29" name="Google Shape;29;p3"/>
          <p:cNvSpPr txBox="1">
            <a:spLocks noGrp="1"/>
          </p:cNvSpPr>
          <p:nvPr>
            <p:ph type="title" idx="2" hasCustomPrompt="1"/>
          </p:nvPr>
        </p:nvSpPr>
        <p:spPr>
          <a:xfrm>
            <a:off x="720000" y="740525"/>
            <a:ext cx="1068000" cy="777900"/>
          </a:xfrm>
          <a:prstGeom prst="rect">
            <a:avLst/>
          </a:prstGeom>
        </p:spPr>
        <p:txBody>
          <a:bodyPr spcFirstLastPara="1" wrap="square" lIns="91425" tIns="91425" rIns="91425" bIns="91425" anchor="ctr" anchorCtr="0">
            <a:noAutofit/>
          </a:bodyPr>
          <a:lstStyle>
            <a:lvl1pPr lvl="0" rtl="0">
              <a:spcBef>
                <a:spcPts val="0"/>
              </a:spcBef>
              <a:spcAft>
                <a:spcPts val="0"/>
              </a:spcAft>
              <a:buSzPts val="6000"/>
              <a:buNone/>
              <a:defRPr sz="6000">
                <a:solidFill>
                  <a:schemeClr val="accent1"/>
                </a:solidFill>
                <a:latin typeface="Anton"/>
                <a:ea typeface="Anton"/>
                <a:cs typeface="Anton"/>
                <a:sym typeface="Anton"/>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0" name="Google Shape;30;p3"/>
          <p:cNvSpPr txBox="1">
            <a:spLocks noGrp="1"/>
          </p:cNvSpPr>
          <p:nvPr>
            <p:ph type="subTitle" idx="1"/>
          </p:nvPr>
        </p:nvSpPr>
        <p:spPr>
          <a:xfrm>
            <a:off x="720000" y="3296112"/>
            <a:ext cx="5067600" cy="262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8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6">
  <p:cSld name="TITLE_ONLY_1_1_1_1_1_1">
    <p:spTree>
      <p:nvGrpSpPr>
        <p:cNvPr id="1" name="Shape 187"/>
        <p:cNvGrpSpPr/>
        <p:nvPr/>
      </p:nvGrpSpPr>
      <p:grpSpPr>
        <a:xfrm>
          <a:off x="0" y="0"/>
          <a:ext cx="0" cy="0"/>
          <a:chOff x="0" y="0"/>
          <a:chExt cx="0" cy="0"/>
        </a:xfrm>
      </p:grpSpPr>
      <p:sp>
        <p:nvSpPr>
          <p:cNvPr id="188" name="Google Shape;188;p22"/>
          <p:cNvSpPr/>
          <p:nvPr/>
        </p:nvSpPr>
        <p:spPr>
          <a:xfrm>
            <a:off x="-2408350" y="-696937"/>
            <a:ext cx="3621066" cy="2856616"/>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2"/>
          <p:cNvSpPr/>
          <p:nvPr/>
        </p:nvSpPr>
        <p:spPr>
          <a:xfrm rot="-7806275">
            <a:off x="6673577" y="-1258966"/>
            <a:ext cx="3930568" cy="3100779"/>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22"/>
          <p:cNvSpPr/>
          <p:nvPr/>
        </p:nvSpPr>
        <p:spPr>
          <a:xfrm rot="-2700000" flipH="1">
            <a:off x="8618299" y="2137157"/>
            <a:ext cx="447981" cy="405409"/>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191" name="Google Shape;191;p22"/>
          <p:cNvSpPr/>
          <p:nvPr/>
        </p:nvSpPr>
        <p:spPr>
          <a:xfrm rot="899992" flipH="1">
            <a:off x="855159" y="715258"/>
            <a:ext cx="278360" cy="251917"/>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192" name="Google Shape;192;p22"/>
          <p:cNvSpPr/>
          <p:nvPr/>
        </p:nvSpPr>
        <p:spPr>
          <a:xfrm rot="-495088">
            <a:off x="6838606" y="4098546"/>
            <a:ext cx="3179180" cy="2508017"/>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Only 7">
  <p:cSld name="TITLE_ONLY_1_1_1_1_1_1_1">
    <p:spTree>
      <p:nvGrpSpPr>
        <p:cNvPr id="1" name="Shape 194"/>
        <p:cNvGrpSpPr/>
        <p:nvPr/>
      </p:nvGrpSpPr>
      <p:grpSpPr>
        <a:xfrm>
          <a:off x="0" y="0"/>
          <a:ext cx="0" cy="0"/>
          <a:chOff x="0" y="0"/>
          <a:chExt cx="0" cy="0"/>
        </a:xfrm>
      </p:grpSpPr>
      <p:sp>
        <p:nvSpPr>
          <p:cNvPr id="195" name="Google Shape;195;p23"/>
          <p:cNvSpPr/>
          <p:nvPr/>
        </p:nvSpPr>
        <p:spPr>
          <a:xfrm rot="8100000" flipH="1">
            <a:off x="7870289" y="3802527"/>
            <a:ext cx="2814920" cy="2218237"/>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196" name="Google Shape;196;p23"/>
          <p:cNvSpPr/>
          <p:nvPr/>
        </p:nvSpPr>
        <p:spPr>
          <a:xfrm rot="-7911167">
            <a:off x="7885478" y="-661789"/>
            <a:ext cx="3277152" cy="2786316"/>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3"/>
          <p:cNvSpPr/>
          <p:nvPr/>
        </p:nvSpPr>
        <p:spPr>
          <a:xfrm rot="2700000">
            <a:off x="-2570880" y="3015476"/>
            <a:ext cx="6070835" cy="4789209"/>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3"/>
          <p:cNvSpPr/>
          <p:nvPr/>
        </p:nvSpPr>
        <p:spPr>
          <a:xfrm rot="8100000" flipH="1">
            <a:off x="268680" y="2920955"/>
            <a:ext cx="407848" cy="321388"/>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199" name="Google Shape;199;p2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Only 8">
  <p:cSld name="TITLE_ONLY_1_1_1_1_1_1_1_1">
    <p:spTree>
      <p:nvGrpSpPr>
        <p:cNvPr id="1" name="Shape 200"/>
        <p:cNvGrpSpPr/>
        <p:nvPr/>
      </p:nvGrpSpPr>
      <p:grpSpPr>
        <a:xfrm>
          <a:off x="0" y="0"/>
          <a:ext cx="0" cy="0"/>
          <a:chOff x="0" y="0"/>
          <a:chExt cx="0" cy="0"/>
        </a:xfrm>
      </p:grpSpPr>
      <p:sp>
        <p:nvSpPr>
          <p:cNvPr id="201" name="Google Shape;201;p24"/>
          <p:cNvSpPr/>
          <p:nvPr/>
        </p:nvSpPr>
        <p:spPr>
          <a:xfrm rot="-3600008">
            <a:off x="7516212" y="2830825"/>
            <a:ext cx="3897050" cy="3074336"/>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4"/>
          <p:cNvSpPr/>
          <p:nvPr/>
        </p:nvSpPr>
        <p:spPr>
          <a:xfrm rot="5400000">
            <a:off x="-2304074" y="2830841"/>
            <a:ext cx="3897033" cy="3074323"/>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4"/>
          <p:cNvSpPr/>
          <p:nvPr/>
        </p:nvSpPr>
        <p:spPr>
          <a:xfrm rot="8100000">
            <a:off x="-978007" y="-480416"/>
            <a:ext cx="2061604" cy="1626416"/>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4"/>
          <p:cNvSpPr/>
          <p:nvPr/>
        </p:nvSpPr>
        <p:spPr>
          <a:xfrm rot="8100000" flipH="1">
            <a:off x="8617473" y="1090780"/>
            <a:ext cx="306732" cy="241713"/>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205" name="Google Shape;205;p24"/>
          <p:cNvSpPr/>
          <p:nvPr/>
        </p:nvSpPr>
        <p:spPr>
          <a:xfrm rot="8100000" flipH="1">
            <a:off x="8435008" y="3659550"/>
            <a:ext cx="619609" cy="488266"/>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206" name="Google Shape;206;p2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Text 1">
  <p:cSld name="CUSTOM">
    <p:spTree>
      <p:nvGrpSpPr>
        <p:cNvPr id="1" name="Shape 207"/>
        <p:cNvGrpSpPr/>
        <p:nvPr/>
      </p:nvGrpSpPr>
      <p:grpSpPr>
        <a:xfrm>
          <a:off x="0" y="0"/>
          <a:ext cx="0" cy="0"/>
          <a:chOff x="0" y="0"/>
          <a:chExt cx="0" cy="0"/>
        </a:xfrm>
      </p:grpSpPr>
      <p:sp>
        <p:nvSpPr>
          <p:cNvPr id="208" name="Google Shape;208;p25"/>
          <p:cNvSpPr/>
          <p:nvPr/>
        </p:nvSpPr>
        <p:spPr>
          <a:xfrm rot="1812048">
            <a:off x="-1484977" y="3112026"/>
            <a:ext cx="4396388" cy="3468259"/>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25"/>
          <p:cNvSpPr/>
          <p:nvPr/>
        </p:nvSpPr>
        <p:spPr>
          <a:xfrm rot="-8703771">
            <a:off x="12376" y="-2172937"/>
            <a:ext cx="4396378" cy="3468250"/>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25"/>
          <p:cNvSpPr/>
          <p:nvPr/>
        </p:nvSpPr>
        <p:spPr>
          <a:xfrm rot="-684808" flipH="1">
            <a:off x="1215120" y="238549"/>
            <a:ext cx="489301" cy="416028"/>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25"/>
          <p:cNvSpPr/>
          <p:nvPr/>
        </p:nvSpPr>
        <p:spPr>
          <a:xfrm rot="-684817" flipH="1">
            <a:off x="3305189" y="4700943"/>
            <a:ext cx="1000126" cy="850357"/>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25"/>
          <p:cNvSpPr/>
          <p:nvPr/>
        </p:nvSpPr>
        <p:spPr>
          <a:xfrm rot="5400000">
            <a:off x="6040711" y="-1608988"/>
            <a:ext cx="4396366" cy="3468241"/>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25"/>
          <p:cNvSpPr/>
          <p:nvPr/>
        </p:nvSpPr>
        <p:spPr>
          <a:xfrm rot="-684917" flipH="1">
            <a:off x="8013508" y="3903839"/>
            <a:ext cx="450783" cy="383279"/>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25"/>
          <p:cNvSpPr txBox="1">
            <a:spLocks noGrp="1"/>
          </p:cNvSpPr>
          <p:nvPr>
            <p:ph type="title"/>
          </p:nvPr>
        </p:nvSpPr>
        <p:spPr>
          <a:xfrm>
            <a:off x="720000" y="1547537"/>
            <a:ext cx="3852000" cy="11580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5" name="Google Shape;215;p25"/>
          <p:cNvSpPr txBox="1">
            <a:spLocks noGrp="1"/>
          </p:cNvSpPr>
          <p:nvPr>
            <p:ph type="subTitle" idx="1"/>
          </p:nvPr>
        </p:nvSpPr>
        <p:spPr>
          <a:xfrm>
            <a:off x="720000" y="2648775"/>
            <a:ext cx="3402600" cy="1004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ext 2">
  <p:cSld name="CUSTOM_4">
    <p:spTree>
      <p:nvGrpSpPr>
        <p:cNvPr id="1" name="Shape 216"/>
        <p:cNvGrpSpPr/>
        <p:nvPr/>
      </p:nvGrpSpPr>
      <p:grpSpPr>
        <a:xfrm>
          <a:off x="0" y="0"/>
          <a:ext cx="0" cy="0"/>
          <a:chOff x="0" y="0"/>
          <a:chExt cx="0" cy="0"/>
        </a:xfrm>
      </p:grpSpPr>
      <p:sp>
        <p:nvSpPr>
          <p:cNvPr id="217" name="Google Shape;217;p26"/>
          <p:cNvSpPr txBox="1">
            <a:spLocks noGrp="1"/>
          </p:cNvSpPr>
          <p:nvPr>
            <p:ph type="title"/>
          </p:nvPr>
        </p:nvSpPr>
        <p:spPr>
          <a:xfrm>
            <a:off x="4807150" y="1711250"/>
            <a:ext cx="3621000" cy="8619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000"/>
              <a:buNone/>
              <a:defRPr sz="4800">
                <a:solidFill>
                  <a:schemeClr val="dk1"/>
                </a:solidFill>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8" name="Google Shape;218;p26"/>
          <p:cNvSpPr txBox="1">
            <a:spLocks noGrp="1"/>
          </p:cNvSpPr>
          <p:nvPr>
            <p:ph type="subTitle" idx="1"/>
          </p:nvPr>
        </p:nvSpPr>
        <p:spPr>
          <a:xfrm>
            <a:off x="5191325" y="2419350"/>
            <a:ext cx="3237000" cy="10803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19" name="Google Shape;219;p26"/>
          <p:cNvSpPr/>
          <p:nvPr/>
        </p:nvSpPr>
        <p:spPr>
          <a:xfrm rot="7199980">
            <a:off x="-2721913" y="302174"/>
            <a:ext cx="5352169" cy="4222263"/>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26"/>
          <p:cNvSpPr/>
          <p:nvPr/>
        </p:nvSpPr>
        <p:spPr>
          <a:xfrm rot="-8100000">
            <a:off x="6617663" y="-1145323"/>
            <a:ext cx="3621064" cy="2856615"/>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26"/>
          <p:cNvSpPr/>
          <p:nvPr/>
        </p:nvSpPr>
        <p:spPr>
          <a:xfrm rot="8100000" flipH="1">
            <a:off x="7606298" y="756355"/>
            <a:ext cx="306732" cy="241713"/>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222" name="Google Shape;222;p26"/>
          <p:cNvSpPr/>
          <p:nvPr/>
        </p:nvSpPr>
        <p:spPr>
          <a:xfrm rot="-2700021" flipH="1">
            <a:off x="8241790" y="3272958"/>
            <a:ext cx="1661252" cy="1503360"/>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223" name="Google Shape;223;p26"/>
          <p:cNvSpPr/>
          <p:nvPr/>
        </p:nvSpPr>
        <p:spPr>
          <a:xfrm>
            <a:off x="2761462" y="4098450"/>
            <a:ext cx="3621066" cy="2856616"/>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26"/>
          <p:cNvSpPr/>
          <p:nvPr/>
        </p:nvSpPr>
        <p:spPr>
          <a:xfrm>
            <a:off x="2422112" y="-1697000"/>
            <a:ext cx="3621066" cy="2856616"/>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nd Two Columns">
  <p:cSld name="TITLE_AND_TWO_COLUMNS_1">
    <p:spTree>
      <p:nvGrpSpPr>
        <p:cNvPr id="1" name="Shape 225"/>
        <p:cNvGrpSpPr/>
        <p:nvPr/>
      </p:nvGrpSpPr>
      <p:grpSpPr>
        <a:xfrm>
          <a:off x="0" y="0"/>
          <a:ext cx="0" cy="0"/>
          <a:chOff x="0" y="0"/>
          <a:chExt cx="0" cy="0"/>
        </a:xfrm>
      </p:grpSpPr>
      <p:grpSp>
        <p:nvGrpSpPr>
          <p:cNvPr id="226" name="Google Shape;226;p27"/>
          <p:cNvGrpSpPr/>
          <p:nvPr/>
        </p:nvGrpSpPr>
        <p:grpSpPr>
          <a:xfrm>
            <a:off x="-2599288" y="-3132442"/>
            <a:ext cx="14195734" cy="10106491"/>
            <a:chOff x="-2599288" y="-3132442"/>
            <a:chExt cx="14195734" cy="10106491"/>
          </a:xfrm>
        </p:grpSpPr>
        <p:sp>
          <p:nvSpPr>
            <p:cNvPr id="227" name="Google Shape;227;p27"/>
            <p:cNvSpPr/>
            <p:nvPr/>
          </p:nvSpPr>
          <p:spPr>
            <a:xfrm>
              <a:off x="6770225" y="-1838900"/>
              <a:ext cx="3621066" cy="2856616"/>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27"/>
            <p:cNvSpPr/>
            <p:nvPr/>
          </p:nvSpPr>
          <p:spPr>
            <a:xfrm rot="9000003">
              <a:off x="-1889181" y="-2057454"/>
              <a:ext cx="5452520" cy="4301428"/>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27"/>
            <p:cNvSpPr/>
            <p:nvPr/>
          </p:nvSpPr>
          <p:spPr>
            <a:xfrm rot="609176">
              <a:off x="2192594" y="4205446"/>
              <a:ext cx="3179198" cy="2508031"/>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27"/>
            <p:cNvSpPr/>
            <p:nvPr/>
          </p:nvSpPr>
          <p:spPr>
            <a:xfrm rot="-3703223">
              <a:off x="7334713" y="2169007"/>
              <a:ext cx="3930571" cy="3100781"/>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27"/>
            <p:cNvSpPr/>
            <p:nvPr/>
          </p:nvSpPr>
          <p:spPr>
            <a:xfrm rot="8100000" flipH="1">
              <a:off x="7740786" y="1274927"/>
              <a:ext cx="826200" cy="651066"/>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232" name="Google Shape;232;p27"/>
            <p:cNvSpPr/>
            <p:nvPr/>
          </p:nvSpPr>
          <p:spPr>
            <a:xfrm rot="8100000" flipH="1">
              <a:off x="-1019183" y="3334708"/>
              <a:ext cx="1912144" cy="1506819"/>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grpSp>
      <p:sp>
        <p:nvSpPr>
          <p:cNvPr id="233" name="Google Shape;233;p2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solidFill>
                  <a:schemeClr val="dk1"/>
                </a:solidFill>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34" name="Google Shape;234;p27"/>
          <p:cNvSpPr txBox="1">
            <a:spLocks noGrp="1"/>
          </p:cNvSpPr>
          <p:nvPr>
            <p:ph type="title" idx="2"/>
          </p:nvPr>
        </p:nvSpPr>
        <p:spPr>
          <a:xfrm>
            <a:off x="1623193" y="2876450"/>
            <a:ext cx="2037600" cy="442500"/>
          </a:xfrm>
          <a:prstGeom prst="rect">
            <a:avLst/>
          </a:prstGeom>
          <a:noFill/>
        </p:spPr>
        <p:txBody>
          <a:bodyPr spcFirstLastPara="1" wrap="square" lIns="91425" tIns="91425" rIns="91425" bIns="91425" anchor="t" anchorCtr="0">
            <a:noAutofit/>
          </a:bodyPr>
          <a:lstStyle>
            <a:lvl1pPr lvl="0" algn="ctr" rtl="0">
              <a:spcBef>
                <a:spcPts val="0"/>
              </a:spcBef>
              <a:spcAft>
                <a:spcPts val="0"/>
              </a:spcAft>
              <a:buSzPts val="3000"/>
              <a:buNone/>
              <a:defRPr sz="1800" b="0">
                <a:solidFill>
                  <a:schemeClr val="dk1"/>
                </a:solidFill>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35" name="Google Shape;235;p27"/>
          <p:cNvSpPr txBox="1">
            <a:spLocks noGrp="1"/>
          </p:cNvSpPr>
          <p:nvPr>
            <p:ph type="title" idx="3"/>
          </p:nvPr>
        </p:nvSpPr>
        <p:spPr>
          <a:xfrm>
            <a:off x="5481941" y="1623425"/>
            <a:ext cx="2037600" cy="442500"/>
          </a:xfrm>
          <a:prstGeom prst="rect">
            <a:avLst/>
          </a:prstGeom>
          <a:noFill/>
        </p:spPr>
        <p:txBody>
          <a:bodyPr spcFirstLastPara="1" wrap="square" lIns="91425" tIns="91425" rIns="91425" bIns="91425" anchor="t" anchorCtr="0">
            <a:noAutofit/>
          </a:bodyPr>
          <a:lstStyle>
            <a:lvl1pPr lvl="0" algn="ctr" rtl="0">
              <a:spcBef>
                <a:spcPts val="0"/>
              </a:spcBef>
              <a:spcAft>
                <a:spcPts val="0"/>
              </a:spcAft>
              <a:buSzPts val="3000"/>
              <a:buNone/>
              <a:defRPr sz="1800" b="0">
                <a:solidFill>
                  <a:schemeClr val="dk1"/>
                </a:solidFill>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36" name="Google Shape;236;p27"/>
          <p:cNvSpPr txBox="1">
            <a:spLocks noGrp="1"/>
          </p:cNvSpPr>
          <p:nvPr>
            <p:ph type="subTitle" idx="1"/>
          </p:nvPr>
        </p:nvSpPr>
        <p:spPr>
          <a:xfrm>
            <a:off x="5481942" y="2053425"/>
            <a:ext cx="2037600" cy="825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37" name="Google Shape;237;p27"/>
          <p:cNvSpPr txBox="1">
            <a:spLocks noGrp="1"/>
          </p:cNvSpPr>
          <p:nvPr>
            <p:ph type="subTitle" idx="4"/>
          </p:nvPr>
        </p:nvSpPr>
        <p:spPr>
          <a:xfrm>
            <a:off x="1623180" y="3306450"/>
            <a:ext cx="2037600" cy="825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solidFill>
                  <a:schemeClr val="dk1"/>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252"/>
        <p:cNvGrpSpPr/>
        <p:nvPr/>
      </p:nvGrpSpPr>
      <p:grpSpPr>
        <a:xfrm>
          <a:off x="0" y="0"/>
          <a:ext cx="0" cy="0"/>
          <a:chOff x="0" y="0"/>
          <a:chExt cx="0" cy="0"/>
        </a:xfrm>
      </p:grpSpPr>
      <p:grpSp>
        <p:nvGrpSpPr>
          <p:cNvPr id="253" name="Google Shape;253;p29"/>
          <p:cNvGrpSpPr/>
          <p:nvPr/>
        </p:nvGrpSpPr>
        <p:grpSpPr>
          <a:xfrm>
            <a:off x="-1847706" y="-1526133"/>
            <a:ext cx="12898098" cy="8049435"/>
            <a:chOff x="-1847706" y="-1526133"/>
            <a:chExt cx="12898098" cy="8049435"/>
          </a:xfrm>
        </p:grpSpPr>
        <p:sp>
          <p:nvSpPr>
            <p:cNvPr id="254" name="Google Shape;254;p29"/>
            <p:cNvSpPr/>
            <p:nvPr/>
          </p:nvSpPr>
          <p:spPr>
            <a:xfrm>
              <a:off x="-1847706" y="-1526133"/>
              <a:ext cx="4294790" cy="4164562"/>
            </a:xfrm>
            <a:custGeom>
              <a:avLst/>
              <a:gdLst/>
              <a:ahLst/>
              <a:cxnLst/>
              <a:rect l="l" t="t" r="r" b="b"/>
              <a:pathLst>
                <a:path w="10749" h="10423" extrusionOk="0">
                  <a:moveTo>
                    <a:pt x="5330" y="0"/>
                  </a:moveTo>
                  <a:cubicBezTo>
                    <a:pt x="4422" y="0"/>
                    <a:pt x="3521" y="220"/>
                    <a:pt x="2732" y="701"/>
                  </a:cubicBezTo>
                  <a:cubicBezTo>
                    <a:pt x="2088" y="1094"/>
                    <a:pt x="1530" y="1630"/>
                    <a:pt x="1105" y="2241"/>
                  </a:cubicBezTo>
                  <a:cubicBezTo>
                    <a:pt x="1071" y="2263"/>
                    <a:pt x="1039" y="2307"/>
                    <a:pt x="1006" y="2351"/>
                  </a:cubicBezTo>
                  <a:lnTo>
                    <a:pt x="875" y="2613"/>
                  </a:lnTo>
                  <a:cubicBezTo>
                    <a:pt x="515" y="3213"/>
                    <a:pt x="274" y="3880"/>
                    <a:pt x="154" y="4568"/>
                  </a:cubicBezTo>
                  <a:cubicBezTo>
                    <a:pt x="1" y="5441"/>
                    <a:pt x="23" y="6337"/>
                    <a:pt x="209" y="7211"/>
                  </a:cubicBezTo>
                  <a:cubicBezTo>
                    <a:pt x="372" y="8041"/>
                    <a:pt x="678" y="8871"/>
                    <a:pt x="1236" y="9516"/>
                  </a:cubicBezTo>
                  <a:cubicBezTo>
                    <a:pt x="1704" y="10061"/>
                    <a:pt x="2383" y="10423"/>
                    <a:pt x="3102" y="10423"/>
                  </a:cubicBezTo>
                  <a:cubicBezTo>
                    <a:pt x="3204" y="10423"/>
                    <a:pt x="3306" y="10415"/>
                    <a:pt x="3409" y="10400"/>
                  </a:cubicBezTo>
                  <a:cubicBezTo>
                    <a:pt x="3496" y="10390"/>
                    <a:pt x="3573" y="10379"/>
                    <a:pt x="3649" y="10357"/>
                  </a:cubicBezTo>
                  <a:cubicBezTo>
                    <a:pt x="4338" y="10204"/>
                    <a:pt x="4862" y="9723"/>
                    <a:pt x="5233" y="9145"/>
                  </a:cubicBezTo>
                  <a:cubicBezTo>
                    <a:pt x="5539" y="8708"/>
                    <a:pt x="5736" y="8227"/>
                    <a:pt x="5899" y="7725"/>
                  </a:cubicBezTo>
                  <a:cubicBezTo>
                    <a:pt x="6008" y="7473"/>
                    <a:pt x="6107" y="7222"/>
                    <a:pt x="6227" y="6982"/>
                  </a:cubicBezTo>
                  <a:cubicBezTo>
                    <a:pt x="6413" y="6621"/>
                    <a:pt x="6631" y="6283"/>
                    <a:pt x="6937" y="6009"/>
                  </a:cubicBezTo>
                  <a:cubicBezTo>
                    <a:pt x="7254" y="5725"/>
                    <a:pt x="7636" y="5540"/>
                    <a:pt x="8008" y="5344"/>
                  </a:cubicBezTo>
                  <a:cubicBezTo>
                    <a:pt x="8750" y="4972"/>
                    <a:pt x="9559" y="4557"/>
                    <a:pt x="9941" y="3771"/>
                  </a:cubicBezTo>
                  <a:cubicBezTo>
                    <a:pt x="10749" y="2055"/>
                    <a:pt x="8739" y="865"/>
                    <a:pt x="7396" y="373"/>
                  </a:cubicBezTo>
                  <a:cubicBezTo>
                    <a:pt x="6735" y="131"/>
                    <a:pt x="6030" y="0"/>
                    <a:pt x="5330"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9"/>
            <p:cNvSpPr/>
            <p:nvPr/>
          </p:nvSpPr>
          <p:spPr>
            <a:xfrm rot="-3599967">
              <a:off x="7284842" y="4032796"/>
              <a:ext cx="2286722" cy="1959842"/>
            </a:xfrm>
            <a:custGeom>
              <a:avLst/>
              <a:gdLst/>
              <a:ahLst/>
              <a:cxnLst/>
              <a:rect l="l" t="t" r="r" b="b"/>
              <a:pathLst>
                <a:path w="14320" h="12273" extrusionOk="0">
                  <a:moveTo>
                    <a:pt x="4972" y="1"/>
                  </a:moveTo>
                  <a:cubicBezTo>
                    <a:pt x="4932" y="1"/>
                    <a:pt x="4891" y="2"/>
                    <a:pt x="4850" y="3"/>
                  </a:cubicBezTo>
                  <a:cubicBezTo>
                    <a:pt x="4501" y="15"/>
                    <a:pt x="3955" y="113"/>
                    <a:pt x="3561" y="266"/>
                  </a:cubicBezTo>
                  <a:cubicBezTo>
                    <a:pt x="700" y="1423"/>
                    <a:pt x="1" y="9179"/>
                    <a:pt x="3911" y="11166"/>
                  </a:cubicBezTo>
                  <a:cubicBezTo>
                    <a:pt x="5379" y="11917"/>
                    <a:pt x="7030" y="12272"/>
                    <a:pt x="8557" y="12272"/>
                  </a:cubicBezTo>
                  <a:cubicBezTo>
                    <a:pt x="11096" y="12272"/>
                    <a:pt x="13295" y="11291"/>
                    <a:pt x="13752" y="9518"/>
                  </a:cubicBezTo>
                  <a:cubicBezTo>
                    <a:pt x="14320" y="7333"/>
                    <a:pt x="12190" y="5411"/>
                    <a:pt x="10290" y="4656"/>
                  </a:cubicBezTo>
                  <a:cubicBezTo>
                    <a:pt x="9067" y="4165"/>
                    <a:pt x="8302" y="2887"/>
                    <a:pt x="7909" y="2025"/>
                  </a:cubicBezTo>
                  <a:cubicBezTo>
                    <a:pt x="7368" y="848"/>
                    <a:pt x="6283" y="1"/>
                    <a:pt x="4972"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9"/>
            <p:cNvSpPr/>
            <p:nvPr/>
          </p:nvSpPr>
          <p:spPr>
            <a:xfrm>
              <a:off x="2825378" y="4610406"/>
              <a:ext cx="2249837" cy="1912897"/>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9"/>
            <p:cNvSpPr/>
            <p:nvPr/>
          </p:nvSpPr>
          <p:spPr>
            <a:xfrm rot="-4499998">
              <a:off x="7643949" y="230356"/>
              <a:ext cx="3371335" cy="2659606"/>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29"/>
            <p:cNvSpPr/>
            <p:nvPr/>
          </p:nvSpPr>
          <p:spPr>
            <a:xfrm>
              <a:off x="-283701" y="4228622"/>
              <a:ext cx="1993858" cy="1905551"/>
            </a:xfrm>
            <a:custGeom>
              <a:avLst/>
              <a:gdLst/>
              <a:ahLst/>
              <a:cxnLst/>
              <a:rect l="l" t="t" r="r" b="b"/>
              <a:pathLst>
                <a:path w="12486" h="11933" extrusionOk="0">
                  <a:moveTo>
                    <a:pt x="1781" y="0"/>
                  </a:moveTo>
                  <a:cubicBezTo>
                    <a:pt x="1547" y="0"/>
                    <a:pt x="1285" y="146"/>
                    <a:pt x="983" y="509"/>
                  </a:cubicBezTo>
                  <a:cubicBezTo>
                    <a:pt x="306" y="1317"/>
                    <a:pt x="99" y="2694"/>
                    <a:pt x="66" y="3796"/>
                  </a:cubicBezTo>
                  <a:cubicBezTo>
                    <a:pt x="0" y="6833"/>
                    <a:pt x="1835" y="9728"/>
                    <a:pt x="4282" y="11071"/>
                  </a:cubicBezTo>
                  <a:cubicBezTo>
                    <a:pt x="5280" y="11618"/>
                    <a:pt x="6397" y="11932"/>
                    <a:pt x="7477" y="11932"/>
                  </a:cubicBezTo>
                  <a:cubicBezTo>
                    <a:pt x="8987" y="11932"/>
                    <a:pt x="10424" y="11317"/>
                    <a:pt x="11360" y="9859"/>
                  </a:cubicBezTo>
                  <a:cubicBezTo>
                    <a:pt x="11939" y="8952"/>
                    <a:pt x="12486" y="7893"/>
                    <a:pt x="12311" y="6735"/>
                  </a:cubicBezTo>
                  <a:cubicBezTo>
                    <a:pt x="11896" y="4048"/>
                    <a:pt x="9001" y="2890"/>
                    <a:pt x="6915" y="2879"/>
                  </a:cubicBezTo>
                  <a:cubicBezTo>
                    <a:pt x="6678" y="2879"/>
                    <a:pt x="6424" y="2885"/>
                    <a:pt x="6163" y="2885"/>
                  </a:cubicBezTo>
                  <a:cubicBezTo>
                    <a:pt x="5086" y="2885"/>
                    <a:pt x="3884" y="2779"/>
                    <a:pt x="3233" y="1689"/>
                  </a:cubicBezTo>
                  <a:cubicBezTo>
                    <a:pt x="2801" y="972"/>
                    <a:pt x="2385" y="0"/>
                    <a:pt x="1781"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9"/>
            <p:cNvSpPr/>
            <p:nvPr/>
          </p:nvSpPr>
          <p:spPr>
            <a:xfrm>
              <a:off x="8249290" y="1017727"/>
              <a:ext cx="357825" cy="304237"/>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9"/>
            <p:cNvSpPr/>
            <p:nvPr/>
          </p:nvSpPr>
          <p:spPr>
            <a:xfrm rot="-9000011">
              <a:off x="637810" y="1784103"/>
              <a:ext cx="347578" cy="295549"/>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1" name="Google Shape;261;p29"/>
          <p:cNvSpPr txBox="1">
            <a:spLocks noGrp="1"/>
          </p:cNvSpPr>
          <p:nvPr>
            <p:ph type="title"/>
          </p:nvPr>
        </p:nvSpPr>
        <p:spPr>
          <a:xfrm>
            <a:off x="720075"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solidFill>
                  <a:schemeClr val="dk1"/>
                </a:solidFill>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62" name="Google Shape;262;p29"/>
          <p:cNvSpPr txBox="1">
            <a:spLocks noGrp="1"/>
          </p:cNvSpPr>
          <p:nvPr>
            <p:ph type="title" idx="2"/>
          </p:nvPr>
        </p:nvSpPr>
        <p:spPr>
          <a:xfrm>
            <a:off x="976475" y="3249925"/>
            <a:ext cx="2397000" cy="36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63" name="Google Shape;263;p29"/>
          <p:cNvSpPr txBox="1">
            <a:spLocks noGrp="1"/>
          </p:cNvSpPr>
          <p:nvPr>
            <p:ph type="subTitle" idx="1"/>
          </p:nvPr>
        </p:nvSpPr>
        <p:spPr>
          <a:xfrm>
            <a:off x="976400" y="3614925"/>
            <a:ext cx="2397000" cy="869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64" name="Google Shape;264;p29"/>
          <p:cNvSpPr txBox="1">
            <a:spLocks noGrp="1"/>
          </p:cNvSpPr>
          <p:nvPr>
            <p:ph type="title" idx="3"/>
          </p:nvPr>
        </p:nvSpPr>
        <p:spPr>
          <a:xfrm>
            <a:off x="3373538" y="1954550"/>
            <a:ext cx="2397000" cy="36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65" name="Google Shape;265;p29"/>
          <p:cNvSpPr txBox="1">
            <a:spLocks noGrp="1"/>
          </p:cNvSpPr>
          <p:nvPr>
            <p:ph type="subTitle" idx="4"/>
          </p:nvPr>
        </p:nvSpPr>
        <p:spPr>
          <a:xfrm>
            <a:off x="3373463" y="2319550"/>
            <a:ext cx="2397000" cy="869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66" name="Google Shape;266;p29"/>
          <p:cNvSpPr txBox="1">
            <a:spLocks noGrp="1"/>
          </p:cNvSpPr>
          <p:nvPr>
            <p:ph type="title" idx="5"/>
          </p:nvPr>
        </p:nvSpPr>
        <p:spPr>
          <a:xfrm>
            <a:off x="5770625" y="3249925"/>
            <a:ext cx="2397000" cy="36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67" name="Google Shape;267;p29"/>
          <p:cNvSpPr txBox="1">
            <a:spLocks noGrp="1"/>
          </p:cNvSpPr>
          <p:nvPr>
            <p:ph type="subTitle" idx="6"/>
          </p:nvPr>
        </p:nvSpPr>
        <p:spPr>
          <a:xfrm>
            <a:off x="5770550" y="3614925"/>
            <a:ext cx="2397000" cy="869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Four Columns">
  <p:cSld name="CUSTOM_5">
    <p:spTree>
      <p:nvGrpSpPr>
        <p:cNvPr id="1" name="Shape 268"/>
        <p:cNvGrpSpPr/>
        <p:nvPr/>
      </p:nvGrpSpPr>
      <p:grpSpPr>
        <a:xfrm>
          <a:off x="0" y="0"/>
          <a:ext cx="0" cy="0"/>
          <a:chOff x="0" y="0"/>
          <a:chExt cx="0" cy="0"/>
        </a:xfrm>
      </p:grpSpPr>
      <p:grpSp>
        <p:nvGrpSpPr>
          <p:cNvPr id="269" name="Google Shape;269;p30"/>
          <p:cNvGrpSpPr/>
          <p:nvPr/>
        </p:nvGrpSpPr>
        <p:grpSpPr>
          <a:xfrm>
            <a:off x="-272250" y="-106950"/>
            <a:ext cx="9596675" cy="5668553"/>
            <a:chOff x="-272250" y="-106950"/>
            <a:chExt cx="9596675" cy="5668553"/>
          </a:xfrm>
        </p:grpSpPr>
        <p:sp>
          <p:nvSpPr>
            <p:cNvPr id="270" name="Google Shape;270;p30"/>
            <p:cNvSpPr/>
            <p:nvPr/>
          </p:nvSpPr>
          <p:spPr>
            <a:xfrm>
              <a:off x="-204175" y="-106950"/>
              <a:ext cx="1993225" cy="1613775"/>
            </a:xfrm>
            <a:custGeom>
              <a:avLst/>
              <a:gdLst/>
              <a:ahLst/>
              <a:cxnLst/>
              <a:rect l="l" t="t" r="r" b="b"/>
              <a:pathLst>
                <a:path w="79729" h="64551" extrusionOk="0">
                  <a:moveTo>
                    <a:pt x="0" y="58727"/>
                  </a:moveTo>
                  <a:cubicBezTo>
                    <a:pt x="10837" y="67401"/>
                    <a:pt x="30774" y="65842"/>
                    <a:pt x="41614" y="57171"/>
                  </a:cubicBezTo>
                  <a:cubicBezTo>
                    <a:pt x="50920" y="49727"/>
                    <a:pt x="47785" y="33421"/>
                    <a:pt x="55227" y="24113"/>
                  </a:cubicBezTo>
                  <a:cubicBezTo>
                    <a:pt x="58666" y="19811"/>
                    <a:pt x="65079" y="19186"/>
                    <a:pt x="70006" y="16724"/>
                  </a:cubicBezTo>
                  <a:cubicBezTo>
                    <a:pt x="75774" y="13841"/>
                    <a:pt x="79729" y="6448"/>
                    <a:pt x="79729" y="0"/>
                  </a:cubicBezTo>
                </a:path>
              </a:pathLst>
            </a:custGeom>
            <a:noFill/>
            <a:ln w="19050" cap="flat" cmpd="sng">
              <a:solidFill>
                <a:schemeClr val="dk2"/>
              </a:solidFill>
              <a:prstDash val="solid"/>
              <a:round/>
              <a:headEnd type="none" w="med" len="med"/>
              <a:tailEnd type="none" w="med" len="med"/>
            </a:ln>
          </p:spPr>
        </p:sp>
        <p:sp>
          <p:nvSpPr>
            <p:cNvPr id="271" name="Google Shape;271;p30"/>
            <p:cNvSpPr/>
            <p:nvPr/>
          </p:nvSpPr>
          <p:spPr>
            <a:xfrm>
              <a:off x="7875675" y="-87500"/>
              <a:ext cx="1448750" cy="3811425"/>
            </a:xfrm>
            <a:custGeom>
              <a:avLst/>
              <a:gdLst/>
              <a:ahLst/>
              <a:cxnLst/>
              <a:rect l="l" t="t" r="r" b="b"/>
              <a:pathLst>
                <a:path w="57950" h="152457" extrusionOk="0">
                  <a:moveTo>
                    <a:pt x="0" y="0"/>
                  </a:moveTo>
                  <a:cubicBezTo>
                    <a:pt x="0" y="12052"/>
                    <a:pt x="1187" y="25059"/>
                    <a:pt x="7390" y="35392"/>
                  </a:cubicBezTo>
                  <a:cubicBezTo>
                    <a:pt x="16291" y="50220"/>
                    <a:pt x="36055" y="59557"/>
                    <a:pt x="38892" y="76617"/>
                  </a:cubicBezTo>
                  <a:cubicBezTo>
                    <a:pt x="40191" y="84428"/>
                    <a:pt x="41361" y="92532"/>
                    <a:pt x="40059" y="100342"/>
                  </a:cubicBezTo>
                  <a:cubicBezTo>
                    <a:pt x="38632" y="108898"/>
                    <a:pt x="34705" y="117404"/>
                    <a:pt x="35781" y="126011"/>
                  </a:cubicBezTo>
                  <a:cubicBezTo>
                    <a:pt x="37208" y="137425"/>
                    <a:pt x="46447" y="152457"/>
                    <a:pt x="57950" y="152457"/>
                  </a:cubicBezTo>
                </a:path>
              </a:pathLst>
            </a:custGeom>
            <a:noFill/>
            <a:ln w="19050" cap="flat" cmpd="sng">
              <a:solidFill>
                <a:schemeClr val="dk2"/>
              </a:solidFill>
              <a:prstDash val="solid"/>
              <a:round/>
              <a:headEnd type="none" w="med" len="med"/>
              <a:tailEnd type="none" w="med" len="med"/>
            </a:ln>
          </p:spPr>
        </p:sp>
        <p:sp>
          <p:nvSpPr>
            <p:cNvPr id="272" name="Google Shape;272;p30"/>
            <p:cNvSpPr/>
            <p:nvPr/>
          </p:nvSpPr>
          <p:spPr>
            <a:xfrm>
              <a:off x="-272250" y="4513128"/>
              <a:ext cx="8245150" cy="1048475"/>
            </a:xfrm>
            <a:custGeom>
              <a:avLst/>
              <a:gdLst/>
              <a:ahLst/>
              <a:cxnLst/>
              <a:rect l="l" t="t" r="r" b="b"/>
              <a:pathLst>
                <a:path w="329806" h="41939" extrusionOk="0">
                  <a:moveTo>
                    <a:pt x="0" y="27937"/>
                  </a:moveTo>
                  <a:cubicBezTo>
                    <a:pt x="19582" y="3466"/>
                    <a:pt x="59252" y="-3273"/>
                    <a:pt x="90230" y="1491"/>
                  </a:cubicBezTo>
                  <a:cubicBezTo>
                    <a:pt x="102711" y="3410"/>
                    <a:pt x="114405" y="8961"/>
                    <a:pt x="126011" y="13936"/>
                  </a:cubicBezTo>
                  <a:cubicBezTo>
                    <a:pt x="139228" y="19602"/>
                    <a:pt x="150611" y="31017"/>
                    <a:pt x="164903" y="32605"/>
                  </a:cubicBezTo>
                  <a:cubicBezTo>
                    <a:pt x="182434" y="34553"/>
                    <a:pt x="201420" y="37601"/>
                    <a:pt x="217797" y="31049"/>
                  </a:cubicBezTo>
                  <a:cubicBezTo>
                    <a:pt x="234161" y="24502"/>
                    <a:pt x="247756" y="9900"/>
                    <a:pt x="265245" y="7713"/>
                  </a:cubicBezTo>
                  <a:cubicBezTo>
                    <a:pt x="280789" y="5770"/>
                    <a:pt x="298906" y="8040"/>
                    <a:pt x="311138" y="17825"/>
                  </a:cubicBezTo>
                  <a:cubicBezTo>
                    <a:pt x="319076" y="24175"/>
                    <a:pt x="322623" y="34747"/>
                    <a:pt x="329806" y="41939"/>
                  </a:cubicBezTo>
                </a:path>
              </a:pathLst>
            </a:custGeom>
            <a:noFill/>
            <a:ln w="19050" cap="flat" cmpd="sng">
              <a:solidFill>
                <a:schemeClr val="dk2"/>
              </a:solidFill>
              <a:prstDash val="solid"/>
              <a:round/>
              <a:headEnd type="none" w="med" len="med"/>
              <a:tailEnd type="none" w="med" len="med"/>
            </a:ln>
          </p:spPr>
        </p:sp>
        <p:sp>
          <p:nvSpPr>
            <p:cNvPr id="273" name="Google Shape;273;p30"/>
            <p:cNvSpPr/>
            <p:nvPr/>
          </p:nvSpPr>
          <p:spPr>
            <a:xfrm rot="10800000">
              <a:off x="4635985" y="4398125"/>
              <a:ext cx="472550" cy="275825"/>
            </a:xfrm>
            <a:custGeom>
              <a:avLst/>
              <a:gdLst/>
              <a:ahLst/>
              <a:cxnLst/>
              <a:rect l="l" t="t" r="r" b="b"/>
              <a:pathLst>
                <a:path w="18902" h="11033" extrusionOk="0">
                  <a:moveTo>
                    <a:pt x="8323" y="155"/>
                  </a:moveTo>
                  <a:cubicBezTo>
                    <a:pt x="4757" y="1344"/>
                    <a:pt x="-1862" y="5434"/>
                    <a:pt x="545" y="8322"/>
                  </a:cubicBezTo>
                  <a:cubicBezTo>
                    <a:pt x="4302" y="12831"/>
                    <a:pt x="14524" y="11074"/>
                    <a:pt x="18046" y="6378"/>
                  </a:cubicBezTo>
                  <a:cubicBezTo>
                    <a:pt x="19138" y="4922"/>
                    <a:pt x="19285" y="1747"/>
                    <a:pt x="17657" y="933"/>
                  </a:cubicBezTo>
                  <a:cubicBezTo>
                    <a:pt x="14864" y="-463"/>
                    <a:pt x="11445" y="155"/>
                    <a:pt x="8323" y="155"/>
                  </a:cubicBezTo>
                </a:path>
              </a:pathLst>
            </a:custGeom>
            <a:noFill/>
            <a:ln w="19050" cap="flat" cmpd="sng">
              <a:solidFill>
                <a:schemeClr val="dk2"/>
              </a:solidFill>
              <a:prstDash val="solid"/>
              <a:round/>
              <a:headEnd type="none" w="med" len="med"/>
              <a:tailEnd type="none" w="med" len="med"/>
            </a:ln>
          </p:spPr>
        </p:sp>
        <p:sp>
          <p:nvSpPr>
            <p:cNvPr id="274" name="Google Shape;274;p30"/>
            <p:cNvSpPr/>
            <p:nvPr/>
          </p:nvSpPr>
          <p:spPr>
            <a:xfrm rot="-10186694" flipH="1">
              <a:off x="5434248" y="1340179"/>
              <a:ext cx="484279" cy="402362"/>
            </a:xfrm>
            <a:custGeom>
              <a:avLst/>
              <a:gdLst/>
              <a:ahLst/>
              <a:cxnLst/>
              <a:rect l="l" t="t" r="r" b="b"/>
              <a:pathLst>
                <a:path w="5628" h="4676" extrusionOk="0">
                  <a:moveTo>
                    <a:pt x="3785" y="205"/>
                  </a:moveTo>
                  <a:cubicBezTo>
                    <a:pt x="4122" y="205"/>
                    <a:pt x="4460" y="337"/>
                    <a:pt x="4701" y="554"/>
                  </a:cubicBezTo>
                  <a:cubicBezTo>
                    <a:pt x="5242" y="1036"/>
                    <a:pt x="5411" y="1844"/>
                    <a:pt x="5146" y="2651"/>
                  </a:cubicBezTo>
                  <a:cubicBezTo>
                    <a:pt x="4809" y="3652"/>
                    <a:pt x="3941" y="4362"/>
                    <a:pt x="2929" y="4459"/>
                  </a:cubicBezTo>
                  <a:cubicBezTo>
                    <a:pt x="2880" y="4471"/>
                    <a:pt x="2821" y="4471"/>
                    <a:pt x="2773" y="4471"/>
                  </a:cubicBezTo>
                  <a:cubicBezTo>
                    <a:pt x="1760" y="4471"/>
                    <a:pt x="242" y="3712"/>
                    <a:pt x="218" y="2675"/>
                  </a:cubicBezTo>
                  <a:cubicBezTo>
                    <a:pt x="205" y="2543"/>
                    <a:pt x="229" y="2458"/>
                    <a:pt x="290" y="2399"/>
                  </a:cubicBezTo>
                  <a:cubicBezTo>
                    <a:pt x="374" y="2314"/>
                    <a:pt x="531" y="2302"/>
                    <a:pt x="748" y="2302"/>
                  </a:cubicBezTo>
                  <a:lnTo>
                    <a:pt x="1025" y="2302"/>
                  </a:lnTo>
                  <a:cubicBezTo>
                    <a:pt x="1471" y="2302"/>
                    <a:pt x="1929" y="2241"/>
                    <a:pt x="2242" y="1820"/>
                  </a:cubicBezTo>
                  <a:cubicBezTo>
                    <a:pt x="2387" y="1627"/>
                    <a:pt x="2483" y="1410"/>
                    <a:pt x="2580" y="1205"/>
                  </a:cubicBezTo>
                  <a:cubicBezTo>
                    <a:pt x="2700" y="940"/>
                    <a:pt x="2808" y="699"/>
                    <a:pt x="3001" y="506"/>
                  </a:cubicBezTo>
                  <a:cubicBezTo>
                    <a:pt x="3194" y="313"/>
                    <a:pt x="3471" y="205"/>
                    <a:pt x="3785" y="205"/>
                  </a:cubicBezTo>
                  <a:close/>
                  <a:moveTo>
                    <a:pt x="3785" y="0"/>
                  </a:moveTo>
                  <a:cubicBezTo>
                    <a:pt x="3423" y="0"/>
                    <a:pt x="3086" y="133"/>
                    <a:pt x="2856" y="362"/>
                  </a:cubicBezTo>
                  <a:cubicBezTo>
                    <a:pt x="2639" y="578"/>
                    <a:pt x="2507" y="856"/>
                    <a:pt x="2387" y="1121"/>
                  </a:cubicBezTo>
                  <a:cubicBezTo>
                    <a:pt x="2302" y="1326"/>
                    <a:pt x="2206" y="1531"/>
                    <a:pt x="2085" y="1700"/>
                  </a:cubicBezTo>
                  <a:cubicBezTo>
                    <a:pt x="1796" y="2073"/>
                    <a:pt x="1386" y="2097"/>
                    <a:pt x="1025" y="2097"/>
                  </a:cubicBezTo>
                  <a:lnTo>
                    <a:pt x="748" y="2097"/>
                  </a:lnTo>
                  <a:cubicBezTo>
                    <a:pt x="519" y="2097"/>
                    <a:pt x="290" y="2109"/>
                    <a:pt x="146" y="2254"/>
                  </a:cubicBezTo>
                  <a:cubicBezTo>
                    <a:pt x="49" y="2350"/>
                    <a:pt x="1" y="2495"/>
                    <a:pt x="12" y="2675"/>
                  </a:cubicBezTo>
                  <a:cubicBezTo>
                    <a:pt x="37" y="3880"/>
                    <a:pt x="1688" y="4676"/>
                    <a:pt x="2773" y="4676"/>
                  </a:cubicBezTo>
                  <a:cubicBezTo>
                    <a:pt x="2832" y="4676"/>
                    <a:pt x="2893" y="4676"/>
                    <a:pt x="2941" y="4664"/>
                  </a:cubicBezTo>
                  <a:cubicBezTo>
                    <a:pt x="4037" y="4568"/>
                    <a:pt x="4977" y="3796"/>
                    <a:pt x="5339" y="2712"/>
                  </a:cubicBezTo>
                  <a:cubicBezTo>
                    <a:pt x="5628" y="1832"/>
                    <a:pt x="5435" y="940"/>
                    <a:pt x="4845" y="398"/>
                  </a:cubicBezTo>
                  <a:cubicBezTo>
                    <a:pt x="4556" y="145"/>
                    <a:pt x="4182" y="0"/>
                    <a:pt x="378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75" name="Google Shape;275;p3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solidFill>
                  <a:schemeClr val="dk1"/>
                </a:solidFill>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76" name="Google Shape;276;p30"/>
          <p:cNvSpPr txBox="1">
            <a:spLocks noGrp="1"/>
          </p:cNvSpPr>
          <p:nvPr>
            <p:ph type="title" idx="2"/>
          </p:nvPr>
        </p:nvSpPr>
        <p:spPr>
          <a:xfrm>
            <a:off x="713225" y="1656050"/>
            <a:ext cx="1978200" cy="36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7" name="Google Shape;277;p30"/>
          <p:cNvSpPr txBox="1">
            <a:spLocks noGrp="1"/>
          </p:cNvSpPr>
          <p:nvPr>
            <p:ph type="subTitle" idx="1"/>
          </p:nvPr>
        </p:nvSpPr>
        <p:spPr>
          <a:xfrm>
            <a:off x="713225" y="1966800"/>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78" name="Google Shape;278;p30"/>
          <p:cNvSpPr txBox="1">
            <a:spLocks noGrp="1"/>
          </p:cNvSpPr>
          <p:nvPr>
            <p:ph type="title" idx="3"/>
          </p:nvPr>
        </p:nvSpPr>
        <p:spPr>
          <a:xfrm>
            <a:off x="6450001" y="1656050"/>
            <a:ext cx="1978200" cy="36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79" name="Google Shape;279;p30"/>
          <p:cNvSpPr txBox="1">
            <a:spLocks noGrp="1"/>
          </p:cNvSpPr>
          <p:nvPr>
            <p:ph type="subTitle" idx="4"/>
          </p:nvPr>
        </p:nvSpPr>
        <p:spPr>
          <a:xfrm>
            <a:off x="6450004" y="1966800"/>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0" name="Google Shape;280;p30"/>
          <p:cNvSpPr txBox="1">
            <a:spLocks noGrp="1"/>
          </p:cNvSpPr>
          <p:nvPr>
            <p:ph type="title" idx="5"/>
          </p:nvPr>
        </p:nvSpPr>
        <p:spPr>
          <a:xfrm>
            <a:off x="713225" y="3131750"/>
            <a:ext cx="1978200" cy="36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1" name="Google Shape;281;p30"/>
          <p:cNvSpPr txBox="1">
            <a:spLocks noGrp="1"/>
          </p:cNvSpPr>
          <p:nvPr>
            <p:ph type="subTitle" idx="6"/>
          </p:nvPr>
        </p:nvSpPr>
        <p:spPr>
          <a:xfrm>
            <a:off x="713225" y="3442800"/>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82" name="Google Shape;282;p30"/>
          <p:cNvSpPr txBox="1">
            <a:spLocks noGrp="1"/>
          </p:cNvSpPr>
          <p:nvPr>
            <p:ph type="title" idx="7"/>
          </p:nvPr>
        </p:nvSpPr>
        <p:spPr>
          <a:xfrm>
            <a:off x="6450000" y="3132050"/>
            <a:ext cx="1978200" cy="367200"/>
          </a:xfrm>
          <a:prstGeom prst="rect">
            <a:avLst/>
          </a:prstGeom>
          <a:noFill/>
        </p:spPr>
        <p:txBody>
          <a:bodyPr spcFirstLastPara="1" wrap="square" lIns="91425" tIns="91425" rIns="91425" bIns="91425" anchor="ctr" anchorCtr="0">
            <a:noAutofit/>
          </a:bodyPr>
          <a:lstStyle>
            <a:lvl1pPr lvl="0" algn="ctr"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83" name="Google Shape;283;p30"/>
          <p:cNvSpPr txBox="1">
            <a:spLocks noGrp="1"/>
          </p:cNvSpPr>
          <p:nvPr>
            <p:ph type="subTitle" idx="8"/>
          </p:nvPr>
        </p:nvSpPr>
        <p:spPr>
          <a:xfrm>
            <a:off x="6450004" y="3442800"/>
            <a:ext cx="1978200" cy="665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Four Columns 1">
  <p:cSld name="CUSTOM_5_1">
    <p:spTree>
      <p:nvGrpSpPr>
        <p:cNvPr id="1" name="Shape 284"/>
        <p:cNvGrpSpPr/>
        <p:nvPr/>
      </p:nvGrpSpPr>
      <p:grpSpPr>
        <a:xfrm>
          <a:off x="0" y="0"/>
          <a:ext cx="0" cy="0"/>
          <a:chOff x="0" y="0"/>
          <a:chExt cx="0" cy="0"/>
        </a:xfrm>
      </p:grpSpPr>
      <p:grpSp>
        <p:nvGrpSpPr>
          <p:cNvPr id="285" name="Google Shape;285;p31"/>
          <p:cNvGrpSpPr/>
          <p:nvPr/>
        </p:nvGrpSpPr>
        <p:grpSpPr>
          <a:xfrm flipH="1">
            <a:off x="-272250" y="-106950"/>
            <a:ext cx="9596675" cy="5668553"/>
            <a:chOff x="-272250" y="-106950"/>
            <a:chExt cx="9596675" cy="5668553"/>
          </a:xfrm>
        </p:grpSpPr>
        <p:sp>
          <p:nvSpPr>
            <p:cNvPr id="286" name="Google Shape;286;p31"/>
            <p:cNvSpPr/>
            <p:nvPr/>
          </p:nvSpPr>
          <p:spPr>
            <a:xfrm>
              <a:off x="-204175" y="-106950"/>
              <a:ext cx="1993225" cy="1613775"/>
            </a:xfrm>
            <a:custGeom>
              <a:avLst/>
              <a:gdLst/>
              <a:ahLst/>
              <a:cxnLst/>
              <a:rect l="l" t="t" r="r" b="b"/>
              <a:pathLst>
                <a:path w="79729" h="64551" extrusionOk="0">
                  <a:moveTo>
                    <a:pt x="0" y="58727"/>
                  </a:moveTo>
                  <a:cubicBezTo>
                    <a:pt x="10837" y="67401"/>
                    <a:pt x="30774" y="65842"/>
                    <a:pt x="41614" y="57171"/>
                  </a:cubicBezTo>
                  <a:cubicBezTo>
                    <a:pt x="50920" y="49727"/>
                    <a:pt x="47785" y="33421"/>
                    <a:pt x="55227" y="24113"/>
                  </a:cubicBezTo>
                  <a:cubicBezTo>
                    <a:pt x="58666" y="19811"/>
                    <a:pt x="65079" y="19186"/>
                    <a:pt x="70006" y="16724"/>
                  </a:cubicBezTo>
                  <a:cubicBezTo>
                    <a:pt x="75774" y="13841"/>
                    <a:pt x="79729" y="6448"/>
                    <a:pt x="79729" y="0"/>
                  </a:cubicBezTo>
                </a:path>
              </a:pathLst>
            </a:custGeom>
            <a:noFill/>
            <a:ln w="19050" cap="flat" cmpd="sng">
              <a:solidFill>
                <a:schemeClr val="dk2"/>
              </a:solidFill>
              <a:prstDash val="solid"/>
              <a:round/>
              <a:headEnd type="none" w="med" len="med"/>
              <a:tailEnd type="none" w="med" len="med"/>
            </a:ln>
          </p:spPr>
        </p:sp>
        <p:sp>
          <p:nvSpPr>
            <p:cNvPr id="287" name="Google Shape;287;p31"/>
            <p:cNvSpPr/>
            <p:nvPr/>
          </p:nvSpPr>
          <p:spPr>
            <a:xfrm>
              <a:off x="7875675" y="-87500"/>
              <a:ext cx="1448750" cy="3811425"/>
            </a:xfrm>
            <a:custGeom>
              <a:avLst/>
              <a:gdLst/>
              <a:ahLst/>
              <a:cxnLst/>
              <a:rect l="l" t="t" r="r" b="b"/>
              <a:pathLst>
                <a:path w="57950" h="152457" extrusionOk="0">
                  <a:moveTo>
                    <a:pt x="0" y="0"/>
                  </a:moveTo>
                  <a:cubicBezTo>
                    <a:pt x="0" y="12052"/>
                    <a:pt x="1187" y="25059"/>
                    <a:pt x="7390" y="35392"/>
                  </a:cubicBezTo>
                  <a:cubicBezTo>
                    <a:pt x="16291" y="50220"/>
                    <a:pt x="36055" y="59557"/>
                    <a:pt x="38892" y="76617"/>
                  </a:cubicBezTo>
                  <a:cubicBezTo>
                    <a:pt x="40191" y="84428"/>
                    <a:pt x="41361" y="92532"/>
                    <a:pt x="40059" y="100342"/>
                  </a:cubicBezTo>
                  <a:cubicBezTo>
                    <a:pt x="38632" y="108898"/>
                    <a:pt x="34705" y="117404"/>
                    <a:pt x="35781" y="126011"/>
                  </a:cubicBezTo>
                  <a:cubicBezTo>
                    <a:pt x="37208" y="137425"/>
                    <a:pt x="46447" y="152457"/>
                    <a:pt x="57950" y="152457"/>
                  </a:cubicBezTo>
                </a:path>
              </a:pathLst>
            </a:custGeom>
            <a:noFill/>
            <a:ln w="19050" cap="flat" cmpd="sng">
              <a:solidFill>
                <a:schemeClr val="dk2"/>
              </a:solidFill>
              <a:prstDash val="solid"/>
              <a:round/>
              <a:headEnd type="none" w="med" len="med"/>
              <a:tailEnd type="none" w="med" len="med"/>
            </a:ln>
          </p:spPr>
        </p:sp>
        <p:sp>
          <p:nvSpPr>
            <p:cNvPr id="288" name="Google Shape;288;p31"/>
            <p:cNvSpPr/>
            <p:nvPr/>
          </p:nvSpPr>
          <p:spPr>
            <a:xfrm>
              <a:off x="-272250" y="4513128"/>
              <a:ext cx="8245150" cy="1048475"/>
            </a:xfrm>
            <a:custGeom>
              <a:avLst/>
              <a:gdLst/>
              <a:ahLst/>
              <a:cxnLst/>
              <a:rect l="l" t="t" r="r" b="b"/>
              <a:pathLst>
                <a:path w="329806" h="41939" extrusionOk="0">
                  <a:moveTo>
                    <a:pt x="0" y="27937"/>
                  </a:moveTo>
                  <a:cubicBezTo>
                    <a:pt x="19582" y="3466"/>
                    <a:pt x="59252" y="-3273"/>
                    <a:pt x="90230" y="1491"/>
                  </a:cubicBezTo>
                  <a:cubicBezTo>
                    <a:pt x="102711" y="3410"/>
                    <a:pt x="114405" y="8961"/>
                    <a:pt x="126011" y="13936"/>
                  </a:cubicBezTo>
                  <a:cubicBezTo>
                    <a:pt x="139228" y="19602"/>
                    <a:pt x="150611" y="31017"/>
                    <a:pt x="164903" y="32605"/>
                  </a:cubicBezTo>
                  <a:cubicBezTo>
                    <a:pt x="182434" y="34553"/>
                    <a:pt x="201420" y="37601"/>
                    <a:pt x="217797" y="31049"/>
                  </a:cubicBezTo>
                  <a:cubicBezTo>
                    <a:pt x="234161" y="24502"/>
                    <a:pt x="247756" y="9900"/>
                    <a:pt x="265245" y="7713"/>
                  </a:cubicBezTo>
                  <a:cubicBezTo>
                    <a:pt x="280789" y="5770"/>
                    <a:pt x="298906" y="8040"/>
                    <a:pt x="311138" y="17825"/>
                  </a:cubicBezTo>
                  <a:cubicBezTo>
                    <a:pt x="319076" y="24175"/>
                    <a:pt x="322623" y="34747"/>
                    <a:pt x="329806" y="41939"/>
                  </a:cubicBezTo>
                </a:path>
              </a:pathLst>
            </a:custGeom>
            <a:noFill/>
            <a:ln w="19050" cap="flat" cmpd="sng">
              <a:solidFill>
                <a:schemeClr val="dk2"/>
              </a:solidFill>
              <a:prstDash val="solid"/>
              <a:round/>
              <a:headEnd type="none" w="med" len="med"/>
              <a:tailEnd type="none" w="med" len="med"/>
            </a:ln>
          </p:spPr>
        </p:sp>
      </p:grpSp>
      <p:sp>
        <p:nvSpPr>
          <p:cNvPr id="289" name="Google Shape;289;p3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solidFill>
                  <a:schemeClr val="dk1"/>
                </a:solidFill>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90" name="Google Shape;290;p31"/>
          <p:cNvSpPr txBox="1">
            <a:spLocks noGrp="1"/>
          </p:cNvSpPr>
          <p:nvPr>
            <p:ph type="title" idx="2"/>
          </p:nvPr>
        </p:nvSpPr>
        <p:spPr>
          <a:xfrm>
            <a:off x="3220875" y="1656050"/>
            <a:ext cx="1978200" cy="367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1" name="Google Shape;291;p31"/>
          <p:cNvSpPr txBox="1">
            <a:spLocks noGrp="1"/>
          </p:cNvSpPr>
          <p:nvPr>
            <p:ph type="subTitle" idx="1"/>
          </p:nvPr>
        </p:nvSpPr>
        <p:spPr>
          <a:xfrm>
            <a:off x="3220875" y="1947050"/>
            <a:ext cx="1978200" cy="665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92" name="Google Shape;292;p31"/>
          <p:cNvSpPr txBox="1">
            <a:spLocks noGrp="1"/>
          </p:cNvSpPr>
          <p:nvPr>
            <p:ph type="title" idx="3"/>
          </p:nvPr>
        </p:nvSpPr>
        <p:spPr>
          <a:xfrm>
            <a:off x="6450001" y="1656050"/>
            <a:ext cx="1978200" cy="367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3" name="Google Shape;293;p31"/>
          <p:cNvSpPr txBox="1">
            <a:spLocks noGrp="1"/>
          </p:cNvSpPr>
          <p:nvPr>
            <p:ph type="subTitle" idx="4"/>
          </p:nvPr>
        </p:nvSpPr>
        <p:spPr>
          <a:xfrm>
            <a:off x="6450004" y="1947050"/>
            <a:ext cx="1978200" cy="665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94" name="Google Shape;294;p31"/>
          <p:cNvSpPr txBox="1">
            <a:spLocks noGrp="1"/>
          </p:cNvSpPr>
          <p:nvPr>
            <p:ph type="title" idx="5"/>
          </p:nvPr>
        </p:nvSpPr>
        <p:spPr>
          <a:xfrm>
            <a:off x="3220875" y="3131750"/>
            <a:ext cx="1978200" cy="367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5" name="Google Shape;295;p31"/>
          <p:cNvSpPr txBox="1">
            <a:spLocks noGrp="1"/>
          </p:cNvSpPr>
          <p:nvPr>
            <p:ph type="subTitle" idx="6"/>
          </p:nvPr>
        </p:nvSpPr>
        <p:spPr>
          <a:xfrm>
            <a:off x="3220875" y="3423050"/>
            <a:ext cx="1978200" cy="665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96" name="Google Shape;296;p31"/>
          <p:cNvSpPr txBox="1">
            <a:spLocks noGrp="1"/>
          </p:cNvSpPr>
          <p:nvPr>
            <p:ph type="title" idx="7"/>
          </p:nvPr>
        </p:nvSpPr>
        <p:spPr>
          <a:xfrm>
            <a:off x="6450000" y="3132050"/>
            <a:ext cx="1978200" cy="367200"/>
          </a:xfrm>
          <a:prstGeom prst="rect">
            <a:avLst/>
          </a:prstGeom>
          <a:noFill/>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297" name="Google Shape;297;p31"/>
          <p:cNvSpPr txBox="1">
            <a:spLocks noGrp="1"/>
          </p:cNvSpPr>
          <p:nvPr>
            <p:ph type="subTitle" idx="8"/>
          </p:nvPr>
        </p:nvSpPr>
        <p:spPr>
          <a:xfrm>
            <a:off x="6450004" y="3423050"/>
            <a:ext cx="1978200" cy="665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Six Columns 1">
  <p:cSld name="CUSTOM_7_1">
    <p:spTree>
      <p:nvGrpSpPr>
        <p:cNvPr id="1" name="Shape 317"/>
        <p:cNvGrpSpPr/>
        <p:nvPr/>
      </p:nvGrpSpPr>
      <p:grpSpPr>
        <a:xfrm>
          <a:off x="0" y="0"/>
          <a:ext cx="0" cy="0"/>
          <a:chOff x="0" y="0"/>
          <a:chExt cx="0" cy="0"/>
        </a:xfrm>
      </p:grpSpPr>
      <p:sp>
        <p:nvSpPr>
          <p:cNvPr id="318" name="Google Shape;318;p33"/>
          <p:cNvSpPr/>
          <p:nvPr/>
        </p:nvSpPr>
        <p:spPr>
          <a:xfrm rot="609174">
            <a:off x="6705443" y="-2598488"/>
            <a:ext cx="5416732" cy="4273196"/>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3"/>
          <p:cNvSpPr/>
          <p:nvPr/>
        </p:nvSpPr>
        <p:spPr>
          <a:xfrm rot="8100000">
            <a:off x="-2711216" y="-1226934"/>
            <a:ext cx="5416718" cy="4273185"/>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3"/>
          <p:cNvSpPr/>
          <p:nvPr/>
        </p:nvSpPr>
        <p:spPr>
          <a:xfrm rot="-1800003">
            <a:off x="7161154" y="3706874"/>
            <a:ext cx="3221907" cy="2541699"/>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33"/>
          <p:cNvSpPr/>
          <p:nvPr/>
        </p:nvSpPr>
        <p:spPr>
          <a:xfrm rot="8100000" flipH="1">
            <a:off x="199655" y="4191880"/>
            <a:ext cx="407848" cy="321388"/>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322" name="Google Shape;322;p33"/>
          <p:cNvSpPr/>
          <p:nvPr/>
        </p:nvSpPr>
        <p:spPr>
          <a:xfrm rot="8100000" flipH="1">
            <a:off x="8437829" y="1805600"/>
            <a:ext cx="1450677" cy="1143144"/>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323" name="Google Shape;323;p3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solidFill>
                  <a:schemeClr val="dk1"/>
                </a:solidFill>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24" name="Google Shape;324;p33"/>
          <p:cNvSpPr txBox="1">
            <a:spLocks noGrp="1"/>
          </p:cNvSpPr>
          <p:nvPr>
            <p:ph type="title" idx="2"/>
          </p:nvPr>
        </p:nvSpPr>
        <p:spPr>
          <a:xfrm>
            <a:off x="2202465" y="2408925"/>
            <a:ext cx="20037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5" name="Google Shape;325;p33"/>
          <p:cNvSpPr txBox="1">
            <a:spLocks noGrp="1"/>
          </p:cNvSpPr>
          <p:nvPr>
            <p:ph type="subTitle" idx="1"/>
          </p:nvPr>
        </p:nvSpPr>
        <p:spPr>
          <a:xfrm>
            <a:off x="2202465" y="2846693"/>
            <a:ext cx="20037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6" name="Google Shape;326;p33"/>
          <p:cNvSpPr txBox="1">
            <a:spLocks noGrp="1"/>
          </p:cNvSpPr>
          <p:nvPr>
            <p:ph type="title" idx="3"/>
          </p:nvPr>
        </p:nvSpPr>
        <p:spPr>
          <a:xfrm>
            <a:off x="6437263" y="1278775"/>
            <a:ext cx="20037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7" name="Google Shape;327;p33"/>
          <p:cNvSpPr txBox="1">
            <a:spLocks noGrp="1"/>
          </p:cNvSpPr>
          <p:nvPr>
            <p:ph type="subTitle" idx="4"/>
          </p:nvPr>
        </p:nvSpPr>
        <p:spPr>
          <a:xfrm>
            <a:off x="6437263" y="1716543"/>
            <a:ext cx="20037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28" name="Google Shape;328;p33"/>
          <p:cNvSpPr txBox="1">
            <a:spLocks noGrp="1"/>
          </p:cNvSpPr>
          <p:nvPr>
            <p:ph type="title" idx="5"/>
          </p:nvPr>
        </p:nvSpPr>
        <p:spPr>
          <a:xfrm>
            <a:off x="2202465" y="3539075"/>
            <a:ext cx="20037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29" name="Google Shape;329;p33"/>
          <p:cNvSpPr txBox="1">
            <a:spLocks noGrp="1"/>
          </p:cNvSpPr>
          <p:nvPr>
            <p:ph type="subTitle" idx="6"/>
          </p:nvPr>
        </p:nvSpPr>
        <p:spPr>
          <a:xfrm>
            <a:off x="2202465" y="3976843"/>
            <a:ext cx="20037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0" name="Google Shape;330;p33"/>
          <p:cNvSpPr txBox="1">
            <a:spLocks noGrp="1"/>
          </p:cNvSpPr>
          <p:nvPr>
            <p:ph type="title" idx="7"/>
          </p:nvPr>
        </p:nvSpPr>
        <p:spPr>
          <a:xfrm>
            <a:off x="2202463" y="1278775"/>
            <a:ext cx="20037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1" name="Google Shape;331;p33"/>
          <p:cNvSpPr txBox="1">
            <a:spLocks noGrp="1"/>
          </p:cNvSpPr>
          <p:nvPr>
            <p:ph type="subTitle" idx="8"/>
          </p:nvPr>
        </p:nvSpPr>
        <p:spPr>
          <a:xfrm>
            <a:off x="2202463" y="1716543"/>
            <a:ext cx="20037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2" name="Google Shape;332;p33"/>
          <p:cNvSpPr txBox="1">
            <a:spLocks noGrp="1"/>
          </p:cNvSpPr>
          <p:nvPr>
            <p:ph type="title" idx="9"/>
          </p:nvPr>
        </p:nvSpPr>
        <p:spPr>
          <a:xfrm>
            <a:off x="6437266" y="2408925"/>
            <a:ext cx="20037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3" name="Google Shape;333;p33"/>
          <p:cNvSpPr txBox="1">
            <a:spLocks noGrp="1"/>
          </p:cNvSpPr>
          <p:nvPr>
            <p:ph type="subTitle" idx="13"/>
          </p:nvPr>
        </p:nvSpPr>
        <p:spPr>
          <a:xfrm>
            <a:off x="6437266" y="2846693"/>
            <a:ext cx="20037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34" name="Google Shape;334;p33"/>
          <p:cNvSpPr txBox="1">
            <a:spLocks noGrp="1"/>
          </p:cNvSpPr>
          <p:nvPr>
            <p:ph type="title" idx="14"/>
          </p:nvPr>
        </p:nvSpPr>
        <p:spPr>
          <a:xfrm>
            <a:off x="6437266" y="3539075"/>
            <a:ext cx="2003700" cy="527700"/>
          </a:xfrm>
          <a:prstGeom prst="rect">
            <a:avLst/>
          </a:prstGeom>
        </p:spPr>
        <p:txBody>
          <a:bodyPr spcFirstLastPara="1" wrap="square" lIns="91425" tIns="91425" rIns="91425" bIns="91425" anchor="ctr" anchorCtr="0">
            <a:noAutofit/>
          </a:bodyPr>
          <a:lstStyle>
            <a:lvl1pPr lvl="0" rtl="0">
              <a:spcBef>
                <a:spcPts val="0"/>
              </a:spcBef>
              <a:spcAft>
                <a:spcPts val="0"/>
              </a:spcAft>
              <a:buSzPts val="2500"/>
              <a:buNone/>
              <a:defRPr sz="1800">
                <a:solidFill>
                  <a:schemeClr val="dk1"/>
                </a:solidFill>
                <a:latin typeface="Anton"/>
                <a:ea typeface="Anton"/>
                <a:cs typeface="Anton"/>
                <a:sym typeface="Anton"/>
              </a:defRPr>
            </a:lvl1pPr>
            <a:lvl2pPr lvl="1" algn="ctr" rtl="0">
              <a:spcBef>
                <a:spcPts val="0"/>
              </a:spcBef>
              <a:spcAft>
                <a:spcPts val="0"/>
              </a:spcAft>
              <a:buSzPts val="2500"/>
              <a:buNone/>
              <a:defRPr sz="2500"/>
            </a:lvl2pPr>
            <a:lvl3pPr lvl="2" algn="ctr" rtl="0">
              <a:spcBef>
                <a:spcPts val="0"/>
              </a:spcBef>
              <a:spcAft>
                <a:spcPts val="0"/>
              </a:spcAft>
              <a:buSzPts val="2500"/>
              <a:buNone/>
              <a:defRPr sz="2500"/>
            </a:lvl3pPr>
            <a:lvl4pPr lvl="3" algn="ctr" rtl="0">
              <a:spcBef>
                <a:spcPts val="0"/>
              </a:spcBef>
              <a:spcAft>
                <a:spcPts val="0"/>
              </a:spcAft>
              <a:buSzPts val="2500"/>
              <a:buNone/>
              <a:defRPr sz="2500"/>
            </a:lvl4pPr>
            <a:lvl5pPr lvl="4" algn="ctr" rtl="0">
              <a:spcBef>
                <a:spcPts val="0"/>
              </a:spcBef>
              <a:spcAft>
                <a:spcPts val="0"/>
              </a:spcAft>
              <a:buSzPts val="2500"/>
              <a:buNone/>
              <a:defRPr sz="2500"/>
            </a:lvl5pPr>
            <a:lvl6pPr lvl="5" algn="ctr" rtl="0">
              <a:spcBef>
                <a:spcPts val="0"/>
              </a:spcBef>
              <a:spcAft>
                <a:spcPts val="0"/>
              </a:spcAft>
              <a:buSzPts val="2500"/>
              <a:buNone/>
              <a:defRPr sz="2500"/>
            </a:lvl6pPr>
            <a:lvl7pPr lvl="6" algn="ctr" rtl="0">
              <a:spcBef>
                <a:spcPts val="0"/>
              </a:spcBef>
              <a:spcAft>
                <a:spcPts val="0"/>
              </a:spcAft>
              <a:buSzPts val="2500"/>
              <a:buNone/>
              <a:defRPr sz="2500"/>
            </a:lvl7pPr>
            <a:lvl8pPr lvl="7" algn="ctr" rtl="0">
              <a:spcBef>
                <a:spcPts val="0"/>
              </a:spcBef>
              <a:spcAft>
                <a:spcPts val="0"/>
              </a:spcAft>
              <a:buSzPts val="2500"/>
              <a:buNone/>
              <a:defRPr sz="2500"/>
            </a:lvl8pPr>
            <a:lvl9pPr lvl="8" algn="ctr" rtl="0">
              <a:spcBef>
                <a:spcPts val="0"/>
              </a:spcBef>
              <a:spcAft>
                <a:spcPts val="0"/>
              </a:spcAft>
              <a:buSzPts val="2500"/>
              <a:buNone/>
              <a:defRPr sz="2500"/>
            </a:lvl9pPr>
          </a:lstStyle>
          <a:p>
            <a:endParaRPr/>
          </a:p>
        </p:txBody>
      </p:sp>
      <p:sp>
        <p:nvSpPr>
          <p:cNvPr id="335" name="Google Shape;335;p33"/>
          <p:cNvSpPr txBox="1">
            <a:spLocks noGrp="1"/>
          </p:cNvSpPr>
          <p:nvPr>
            <p:ph type="subTitle" idx="15"/>
          </p:nvPr>
        </p:nvSpPr>
        <p:spPr>
          <a:xfrm>
            <a:off x="6437266" y="3976843"/>
            <a:ext cx="2003700" cy="484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solidFill>
                  <a:schemeClr val="dk1"/>
                </a:solidFill>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1"/>
        <p:cNvGrpSpPr/>
        <p:nvPr/>
      </p:nvGrpSpPr>
      <p:grpSpPr>
        <a:xfrm>
          <a:off x="0" y="0"/>
          <a:ext cx="0" cy="0"/>
          <a:chOff x="0" y="0"/>
          <a:chExt cx="0" cy="0"/>
        </a:xfrm>
      </p:grpSpPr>
      <p:grpSp>
        <p:nvGrpSpPr>
          <p:cNvPr id="32" name="Google Shape;32;p4"/>
          <p:cNvGrpSpPr/>
          <p:nvPr/>
        </p:nvGrpSpPr>
        <p:grpSpPr>
          <a:xfrm>
            <a:off x="-427825" y="-77775"/>
            <a:ext cx="10539800" cy="5756050"/>
            <a:chOff x="-427825" y="-77775"/>
            <a:chExt cx="10539800" cy="5756050"/>
          </a:xfrm>
        </p:grpSpPr>
        <p:sp>
          <p:nvSpPr>
            <p:cNvPr id="33" name="Google Shape;33;p4"/>
            <p:cNvSpPr/>
            <p:nvPr/>
          </p:nvSpPr>
          <p:spPr>
            <a:xfrm>
              <a:off x="5678275" y="-77775"/>
              <a:ext cx="3665600" cy="1610000"/>
            </a:xfrm>
            <a:custGeom>
              <a:avLst/>
              <a:gdLst/>
              <a:ahLst/>
              <a:cxnLst/>
              <a:rect l="l" t="t" r="r" b="b"/>
              <a:pathLst>
                <a:path w="146624" h="64400" extrusionOk="0">
                  <a:moveTo>
                    <a:pt x="0" y="0"/>
                  </a:moveTo>
                  <a:cubicBezTo>
                    <a:pt x="0" y="19056"/>
                    <a:pt x="28508" y="29786"/>
                    <a:pt x="47448" y="31891"/>
                  </a:cubicBezTo>
                  <a:cubicBezTo>
                    <a:pt x="60081" y="33295"/>
                    <a:pt x="73880" y="28049"/>
                    <a:pt x="85563" y="33058"/>
                  </a:cubicBezTo>
                  <a:cubicBezTo>
                    <a:pt x="95349" y="37254"/>
                    <a:pt x="100972" y="47797"/>
                    <a:pt x="109287" y="54449"/>
                  </a:cubicBezTo>
                  <a:cubicBezTo>
                    <a:pt x="119069" y="62275"/>
                    <a:pt x="141022" y="69932"/>
                    <a:pt x="146624" y="58727"/>
                  </a:cubicBezTo>
                </a:path>
              </a:pathLst>
            </a:custGeom>
            <a:noFill/>
            <a:ln w="19050" cap="flat" cmpd="sng">
              <a:solidFill>
                <a:schemeClr val="dk2"/>
              </a:solidFill>
              <a:prstDash val="solid"/>
              <a:round/>
              <a:headEnd type="none" w="med" len="med"/>
              <a:tailEnd type="none" w="med" len="med"/>
            </a:ln>
          </p:spPr>
        </p:sp>
        <p:sp>
          <p:nvSpPr>
            <p:cNvPr id="34" name="Google Shape;34;p4"/>
            <p:cNvSpPr/>
            <p:nvPr/>
          </p:nvSpPr>
          <p:spPr>
            <a:xfrm>
              <a:off x="7953475" y="3189175"/>
              <a:ext cx="2158500" cy="2489100"/>
            </a:xfrm>
            <a:custGeom>
              <a:avLst/>
              <a:gdLst/>
              <a:ahLst/>
              <a:cxnLst/>
              <a:rect l="l" t="t" r="r" b="b"/>
              <a:pathLst>
                <a:path w="86340" h="99564" extrusionOk="0">
                  <a:moveTo>
                    <a:pt x="86340" y="0"/>
                  </a:moveTo>
                  <a:cubicBezTo>
                    <a:pt x="77647" y="0"/>
                    <a:pt x="69439" y="4353"/>
                    <a:pt x="61449" y="7778"/>
                  </a:cubicBezTo>
                  <a:cubicBezTo>
                    <a:pt x="48412" y="13367"/>
                    <a:pt x="34921" y="19528"/>
                    <a:pt x="24891" y="29558"/>
                  </a:cubicBezTo>
                  <a:cubicBezTo>
                    <a:pt x="7378" y="47071"/>
                    <a:pt x="0" y="74798"/>
                    <a:pt x="0" y="99564"/>
                  </a:cubicBezTo>
                </a:path>
              </a:pathLst>
            </a:custGeom>
            <a:noFill/>
            <a:ln w="19050" cap="flat" cmpd="sng">
              <a:solidFill>
                <a:schemeClr val="dk2"/>
              </a:solidFill>
              <a:prstDash val="solid"/>
              <a:round/>
              <a:headEnd type="none" w="med" len="med"/>
              <a:tailEnd type="none" w="med" len="med"/>
            </a:ln>
          </p:spPr>
        </p:sp>
        <p:sp>
          <p:nvSpPr>
            <p:cNvPr id="35" name="Google Shape;35;p4"/>
            <p:cNvSpPr/>
            <p:nvPr/>
          </p:nvSpPr>
          <p:spPr>
            <a:xfrm>
              <a:off x="-427825" y="2352975"/>
              <a:ext cx="1028775" cy="3091950"/>
            </a:xfrm>
            <a:custGeom>
              <a:avLst/>
              <a:gdLst/>
              <a:ahLst/>
              <a:cxnLst/>
              <a:rect l="l" t="t" r="r" b="b"/>
              <a:pathLst>
                <a:path w="41151" h="123678" extrusionOk="0">
                  <a:moveTo>
                    <a:pt x="0" y="0"/>
                  </a:moveTo>
                  <a:cubicBezTo>
                    <a:pt x="26498" y="12043"/>
                    <a:pt x="46732" y="49549"/>
                    <a:pt x="39671" y="77785"/>
                  </a:cubicBezTo>
                  <a:cubicBezTo>
                    <a:pt x="36164" y="91810"/>
                    <a:pt x="26560" y="104123"/>
                    <a:pt x="16335" y="114343"/>
                  </a:cubicBezTo>
                  <a:cubicBezTo>
                    <a:pt x="13223" y="117454"/>
                    <a:pt x="7001" y="119278"/>
                    <a:pt x="7001" y="123678"/>
                  </a:cubicBezTo>
                </a:path>
              </a:pathLst>
            </a:custGeom>
            <a:noFill/>
            <a:ln w="19050" cap="flat" cmpd="sng">
              <a:solidFill>
                <a:schemeClr val="dk2"/>
              </a:solidFill>
              <a:prstDash val="solid"/>
              <a:round/>
              <a:headEnd type="none" w="med" len="med"/>
              <a:tailEnd type="none" w="med" len="med"/>
            </a:ln>
          </p:spPr>
        </p:sp>
        <p:sp>
          <p:nvSpPr>
            <p:cNvPr id="36" name="Google Shape;36;p4"/>
            <p:cNvSpPr/>
            <p:nvPr/>
          </p:nvSpPr>
          <p:spPr>
            <a:xfrm flipH="1">
              <a:off x="7329152" y="913449"/>
              <a:ext cx="363850" cy="302303"/>
            </a:xfrm>
            <a:custGeom>
              <a:avLst/>
              <a:gdLst/>
              <a:ahLst/>
              <a:cxnLst/>
              <a:rect l="l" t="t" r="r" b="b"/>
              <a:pathLst>
                <a:path w="5628" h="4676" extrusionOk="0">
                  <a:moveTo>
                    <a:pt x="3785" y="205"/>
                  </a:moveTo>
                  <a:cubicBezTo>
                    <a:pt x="4122" y="205"/>
                    <a:pt x="4460" y="337"/>
                    <a:pt x="4701" y="554"/>
                  </a:cubicBezTo>
                  <a:cubicBezTo>
                    <a:pt x="5242" y="1036"/>
                    <a:pt x="5411" y="1844"/>
                    <a:pt x="5146" y="2651"/>
                  </a:cubicBezTo>
                  <a:cubicBezTo>
                    <a:pt x="4809" y="3652"/>
                    <a:pt x="3941" y="4362"/>
                    <a:pt x="2929" y="4459"/>
                  </a:cubicBezTo>
                  <a:cubicBezTo>
                    <a:pt x="2880" y="4471"/>
                    <a:pt x="2821" y="4471"/>
                    <a:pt x="2773" y="4471"/>
                  </a:cubicBezTo>
                  <a:cubicBezTo>
                    <a:pt x="1760" y="4471"/>
                    <a:pt x="242" y="3712"/>
                    <a:pt x="218" y="2675"/>
                  </a:cubicBezTo>
                  <a:cubicBezTo>
                    <a:pt x="205" y="2543"/>
                    <a:pt x="229" y="2458"/>
                    <a:pt x="290" y="2399"/>
                  </a:cubicBezTo>
                  <a:cubicBezTo>
                    <a:pt x="374" y="2314"/>
                    <a:pt x="531" y="2302"/>
                    <a:pt x="748" y="2302"/>
                  </a:cubicBezTo>
                  <a:lnTo>
                    <a:pt x="1025" y="2302"/>
                  </a:lnTo>
                  <a:cubicBezTo>
                    <a:pt x="1471" y="2302"/>
                    <a:pt x="1929" y="2241"/>
                    <a:pt x="2242" y="1820"/>
                  </a:cubicBezTo>
                  <a:cubicBezTo>
                    <a:pt x="2387" y="1627"/>
                    <a:pt x="2483" y="1410"/>
                    <a:pt x="2580" y="1205"/>
                  </a:cubicBezTo>
                  <a:cubicBezTo>
                    <a:pt x="2700" y="940"/>
                    <a:pt x="2808" y="699"/>
                    <a:pt x="3001" y="506"/>
                  </a:cubicBezTo>
                  <a:cubicBezTo>
                    <a:pt x="3194" y="313"/>
                    <a:pt x="3471" y="205"/>
                    <a:pt x="3785" y="205"/>
                  </a:cubicBezTo>
                  <a:close/>
                  <a:moveTo>
                    <a:pt x="3785" y="0"/>
                  </a:moveTo>
                  <a:cubicBezTo>
                    <a:pt x="3423" y="0"/>
                    <a:pt x="3086" y="133"/>
                    <a:pt x="2856" y="362"/>
                  </a:cubicBezTo>
                  <a:cubicBezTo>
                    <a:pt x="2639" y="578"/>
                    <a:pt x="2507" y="856"/>
                    <a:pt x="2387" y="1121"/>
                  </a:cubicBezTo>
                  <a:cubicBezTo>
                    <a:pt x="2302" y="1326"/>
                    <a:pt x="2206" y="1531"/>
                    <a:pt x="2085" y="1700"/>
                  </a:cubicBezTo>
                  <a:cubicBezTo>
                    <a:pt x="1796" y="2073"/>
                    <a:pt x="1386" y="2097"/>
                    <a:pt x="1025" y="2097"/>
                  </a:cubicBezTo>
                  <a:lnTo>
                    <a:pt x="748" y="2097"/>
                  </a:lnTo>
                  <a:cubicBezTo>
                    <a:pt x="519" y="2097"/>
                    <a:pt x="290" y="2109"/>
                    <a:pt x="146" y="2254"/>
                  </a:cubicBezTo>
                  <a:cubicBezTo>
                    <a:pt x="49" y="2350"/>
                    <a:pt x="1" y="2495"/>
                    <a:pt x="12" y="2675"/>
                  </a:cubicBezTo>
                  <a:cubicBezTo>
                    <a:pt x="37" y="3880"/>
                    <a:pt x="1688" y="4676"/>
                    <a:pt x="2773" y="4676"/>
                  </a:cubicBezTo>
                  <a:cubicBezTo>
                    <a:pt x="2832" y="4676"/>
                    <a:pt x="2893" y="4676"/>
                    <a:pt x="2941" y="4664"/>
                  </a:cubicBezTo>
                  <a:cubicBezTo>
                    <a:pt x="4037" y="4568"/>
                    <a:pt x="4977" y="3796"/>
                    <a:pt x="5339" y="2712"/>
                  </a:cubicBezTo>
                  <a:cubicBezTo>
                    <a:pt x="5628" y="1832"/>
                    <a:pt x="5435" y="940"/>
                    <a:pt x="4845" y="398"/>
                  </a:cubicBezTo>
                  <a:cubicBezTo>
                    <a:pt x="4556" y="145"/>
                    <a:pt x="4182" y="0"/>
                    <a:pt x="378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4"/>
            <p:cNvSpPr/>
            <p:nvPr/>
          </p:nvSpPr>
          <p:spPr>
            <a:xfrm rot="-6300007" flipH="1">
              <a:off x="-406678" y="1138398"/>
              <a:ext cx="689309" cy="572709"/>
            </a:xfrm>
            <a:custGeom>
              <a:avLst/>
              <a:gdLst/>
              <a:ahLst/>
              <a:cxnLst/>
              <a:rect l="l" t="t" r="r" b="b"/>
              <a:pathLst>
                <a:path w="5628" h="4676" extrusionOk="0">
                  <a:moveTo>
                    <a:pt x="3785" y="205"/>
                  </a:moveTo>
                  <a:cubicBezTo>
                    <a:pt x="4122" y="205"/>
                    <a:pt x="4460" y="337"/>
                    <a:pt x="4701" y="554"/>
                  </a:cubicBezTo>
                  <a:cubicBezTo>
                    <a:pt x="5242" y="1036"/>
                    <a:pt x="5411" y="1844"/>
                    <a:pt x="5146" y="2651"/>
                  </a:cubicBezTo>
                  <a:cubicBezTo>
                    <a:pt x="4809" y="3652"/>
                    <a:pt x="3941" y="4362"/>
                    <a:pt x="2929" y="4459"/>
                  </a:cubicBezTo>
                  <a:cubicBezTo>
                    <a:pt x="2880" y="4471"/>
                    <a:pt x="2821" y="4471"/>
                    <a:pt x="2773" y="4471"/>
                  </a:cubicBezTo>
                  <a:cubicBezTo>
                    <a:pt x="1760" y="4471"/>
                    <a:pt x="242" y="3712"/>
                    <a:pt x="218" y="2675"/>
                  </a:cubicBezTo>
                  <a:cubicBezTo>
                    <a:pt x="205" y="2543"/>
                    <a:pt x="229" y="2458"/>
                    <a:pt x="290" y="2399"/>
                  </a:cubicBezTo>
                  <a:cubicBezTo>
                    <a:pt x="374" y="2314"/>
                    <a:pt x="531" y="2302"/>
                    <a:pt x="748" y="2302"/>
                  </a:cubicBezTo>
                  <a:lnTo>
                    <a:pt x="1025" y="2302"/>
                  </a:lnTo>
                  <a:cubicBezTo>
                    <a:pt x="1471" y="2302"/>
                    <a:pt x="1929" y="2241"/>
                    <a:pt x="2242" y="1820"/>
                  </a:cubicBezTo>
                  <a:cubicBezTo>
                    <a:pt x="2387" y="1627"/>
                    <a:pt x="2483" y="1410"/>
                    <a:pt x="2580" y="1205"/>
                  </a:cubicBezTo>
                  <a:cubicBezTo>
                    <a:pt x="2700" y="940"/>
                    <a:pt x="2808" y="699"/>
                    <a:pt x="3001" y="506"/>
                  </a:cubicBezTo>
                  <a:cubicBezTo>
                    <a:pt x="3194" y="313"/>
                    <a:pt x="3471" y="205"/>
                    <a:pt x="3785" y="205"/>
                  </a:cubicBezTo>
                  <a:close/>
                  <a:moveTo>
                    <a:pt x="3785" y="0"/>
                  </a:moveTo>
                  <a:cubicBezTo>
                    <a:pt x="3423" y="0"/>
                    <a:pt x="3086" y="133"/>
                    <a:pt x="2856" y="362"/>
                  </a:cubicBezTo>
                  <a:cubicBezTo>
                    <a:pt x="2639" y="578"/>
                    <a:pt x="2507" y="856"/>
                    <a:pt x="2387" y="1121"/>
                  </a:cubicBezTo>
                  <a:cubicBezTo>
                    <a:pt x="2302" y="1326"/>
                    <a:pt x="2206" y="1531"/>
                    <a:pt x="2085" y="1700"/>
                  </a:cubicBezTo>
                  <a:cubicBezTo>
                    <a:pt x="1796" y="2073"/>
                    <a:pt x="1386" y="2097"/>
                    <a:pt x="1025" y="2097"/>
                  </a:cubicBezTo>
                  <a:lnTo>
                    <a:pt x="748" y="2097"/>
                  </a:lnTo>
                  <a:cubicBezTo>
                    <a:pt x="519" y="2097"/>
                    <a:pt x="290" y="2109"/>
                    <a:pt x="146" y="2254"/>
                  </a:cubicBezTo>
                  <a:cubicBezTo>
                    <a:pt x="49" y="2350"/>
                    <a:pt x="1" y="2495"/>
                    <a:pt x="12" y="2675"/>
                  </a:cubicBezTo>
                  <a:cubicBezTo>
                    <a:pt x="37" y="3880"/>
                    <a:pt x="1688" y="4676"/>
                    <a:pt x="2773" y="4676"/>
                  </a:cubicBezTo>
                  <a:cubicBezTo>
                    <a:pt x="2832" y="4676"/>
                    <a:pt x="2893" y="4676"/>
                    <a:pt x="2941" y="4664"/>
                  </a:cubicBezTo>
                  <a:cubicBezTo>
                    <a:pt x="4037" y="4568"/>
                    <a:pt x="4977" y="3796"/>
                    <a:pt x="5339" y="2712"/>
                  </a:cubicBezTo>
                  <a:cubicBezTo>
                    <a:pt x="5628" y="1832"/>
                    <a:pt x="5435" y="940"/>
                    <a:pt x="4845" y="398"/>
                  </a:cubicBezTo>
                  <a:cubicBezTo>
                    <a:pt x="4556" y="145"/>
                    <a:pt x="4182" y="0"/>
                    <a:pt x="378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Google Shape;38;p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9" name="Google Shape;39;p4"/>
          <p:cNvSpPr txBox="1">
            <a:spLocks noGrp="1"/>
          </p:cNvSpPr>
          <p:nvPr>
            <p:ph type="body" idx="1"/>
          </p:nvPr>
        </p:nvSpPr>
        <p:spPr>
          <a:xfrm>
            <a:off x="720000" y="1215752"/>
            <a:ext cx="7704000" cy="3416400"/>
          </a:xfrm>
          <a:prstGeom prst="rect">
            <a:avLst/>
          </a:prstGeom>
        </p:spPr>
        <p:txBody>
          <a:bodyPr spcFirstLastPara="1" wrap="square" lIns="91425" tIns="91425" rIns="91425" bIns="91425" anchor="t" anchorCtr="0">
            <a:noAutofit/>
          </a:bodyPr>
          <a:lstStyle>
            <a:lvl1pPr marL="457200" lvl="0" indent="-304800" rtl="0">
              <a:lnSpc>
                <a:spcPct val="100000"/>
              </a:lnSpc>
              <a:spcBef>
                <a:spcPts val="0"/>
              </a:spcBef>
              <a:spcAft>
                <a:spcPts val="0"/>
              </a:spcAft>
              <a:buClr>
                <a:srgbClr val="434343"/>
              </a:buClr>
              <a:buSzPts val="1200"/>
              <a:buAutoNum type="arabicPeriod"/>
              <a:defRPr sz="1250">
                <a:solidFill>
                  <a:srgbClr val="434343"/>
                </a:solidFill>
              </a:defRPr>
            </a:lvl1pPr>
            <a:lvl2pPr marL="914400" lvl="1" indent="-304800" rtl="0">
              <a:lnSpc>
                <a:spcPct val="115000"/>
              </a:lnSpc>
              <a:spcBef>
                <a:spcPts val="1600"/>
              </a:spcBef>
              <a:spcAft>
                <a:spcPts val="0"/>
              </a:spcAft>
              <a:buClr>
                <a:srgbClr val="434343"/>
              </a:buClr>
              <a:buSzPts val="1200"/>
              <a:buAutoNum type="alphaLcPeriod"/>
              <a:defRPr>
                <a:solidFill>
                  <a:srgbClr val="434343"/>
                </a:solidFill>
              </a:defRPr>
            </a:lvl2pPr>
            <a:lvl3pPr marL="1371600" lvl="2" indent="-304800" rtl="0">
              <a:lnSpc>
                <a:spcPct val="115000"/>
              </a:lnSpc>
              <a:spcBef>
                <a:spcPts val="1600"/>
              </a:spcBef>
              <a:spcAft>
                <a:spcPts val="0"/>
              </a:spcAft>
              <a:buClr>
                <a:srgbClr val="434343"/>
              </a:buClr>
              <a:buSzPts val="1200"/>
              <a:buAutoNum type="romanLcPeriod"/>
              <a:defRPr>
                <a:solidFill>
                  <a:srgbClr val="434343"/>
                </a:solidFill>
              </a:defRPr>
            </a:lvl3pPr>
            <a:lvl4pPr marL="1828800" lvl="3" indent="-304800" rtl="0">
              <a:lnSpc>
                <a:spcPct val="115000"/>
              </a:lnSpc>
              <a:spcBef>
                <a:spcPts val="1600"/>
              </a:spcBef>
              <a:spcAft>
                <a:spcPts val="0"/>
              </a:spcAft>
              <a:buClr>
                <a:srgbClr val="434343"/>
              </a:buClr>
              <a:buSzPts val="1200"/>
              <a:buAutoNum type="arabicPeriod"/>
              <a:defRPr>
                <a:solidFill>
                  <a:srgbClr val="434343"/>
                </a:solidFill>
              </a:defRPr>
            </a:lvl4pPr>
            <a:lvl5pPr marL="2286000" lvl="4" indent="-304800" rtl="0">
              <a:lnSpc>
                <a:spcPct val="115000"/>
              </a:lnSpc>
              <a:spcBef>
                <a:spcPts val="1600"/>
              </a:spcBef>
              <a:spcAft>
                <a:spcPts val="0"/>
              </a:spcAft>
              <a:buClr>
                <a:srgbClr val="434343"/>
              </a:buClr>
              <a:buSzPts val="1200"/>
              <a:buAutoNum type="alphaLcPeriod"/>
              <a:defRPr>
                <a:solidFill>
                  <a:srgbClr val="434343"/>
                </a:solidFill>
              </a:defRPr>
            </a:lvl5pPr>
            <a:lvl6pPr marL="2743200" lvl="5" indent="-304800" rtl="0">
              <a:lnSpc>
                <a:spcPct val="115000"/>
              </a:lnSpc>
              <a:spcBef>
                <a:spcPts val="1600"/>
              </a:spcBef>
              <a:spcAft>
                <a:spcPts val="0"/>
              </a:spcAft>
              <a:buClr>
                <a:srgbClr val="434343"/>
              </a:buClr>
              <a:buSzPts val="1200"/>
              <a:buAutoNum type="romanLcPeriod"/>
              <a:defRPr>
                <a:solidFill>
                  <a:srgbClr val="434343"/>
                </a:solidFill>
              </a:defRPr>
            </a:lvl6pPr>
            <a:lvl7pPr marL="3200400" lvl="6" indent="-304800" rtl="0">
              <a:lnSpc>
                <a:spcPct val="115000"/>
              </a:lnSpc>
              <a:spcBef>
                <a:spcPts val="1600"/>
              </a:spcBef>
              <a:spcAft>
                <a:spcPts val="0"/>
              </a:spcAft>
              <a:buClr>
                <a:srgbClr val="434343"/>
              </a:buClr>
              <a:buSzPts val="1200"/>
              <a:buAutoNum type="arabicPeriod"/>
              <a:defRPr>
                <a:solidFill>
                  <a:srgbClr val="434343"/>
                </a:solidFill>
              </a:defRPr>
            </a:lvl7pPr>
            <a:lvl8pPr marL="3657600" lvl="7" indent="-304800" rtl="0">
              <a:lnSpc>
                <a:spcPct val="115000"/>
              </a:lnSpc>
              <a:spcBef>
                <a:spcPts val="1600"/>
              </a:spcBef>
              <a:spcAft>
                <a:spcPts val="0"/>
              </a:spcAft>
              <a:buClr>
                <a:srgbClr val="434343"/>
              </a:buClr>
              <a:buSzPts val="1200"/>
              <a:buAutoNum type="alphaLcPeriod"/>
              <a:defRPr>
                <a:solidFill>
                  <a:srgbClr val="434343"/>
                </a:solidFill>
              </a:defRPr>
            </a:lvl8pPr>
            <a:lvl9pPr marL="4114800" lvl="8" indent="-304800" rtl="0">
              <a:lnSpc>
                <a:spcPct val="115000"/>
              </a:lnSpc>
              <a:spcBef>
                <a:spcPts val="1600"/>
              </a:spcBef>
              <a:spcAft>
                <a:spcPts val="1600"/>
              </a:spcAft>
              <a:buClr>
                <a:srgbClr val="434343"/>
              </a:buClr>
              <a:buSzPts val="1200"/>
              <a:buAutoNum type="romanLcPeriod"/>
              <a:defRPr>
                <a:solidFill>
                  <a:srgbClr val="434343"/>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336"/>
        <p:cNvGrpSpPr/>
        <p:nvPr/>
      </p:nvGrpSpPr>
      <p:grpSpPr>
        <a:xfrm>
          <a:off x="0" y="0"/>
          <a:ext cx="0" cy="0"/>
          <a:chOff x="0" y="0"/>
          <a:chExt cx="0" cy="0"/>
        </a:xfrm>
      </p:grpSpPr>
      <p:sp>
        <p:nvSpPr>
          <p:cNvPr id="337" name="Google Shape;337;p34"/>
          <p:cNvSpPr/>
          <p:nvPr/>
        </p:nvSpPr>
        <p:spPr>
          <a:xfrm rot="-7200011">
            <a:off x="7684247" y="-633813"/>
            <a:ext cx="5834573" cy="4960734"/>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34"/>
          <p:cNvSpPr/>
          <p:nvPr/>
        </p:nvSpPr>
        <p:spPr>
          <a:xfrm rot="4499994">
            <a:off x="-3482068" y="454361"/>
            <a:ext cx="4943820" cy="5216881"/>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34"/>
          <p:cNvSpPr/>
          <p:nvPr/>
        </p:nvSpPr>
        <p:spPr>
          <a:xfrm>
            <a:off x="1147525" y="4563125"/>
            <a:ext cx="3621066" cy="2856616"/>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34"/>
          <p:cNvSpPr/>
          <p:nvPr/>
        </p:nvSpPr>
        <p:spPr>
          <a:xfrm rot="-2699925" flipH="1">
            <a:off x="382496" y="4083199"/>
            <a:ext cx="467683" cy="368553"/>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341" name="Google Shape;341;p34"/>
          <p:cNvSpPr txBox="1">
            <a:spLocks noGrp="1"/>
          </p:cNvSpPr>
          <p:nvPr>
            <p:ph type="title" hasCustomPrompt="1"/>
          </p:nvPr>
        </p:nvSpPr>
        <p:spPr>
          <a:xfrm>
            <a:off x="2223600" y="1607341"/>
            <a:ext cx="46968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500">
                <a:solidFill>
                  <a:schemeClr val="accent1"/>
                </a:solidFill>
                <a:latin typeface="Anton"/>
                <a:ea typeface="Anton"/>
                <a:cs typeface="Anton"/>
                <a:sym typeface="Anton"/>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42" name="Google Shape;342;p34"/>
          <p:cNvSpPr txBox="1">
            <a:spLocks noGrp="1"/>
          </p:cNvSpPr>
          <p:nvPr>
            <p:ph type="subTitle" idx="1"/>
          </p:nvPr>
        </p:nvSpPr>
        <p:spPr>
          <a:xfrm>
            <a:off x="2223600" y="2190741"/>
            <a:ext cx="4696800" cy="59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8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343" name="Google Shape;343;p34"/>
          <p:cNvSpPr txBox="1">
            <a:spLocks noGrp="1"/>
          </p:cNvSpPr>
          <p:nvPr>
            <p:ph type="title" idx="2" hasCustomPrompt="1"/>
          </p:nvPr>
        </p:nvSpPr>
        <p:spPr>
          <a:xfrm>
            <a:off x="713225" y="3202925"/>
            <a:ext cx="38589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500">
                <a:solidFill>
                  <a:schemeClr val="lt2"/>
                </a:solidFill>
                <a:latin typeface="Anton"/>
                <a:ea typeface="Anton"/>
                <a:cs typeface="Anton"/>
                <a:sym typeface="Anton"/>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44" name="Google Shape;344;p34"/>
          <p:cNvSpPr txBox="1">
            <a:spLocks noGrp="1"/>
          </p:cNvSpPr>
          <p:nvPr>
            <p:ph type="subTitle" idx="3"/>
          </p:nvPr>
        </p:nvSpPr>
        <p:spPr>
          <a:xfrm>
            <a:off x="713225" y="3803267"/>
            <a:ext cx="3858900" cy="59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8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345" name="Google Shape;345;p34"/>
          <p:cNvSpPr txBox="1">
            <a:spLocks noGrp="1"/>
          </p:cNvSpPr>
          <p:nvPr>
            <p:ph type="title" idx="4" hasCustomPrompt="1"/>
          </p:nvPr>
        </p:nvSpPr>
        <p:spPr>
          <a:xfrm>
            <a:off x="4572000" y="3202925"/>
            <a:ext cx="3858900" cy="7689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6000"/>
              <a:buNone/>
              <a:defRPr sz="4500">
                <a:solidFill>
                  <a:schemeClr val="lt2"/>
                </a:solidFill>
                <a:latin typeface="Anton"/>
                <a:ea typeface="Anton"/>
                <a:cs typeface="Anton"/>
                <a:sym typeface="Anton"/>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346" name="Google Shape;346;p34"/>
          <p:cNvSpPr txBox="1">
            <a:spLocks noGrp="1"/>
          </p:cNvSpPr>
          <p:nvPr>
            <p:ph type="subTitle" idx="5"/>
          </p:nvPr>
        </p:nvSpPr>
        <p:spPr>
          <a:xfrm>
            <a:off x="4572000" y="3803267"/>
            <a:ext cx="3858900" cy="598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8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347" name="Google Shape;347;p34"/>
          <p:cNvSpPr txBox="1">
            <a:spLocks noGrp="1"/>
          </p:cNvSpPr>
          <p:nvPr>
            <p:ph type="title" idx="6"/>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solidFill>
                  <a:schemeClr val="dk1"/>
                </a:solidFill>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hanks">
  <p:cSld name="CUSTOM_3">
    <p:spTree>
      <p:nvGrpSpPr>
        <p:cNvPr id="1" name="Shape 348"/>
        <p:cNvGrpSpPr/>
        <p:nvPr/>
      </p:nvGrpSpPr>
      <p:grpSpPr>
        <a:xfrm>
          <a:off x="0" y="0"/>
          <a:ext cx="0" cy="0"/>
          <a:chOff x="0" y="0"/>
          <a:chExt cx="0" cy="0"/>
        </a:xfrm>
      </p:grpSpPr>
      <p:sp>
        <p:nvSpPr>
          <p:cNvPr id="349" name="Google Shape;349;p35"/>
          <p:cNvSpPr/>
          <p:nvPr/>
        </p:nvSpPr>
        <p:spPr>
          <a:xfrm rot="-3599967">
            <a:off x="7284842" y="4032796"/>
            <a:ext cx="2286722" cy="1959842"/>
          </a:xfrm>
          <a:custGeom>
            <a:avLst/>
            <a:gdLst/>
            <a:ahLst/>
            <a:cxnLst/>
            <a:rect l="l" t="t" r="r" b="b"/>
            <a:pathLst>
              <a:path w="14320" h="12273" extrusionOk="0">
                <a:moveTo>
                  <a:pt x="4972" y="1"/>
                </a:moveTo>
                <a:cubicBezTo>
                  <a:pt x="4932" y="1"/>
                  <a:pt x="4891" y="2"/>
                  <a:pt x="4850" y="3"/>
                </a:cubicBezTo>
                <a:cubicBezTo>
                  <a:pt x="4501" y="15"/>
                  <a:pt x="3955" y="113"/>
                  <a:pt x="3561" y="266"/>
                </a:cubicBezTo>
                <a:cubicBezTo>
                  <a:pt x="700" y="1423"/>
                  <a:pt x="1" y="9179"/>
                  <a:pt x="3911" y="11166"/>
                </a:cubicBezTo>
                <a:cubicBezTo>
                  <a:pt x="5379" y="11917"/>
                  <a:pt x="7030" y="12272"/>
                  <a:pt x="8557" y="12272"/>
                </a:cubicBezTo>
                <a:cubicBezTo>
                  <a:pt x="11096" y="12272"/>
                  <a:pt x="13295" y="11291"/>
                  <a:pt x="13752" y="9518"/>
                </a:cubicBezTo>
                <a:cubicBezTo>
                  <a:pt x="14320" y="7333"/>
                  <a:pt x="12190" y="5411"/>
                  <a:pt x="10290" y="4656"/>
                </a:cubicBezTo>
                <a:cubicBezTo>
                  <a:pt x="9067" y="4165"/>
                  <a:pt x="8302" y="2887"/>
                  <a:pt x="7909" y="2025"/>
                </a:cubicBezTo>
                <a:cubicBezTo>
                  <a:pt x="7368" y="848"/>
                  <a:pt x="6283" y="1"/>
                  <a:pt x="4972"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35"/>
          <p:cNvSpPr/>
          <p:nvPr/>
        </p:nvSpPr>
        <p:spPr>
          <a:xfrm>
            <a:off x="2880953" y="-1269894"/>
            <a:ext cx="2249837" cy="1912897"/>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5"/>
          <p:cNvSpPr/>
          <p:nvPr/>
        </p:nvSpPr>
        <p:spPr>
          <a:xfrm rot="-4499998">
            <a:off x="7643949" y="230356"/>
            <a:ext cx="3371335" cy="2659606"/>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35"/>
          <p:cNvSpPr/>
          <p:nvPr/>
        </p:nvSpPr>
        <p:spPr>
          <a:xfrm>
            <a:off x="-283701" y="4228622"/>
            <a:ext cx="1993858" cy="1905551"/>
          </a:xfrm>
          <a:custGeom>
            <a:avLst/>
            <a:gdLst/>
            <a:ahLst/>
            <a:cxnLst/>
            <a:rect l="l" t="t" r="r" b="b"/>
            <a:pathLst>
              <a:path w="12486" h="11933" extrusionOk="0">
                <a:moveTo>
                  <a:pt x="1781" y="0"/>
                </a:moveTo>
                <a:cubicBezTo>
                  <a:pt x="1547" y="0"/>
                  <a:pt x="1285" y="146"/>
                  <a:pt x="983" y="509"/>
                </a:cubicBezTo>
                <a:cubicBezTo>
                  <a:pt x="306" y="1317"/>
                  <a:pt x="99" y="2694"/>
                  <a:pt x="66" y="3796"/>
                </a:cubicBezTo>
                <a:cubicBezTo>
                  <a:pt x="0" y="6833"/>
                  <a:pt x="1835" y="9728"/>
                  <a:pt x="4282" y="11071"/>
                </a:cubicBezTo>
                <a:cubicBezTo>
                  <a:pt x="5280" y="11618"/>
                  <a:pt x="6397" y="11932"/>
                  <a:pt x="7477" y="11932"/>
                </a:cubicBezTo>
                <a:cubicBezTo>
                  <a:pt x="8987" y="11932"/>
                  <a:pt x="10424" y="11317"/>
                  <a:pt x="11360" y="9859"/>
                </a:cubicBezTo>
                <a:cubicBezTo>
                  <a:pt x="11939" y="8952"/>
                  <a:pt x="12486" y="7893"/>
                  <a:pt x="12311" y="6735"/>
                </a:cubicBezTo>
                <a:cubicBezTo>
                  <a:pt x="11896" y="4048"/>
                  <a:pt x="9001" y="2890"/>
                  <a:pt x="6915" y="2879"/>
                </a:cubicBezTo>
                <a:cubicBezTo>
                  <a:pt x="6678" y="2879"/>
                  <a:pt x="6424" y="2885"/>
                  <a:pt x="6163" y="2885"/>
                </a:cubicBezTo>
                <a:cubicBezTo>
                  <a:pt x="5086" y="2885"/>
                  <a:pt x="3884" y="2779"/>
                  <a:pt x="3233" y="1689"/>
                </a:cubicBezTo>
                <a:cubicBezTo>
                  <a:pt x="2801" y="972"/>
                  <a:pt x="2385" y="0"/>
                  <a:pt x="1781"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35"/>
          <p:cNvSpPr/>
          <p:nvPr/>
        </p:nvSpPr>
        <p:spPr>
          <a:xfrm>
            <a:off x="7780552" y="387377"/>
            <a:ext cx="357825" cy="304237"/>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35"/>
          <p:cNvSpPr txBox="1">
            <a:spLocks noGrp="1"/>
          </p:cNvSpPr>
          <p:nvPr>
            <p:ph type="title"/>
          </p:nvPr>
        </p:nvSpPr>
        <p:spPr>
          <a:xfrm>
            <a:off x="720000" y="375287"/>
            <a:ext cx="4294800" cy="8730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5000">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55" name="Google Shape;355;p35"/>
          <p:cNvSpPr txBox="1">
            <a:spLocks noGrp="1"/>
          </p:cNvSpPr>
          <p:nvPr>
            <p:ph type="subTitle" idx="1"/>
          </p:nvPr>
        </p:nvSpPr>
        <p:spPr>
          <a:xfrm>
            <a:off x="720000" y="1365025"/>
            <a:ext cx="3434700" cy="1426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6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356" name="Google Shape;356;p35"/>
          <p:cNvSpPr txBox="1"/>
          <p:nvPr/>
        </p:nvSpPr>
        <p:spPr>
          <a:xfrm>
            <a:off x="720000" y="3393750"/>
            <a:ext cx="3066000" cy="6156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None/>
            </a:pPr>
            <a:r>
              <a:rPr lang="en-GB" sz="1200">
                <a:solidFill>
                  <a:srgbClr val="434343"/>
                </a:solidFill>
                <a:latin typeface="Darker Grotesque"/>
                <a:ea typeface="Darker Grotesque"/>
                <a:cs typeface="Darker Grotesque"/>
                <a:sym typeface="Darker Grotesque"/>
              </a:rPr>
              <a:t>CREDITS: This presentation template was created by </a:t>
            </a:r>
            <a:r>
              <a:rPr lang="en-GB" sz="1200">
                <a:solidFill>
                  <a:srgbClr val="434343"/>
                </a:solidFill>
                <a:uFill>
                  <a:noFill/>
                </a:uFill>
                <a:latin typeface="Darker Grotesque"/>
                <a:ea typeface="Darker Grotesque"/>
                <a:cs typeface="Darker Grotesque"/>
                <a:sym typeface="Darker Grotesque"/>
                <a:hlinkClick r:id="rId2"/>
              </a:rPr>
              <a:t>Slidesgo</a:t>
            </a:r>
            <a:r>
              <a:rPr lang="en-GB" sz="1200">
                <a:solidFill>
                  <a:srgbClr val="434343"/>
                </a:solidFill>
                <a:latin typeface="Darker Grotesque"/>
                <a:ea typeface="Darker Grotesque"/>
                <a:cs typeface="Darker Grotesque"/>
                <a:sym typeface="Darker Grotesque"/>
              </a:rPr>
              <a:t>, including icons by </a:t>
            </a:r>
            <a:r>
              <a:rPr lang="en-GB" sz="1200">
                <a:solidFill>
                  <a:srgbClr val="434343"/>
                </a:solidFill>
                <a:uFill>
                  <a:noFill/>
                </a:uFill>
                <a:latin typeface="Darker Grotesque"/>
                <a:ea typeface="Darker Grotesque"/>
                <a:cs typeface="Darker Grotesque"/>
                <a:sym typeface="Darker Grotesque"/>
                <a:hlinkClick r:id="rId3"/>
              </a:rPr>
              <a:t>Flaticon</a:t>
            </a:r>
            <a:r>
              <a:rPr lang="en-GB" sz="1200">
                <a:solidFill>
                  <a:srgbClr val="434343"/>
                </a:solidFill>
                <a:latin typeface="Darker Grotesque"/>
                <a:ea typeface="Darker Grotesque"/>
                <a:cs typeface="Darker Grotesque"/>
                <a:sym typeface="Darker Grotesque"/>
              </a:rPr>
              <a:t>, and infographics and images by </a:t>
            </a:r>
            <a:r>
              <a:rPr lang="en-GB" sz="1200">
                <a:solidFill>
                  <a:srgbClr val="434343"/>
                </a:solidFill>
                <a:uFill>
                  <a:noFill/>
                </a:uFill>
                <a:latin typeface="Darker Grotesque"/>
                <a:ea typeface="Darker Grotesque"/>
                <a:cs typeface="Darker Grotesque"/>
                <a:sym typeface="Darker Grotesque"/>
                <a:hlinkClick r:id="rId4"/>
              </a:rPr>
              <a:t>Freepik</a:t>
            </a:r>
            <a:endParaRPr sz="1200">
              <a:solidFill>
                <a:srgbClr val="434343"/>
              </a:solidFill>
              <a:latin typeface="Darker Grotesque"/>
              <a:ea typeface="Darker Grotesque"/>
              <a:cs typeface="Darker Grotesque"/>
              <a:sym typeface="Darker Grotesque"/>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357"/>
        <p:cNvGrpSpPr/>
        <p:nvPr/>
      </p:nvGrpSpPr>
      <p:grpSpPr>
        <a:xfrm>
          <a:off x="0" y="0"/>
          <a:ext cx="0" cy="0"/>
          <a:chOff x="0" y="0"/>
          <a:chExt cx="0" cy="0"/>
        </a:xfrm>
      </p:grpSpPr>
      <p:sp>
        <p:nvSpPr>
          <p:cNvPr id="358" name="Google Shape;358;p36"/>
          <p:cNvSpPr/>
          <p:nvPr/>
        </p:nvSpPr>
        <p:spPr>
          <a:xfrm rot="8100000" flipH="1">
            <a:off x="4603339" y="3374702"/>
            <a:ext cx="2814920" cy="2218237"/>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359" name="Google Shape;359;p36"/>
          <p:cNvSpPr/>
          <p:nvPr/>
        </p:nvSpPr>
        <p:spPr>
          <a:xfrm rot="-7911159">
            <a:off x="5697577" y="-1687484"/>
            <a:ext cx="5461247" cy="4643274"/>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36"/>
          <p:cNvSpPr/>
          <p:nvPr/>
        </p:nvSpPr>
        <p:spPr>
          <a:xfrm rot="8100000" flipH="1">
            <a:off x="-1365205" y="-843124"/>
            <a:ext cx="6070835" cy="4789209"/>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36"/>
          <p:cNvSpPr/>
          <p:nvPr/>
        </p:nvSpPr>
        <p:spPr>
          <a:xfrm rot="2700022">
            <a:off x="415206" y="4333749"/>
            <a:ext cx="1569019" cy="1236416"/>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362" name="Google Shape;362;p36"/>
          <p:cNvSpPr/>
          <p:nvPr/>
        </p:nvSpPr>
        <p:spPr>
          <a:xfrm rot="2700000">
            <a:off x="1474355" y="3719217"/>
            <a:ext cx="407848" cy="321388"/>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363"/>
        <p:cNvGrpSpPr/>
        <p:nvPr/>
      </p:nvGrpSpPr>
      <p:grpSpPr>
        <a:xfrm>
          <a:off x="0" y="0"/>
          <a:ext cx="0" cy="0"/>
          <a:chOff x="0" y="0"/>
          <a:chExt cx="0" cy="0"/>
        </a:xfrm>
      </p:grpSpPr>
      <p:sp>
        <p:nvSpPr>
          <p:cNvPr id="364" name="Google Shape;364;p37"/>
          <p:cNvSpPr/>
          <p:nvPr/>
        </p:nvSpPr>
        <p:spPr>
          <a:xfrm rot="-8099985" flipH="1">
            <a:off x="-1869293" y="1388423"/>
            <a:ext cx="4501573" cy="3547373"/>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365" name="Google Shape;365;p37"/>
          <p:cNvSpPr/>
          <p:nvPr/>
        </p:nvSpPr>
        <p:spPr>
          <a:xfrm rot="-2511145">
            <a:off x="2523510" y="3121309"/>
            <a:ext cx="4444792" cy="3779066"/>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37"/>
          <p:cNvSpPr/>
          <p:nvPr/>
        </p:nvSpPr>
        <p:spPr>
          <a:xfrm rot="-8100000" flipH="1">
            <a:off x="6040369" y="-463495"/>
            <a:ext cx="4940932" cy="3897842"/>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7"/>
          <p:cNvSpPr/>
          <p:nvPr/>
        </p:nvSpPr>
        <p:spPr>
          <a:xfrm rot="8100027">
            <a:off x="1040508" y="199705"/>
            <a:ext cx="1276990" cy="1006289"/>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368" name="Google Shape;368;p37"/>
          <p:cNvSpPr/>
          <p:nvPr/>
        </p:nvSpPr>
        <p:spPr>
          <a:xfrm rot="8100000">
            <a:off x="7198510" y="3530734"/>
            <a:ext cx="700242" cy="551801"/>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369" name="Google Shape;369;p37"/>
          <p:cNvSpPr/>
          <p:nvPr/>
        </p:nvSpPr>
        <p:spPr>
          <a:xfrm rot="8100000">
            <a:off x="1636805" y="1453098"/>
            <a:ext cx="403406" cy="317882"/>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370" name="Google Shape;370;p37"/>
          <p:cNvSpPr/>
          <p:nvPr/>
        </p:nvSpPr>
        <p:spPr>
          <a:xfrm rot="-5662294" flipH="1">
            <a:off x="2101523" y="-2552337"/>
            <a:ext cx="4940943" cy="3897852"/>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ackground 2">
  <p:cSld name="CUSTOM_9_1_1">
    <p:spTree>
      <p:nvGrpSpPr>
        <p:cNvPr id="1" name="Shape 371"/>
        <p:cNvGrpSpPr/>
        <p:nvPr/>
      </p:nvGrpSpPr>
      <p:grpSpPr>
        <a:xfrm>
          <a:off x="0" y="0"/>
          <a:ext cx="0" cy="0"/>
          <a:chOff x="0" y="0"/>
          <a:chExt cx="0" cy="0"/>
        </a:xfrm>
      </p:grpSpPr>
      <p:sp>
        <p:nvSpPr>
          <p:cNvPr id="372" name="Google Shape;372;p38"/>
          <p:cNvSpPr/>
          <p:nvPr/>
        </p:nvSpPr>
        <p:spPr>
          <a:xfrm rot="8100000">
            <a:off x="4370292" y="635573"/>
            <a:ext cx="403406" cy="317882"/>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grpSp>
        <p:nvGrpSpPr>
          <p:cNvPr id="373" name="Google Shape;373;p38"/>
          <p:cNvGrpSpPr/>
          <p:nvPr/>
        </p:nvGrpSpPr>
        <p:grpSpPr>
          <a:xfrm>
            <a:off x="-646975" y="-374130"/>
            <a:ext cx="10194565" cy="5800128"/>
            <a:chOff x="-646975" y="-374130"/>
            <a:chExt cx="10194565" cy="5800128"/>
          </a:xfrm>
        </p:grpSpPr>
        <p:sp>
          <p:nvSpPr>
            <p:cNvPr id="374" name="Google Shape;374;p38"/>
            <p:cNvSpPr/>
            <p:nvPr/>
          </p:nvSpPr>
          <p:spPr>
            <a:xfrm>
              <a:off x="1870840" y="-374130"/>
              <a:ext cx="5133775" cy="1145250"/>
            </a:xfrm>
            <a:custGeom>
              <a:avLst/>
              <a:gdLst/>
              <a:ahLst/>
              <a:cxnLst/>
              <a:rect l="l" t="t" r="r" b="b"/>
              <a:pathLst>
                <a:path w="205351" h="45810" extrusionOk="0">
                  <a:moveTo>
                    <a:pt x="0" y="3111"/>
                  </a:moveTo>
                  <a:cubicBezTo>
                    <a:pt x="0" y="22732"/>
                    <a:pt x="21273" y="43999"/>
                    <a:pt x="40836" y="45504"/>
                  </a:cubicBezTo>
                  <a:cubicBezTo>
                    <a:pt x="49686" y="46185"/>
                    <a:pt x="59123" y="45886"/>
                    <a:pt x="67283" y="42392"/>
                  </a:cubicBezTo>
                  <a:cubicBezTo>
                    <a:pt x="78174" y="37728"/>
                    <a:pt x="88131" y="29179"/>
                    <a:pt x="99953" y="28391"/>
                  </a:cubicBezTo>
                  <a:cubicBezTo>
                    <a:pt x="106957" y="27924"/>
                    <a:pt x="114676" y="26807"/>
                    <a:pt x="120954" y="29947"/>
                  </a:cubicBezTo>
                  <a:cubicBezTo>
                    <a:pt x="133274" y="36110"/>
                    <a:pt x="146517" y="44028"/>
                    <a:pt x="160236" y="42781"/>
                  </a:cubicBezTo>
                  <a:cubicBezTo>
                    <a:pt x="180875" y="40904"/>
                    <a:pt x="205351" y="20725"/>
                    <a:pt x="205351" y="0"/>
                  </a:cubicBezTo>
                </a:path>
              </a:pathLst>
            </a:custGeom>
            <a:noFill/>
            <a:ln w="19050" cap="flat" cmpd="sng">
              <a:solidFill>
                <a:schemeClr val="dk2"/>
              </a:solidFill>
              <a:prstDash val="solid"/>
              <a:round/>
              <a:headEnd type="none" w="med" len="med"/>
              <a:tailEnd type="none" w="med" len="med"/>
            </a:ln>
          </p:spPr>
        </p:sp>
        <p:sp>
          <p:nvSpPr>
            <p:cNvPr id="375" name="Google Shape;375;p38"/>
            <p:cNvSpPr/>
            <p:nvPr/>
          </p:nvSpPr>
          <p:spPr>
            <a:xfrm rot="10800000">
              <a:off x="5512892" y="3299823"/>
              <a:ext cx="4034698" cy="2126175"/>
            </a:xfrm>
            <a:custGeom>
              <a:avLst/>
              <a:gdLst/>
              <a:ahLst/>
              <a:cxnLst/>
              <a:rect l="l" t="t" r="r" b="b"/>
              <a:pathLst>
                <a:path w="189378" h="99797" extrusionOk="0">
                  <a:moveTo>
                    <a:pt x="184349" y="0"/>
                  </a:moveTo>
                  <a:cubicBezTo>
                    <a:pt x="190638" y="4194"/>
                    <a:pt x="190353" y="15949"/>
                    <a:pt x="186682" y="22557"/>
                  </a:cubicBezTo>
                  <a:cubicBezTo>
                    <a:pt x="181067" y="32666"/>
                    <a:pt x="171121" y="40277"/>
                    <a:pt x="161013" y="45893"/>
                  </a:cubicBezTo>
                  <a:cubicBezTo>
                    <a:pt x="141510" y="56730"/>
                    <a:pt x="116127" y="44557"/>
                    <a:pt x="94119" y="48226"/>
                  </a:cubicBezTo>
                  <a:cubicBezTo>
                    <a:pt x="72779" y="51783"/>
                    <a:pt x="65830" y="81543"/>
                    <a:pt x="48226" y="94119"/>
                  </a:cubicBezTo>
                  <a:cubicBezTo>
                    <a:pt x="39066" y="100662"/>
                    <a:pt x="25923" y="100378"/>
                    <a:pt x="14779" y="98786"/>
                  </a:cubicBezTo>
                  <a:cubicBezTo>
                    <a:pt x="9582" y="98043"/>
                    <a:pt x="5250" y="93341"/>
                    <a:pt x="0" y="93341"/>
                  </a:cubicBezTo>
                </a:path>
              </a:pathLst>
            </a:custGeom>
            <a:noFill/>
            <a:ln w="19050" cap="flat" cmpd="sng">
              <a:solidFill>
                <a:schemeClr val="dk2"/>
              </a:solidFill>
              <a:prstDash val="solid"/>
              <a:round/>
              <a:headEnd type="none" w="med" len="med"/>
              <a:tailEnd type="none" w="med" len="med"/>
            </a:ln>
          </p:spPr>
        </p:sp>
        <p:sp>
          <p:nvSpPr>
            <p:cNvPr id="376" name="Google Shape;376;p38"/>
            <p:cNvSpPr/>
            <p:nvPr/>
          </p:nvSpPr>
          <p:spPr>
            <a:xfrm rot="10800000" flipH="1">
              <a:off x="-646975" y="3368779"/>
              <a:ext cx="3122717" cy="1988257"/>
            </a:xfrm>
            <a:custGeom>
              <a:avLst/>
              <a:gdLst/>
              <a:ahLst/>
              <a:cxnLst/>
              <a:rect l="l" t="t" r="r" b="b"/>
              <a:pathLst>
                <a:path w="28561" h="18185" extrusionOk="0">
                  <a:moveTo>
                    <a:pt x="25102" y="0"/>
                  </a:moveTo>
                  <a:lnTo>
                    <a:pt x="24933" y="121"/>
                  </a:lnTo>
                  <a:cubicBezTo>
                    <a:pt x="25885" y="1422"/>
                    <a:pt x="26873" y="2760"/>
                    <a:pt x="27476" y="4279"/>
                  </a:cubicBezTo>
                  <a:cubicBezTo>
                    <a:pt x="28343" y="6424"/>
                    <a:pt x="28223" y="8508"/>
                    <a:pt x="27162" y="10002"/>
                  </a:cubicBezTo>
                  <a:cubicBezTo>
                    <a:pt x="26449" y="11014"/>
                    <a:pt x="25363" y="11609"/>
                    <a:pt x="24228" y="11609"/>
                  </a:cubicBezTo>
                  <a:cubicBezTo>
                    <a:pt x="24174" y="11609"/>
                    <a:pt x="24120" y="11608"/>
                    <a:pt x="24066" y="11605"/>
                  </a:cubicBezTo>
                  <a:cubicBezTo>
                    <a:pt x="23343" y="11569"/>
                    <a:pt x="22439" y="11123"/>
                    <a:pt x="21487" y="10653"/>
                  </a:cubicBezTo>
                  <a:cubicBezTo>
                    <a:pt x="20378" y="10094"/>
                    <a:pt x="19146" y="9477"/>
                    <a:pt x="18004" y="9477"/>
                  </a:cubicBezTo>
                  <a:cubicBezTo>
                    <a:pt x="17670" y="9477"/>
                    <a:pt x="17342" y="9530"/>
                    <a:pt x="17028" y="9653"/>
                  </a:cubicBezTo>
                  <a:cubicBezTo>
                    <a:pt x="16172" y="9991"/>
                    <a:pt x="15510" y="10797"/>
                    <a:pt x="14991" y="12123"/>
                  </a:cubicBezTo>
                  <a:cubicBezTo>
                    <a:pt x="14847" y="12509"/>
                    <a:pt x="14726" y="12991"/>
                    <a:pt x="14582" y="13497"/>
                  </a:cubicBezTo>
                  <a:cubicBezTo>
                    <a:pt x="14100" y="15280"/>
                    <a:pt x="13497" y="17510"/>
                    <a:pt x="11545" y="17907"/>
                  </a:cubicBezTo>
                  <a:cubicBezTo>
                    <a:pt x="11328" y="17952"/>
                    <a:pt x="11119" y="17973"/>
                    <a:pt x="10919" y="17973"/>
                  </a:cubicBezTo>
                  <a:cubicBezTo>
                    <a:pt x="8852" y="17973"/>
                    <a:pt x="7638" y="15698"/>
                    <a:pt x="6363" y="13292"/>
                  </a:cubicBezTo>
                  <a:cubicBezTo>
                    <a:pt x="5036" y="10783"/>
                    <a:pt x="3672" y="8211"/>
                    <a:pt x="1209" y="8211"/>
                  </a:cubicBezTo>
                  <a:cubicBezTo>
                    <a:pt x="833" y="8211"/>
                    <a:pt x="432" y="8271"/>
                    <a:pt x="1" y="8400"/>
                  </a:cubicBezTo>
                  <a:lnTo>
                    <a:pt x="61" y="8604"/>
                  </a:lnTo>
                  <a:cubicBezTo>
                    <a:pt x="466" y="8481"/>
                    <a:pt x="843" y="8424"/>
                    <a:pt x="1198" y="8424"/>
                  </a:cubicBezTo>
                  <a:cubicBezTo>
                    <a:pt x="3550" y="8424"/>
                    <a:pt x="4884" y="10938"/>
                    <a:pt x="6183" y="13389"/>
                  </a:cubicBezTo>
                  <a:cubicBezTo>
                    <a:pt x="7436" y="15751"/>
                    <a:pt x="8725" y="18185"/>
                    <a:pt x="10931" y="18185"/>
                  </a:cubicBezTo>
                  <a:cubicBezTo>
                    <a:pt x="11148" y="18185"/>
                    <a:pt x="11365" y="18161"/>
                    <a:pt x="11593" y="18113"/>
                  </a:cubicBezTo>
                  <a:cubicBezTo>
                    <a:pt x="13666" y="17690"/>
                    <a:pt x="14281" y="15389"/>
                    <a:pt x="14787" y="13545"/>
                  </a:cubicBezTo>
                  <a:cubicBezTo>
                    <a:pt x="14919" y="13051"/>
                    <a:pt x="15052" y="12569"/>
                    <a:pt x="15184" y="12195"/>
                  </a:cubicBezTo>
                  <a:cubicBezTo>
                    <a:pt x="15679" y="10931"/>
                    <a:pt x="16305" y="10159"/>
                    <a:pt x="17112" y="9846"/>
                  </a:cubicBezTo>
                  <a:cubicBezTo>
                    <a:pt x="17404" y="9732"/>
                    <a:pt x="17708" y="9682"/>
                    <a:pt x="18021" y="9682"/>
                  </a:cubicBezTo>
                  <a:cubicBezTo>
                    <a:pt x="19091" y="9682"/>
                    <a:pt x="20264" y="10265"/>
                    <a:pt x="21402" y="10834"/>
                  </a:cubicBezTo>
                  <a:cubicBezTo>
                    <a:pt x="22366" y="11316"/>
                    <a:pt x="23282" y="11774"/>
                    <a:pt x="24066" y="11810"/>
                  </a:cubicBezTo>
                  <a:cubicBezTo>
                    <a:pt x="24122" y="11812"/>
                    <a:pt x="24177" y="11814"/>
                    <a:pt x="24233" y="11814"/>
                  </a:cubicBezTo>
                  <a:cubicBezTo>
                    <a:pt x="25426" y="11814"/>
                    <a:pt x="26571" y="11194"/>
                    <a:pt x="27331" y="10123"/>
                  </a:cubicBezTo>
                  <a:cubicBezTo>
                    <a:pt x="28440" y="8580"/>
                    <a:pt x="28560" y="6411"/>
                    <a:pt x="27668" y="4206"/>
                  </a:cubicBezTo>
                  <a:cubicBezTo>
                    <a:pt x="27054" y="2664"/>
                    <a:pt x="26066" y="1302"/>
                    <a:pt x="251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38"/>
            <p:cNvSpPr/>
            <p:nvPr/>
          </p:nvSpPr>
          <p:spPr>
            <a:xfrm>
              <a:off x="8014879" y="-175025"/>
              <a:ext cx="1494275" cy="2914475"/>
            </a:xfrm>
            <a:custGeom>
              <a:avLst/>
              <a:gdLst/>
              <a:ahLst/>
              <a:cxnLst/>
              <a:rect l="l" t="t" r="r" b="b"/>
              <a:pathLst>
                <a:path w="59771" h="116579" extrusionOk="0">
                  <a:moveTo>
                    <a:pt x="23212" y="0"/>
                  </a:moveTo>
                  <a:cubicBezTo>
                    <a:pt x="8890" y="3582"/>
                    <a:pt x="-2927" y="23793"/>
                    <a:pt x="655" y="38115"/>
                  </a:cubicBezTo>
                  <a:cubicBezTo>
                    <a:pt x="3020" y="47570"/>
                    <a:pt x="12291" y="54329"/>
                    <a:pt x="14656" y="63784"/>
                  </a:cubicBezTo>
                  <a:cubicBezTo>
                    <a:pt x="17364" y="74612"/>
                    <a:pt x="10036" y="86499"/>
                    <a:pt x="13101" y="97231"/>
                  </a:cubicBezTo>
                  <a:cubicBezTo>
                    <a:pt x="14188" y="101036"/>
                    <a:pt x="17128" y="104050"/>
                    <a:pt x="19323" y="107343"/>
                  </a:cubicBezTo>
                  <a:cubicBezTo>
                    <a:pt x="24145" y="114576"/>
                    <a:pt x="36437" y="119004"/>
                    <a:pt x="44214" y="115121"/>
                  </a:cubicBezTo>
                  <a:cubicBezTo>
                    <a:pt x="48364" y="113049"/>
                    <a:pt x="52511" y="110973"/>
                    <a:pt x="56660" y="108899"/>
                  </a:cubicBezTo>
                  <a:cubicBezTo>
                    <a:pt x="57972" y="108243"/>
                    <a:pt x="58304" y="105787"/>
                    <a:pt x="59771" y="105787"/>
                  </a:cubicBezTo>
                </a:path>
              </a:pathLst>
            </a:custGeom>
            <a:noFill/>
            <a:ln w="19050" cap="flat" cmpd="sng">
              <a:solidFill>
                <a:schemeClr val="dk2"/>
              </a:solidFill>
              <a:prstDash val="solid"/>
              <a:round/>
              <a:headEnd type="none" w="med" len="med"/>
              <a:tailEnd type="none" w="med" len="med"/>
            </a:ln>
          </p:spPr>
        </p:sp>
        <p:sp>
          <p:nvSpPr>
            <p:cNvPr id="378" name="Google Shape;378;p38"/>
            <p:cNvSpPr/>
            <p:nvPr/>
          </p:nvSpPr>
          <p:spPr>
            <a:xfrm rot="-6134353">
              <a:off x="-50436" y="691332"/>
              <a:ext cx="993579" cy="1181760"/>
            </a:xfrm>
            <a:custGeom>
              <a:avLst/>
              <a:gdLst/>
              <a:ahLst/>
              <a:cxnLst/>
              <a:rect l="l" t="t" r="r" b="b"/>
              <a:pathLst>
                <a:path w="39742" h="47269" extrusionOk="0">
                  <a:moveTo>
                    <a:pt x="30774" y="0"/>
                  </a:moveTo>
                  <a:cubicBezTo>
                    <a:pt x="24418" y="0"/>
                    <a:pt x="17192" y="76"/>
                    <a:pt x="12106" y="3889"/>
                  </a:cubicBezTo>
                  <a:cubicBezTo>
                    <a:pt x="7041" y="7686"/>
                    <a:pt x="3566" y="13568"/>
                    <a:pt x="1216" y="19446"/>
                  </a:cubicBezTo>
                  <a:cubicBezTo>
                    <a:pt x="-2489" y="28711"/>
                    <a:pt x="3982" y="44251"/>
                    <a:pt x="13662" y="46671"/>
                  </a:cubicBezTo>
                  <a:cubicBezTo>
                    <a:pt x="23224" y="49061"/>
                    <a:pt x="34657" y="38908"/>
                    <a:pt x="37775" y="29558"/>
                  </a:cubicBezTo>
                  <a:cubicBezTo>
                    <a:pt x="40978" y="19953"/>
                    <a:pt x="40899" y="0"/>
                    <a:pt x="30774" y="0"/>
                  </a:cubicBezTo>
                </a:path>
              </a:pathLst>
            </a:custGeom>
            <a:noFill/>
            <a:ln w="19050" cap="flat" cmpd="sng">
              <a:solidFill>
                <a:schemeClr val="dk2"/>
              </a:solidFill>
              <a:prstDash val="solid"/>
              <a:round/>
              <a:headEnd type="none" w="med" len="med"/>
              <a:tailEnd type="none" w="med" len="med"/>
            </a:ln>
          </p:spPr>
        </p:sp>
      </p:grpSp>
      <p:sp>
        <p:nvSpPr>
          <p:cNvPr id="379" name="Google Shape;379;p38"/>
          <p:cNvSpPr/>
          <p:nvPr/>
        </p:nvSpPr>
        <p:spPr>
          <a:xfrm rot="8100000">
            <a:off x="2620167" y="4451460"/>
            <a:ext cx="403406" cy="317882"/>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0"/>
        <p:cNvGrpSpPr/>
        <p:nvPr/>
      </p:nvGrpSpPr>
      <p:grpSpPr>
        <a:xfrm>
          <a:off x="0" y="0"/>
          <a:ext cx="0" cy="0"/>
          <a:chOff x="0" y="0"/>
          <a:chExt cx="0" cy="0"/>
        </a:xfrm>
      </p:grpSpPr>
      <p:grpSp>
        <p:nvGrpSpPr>
          <p:cNvPr id="41" name="Google Shape;41;p5"/>
          <p:cNvGrpSpPr/>
          <p:nvPr/>
        </p:nvGrpSpPr>
        <p:grpSpPr>
          <a:xfrm>
            <a:off x="-777850" y="-505600"/>
            <a:ext cx="10500907" cy="6436675"/>
            <a:chOff x="-777850" y="-505600"/>
            <a:chExt cx="10500907" cy="6436675"/>
          </a:xfrm>
        </p:grpSpPr>
        <p:sp>
          <p:nvSpPr>
            <p:cNvPr id="42" name="Google Shape;42;p5"/>
            <p:cNvSpPr/>
            <p:nvPr/>
          </p:nvSpPr>
          <p:spPr>
            <a:xfrm>
              <a:off x="-505600" y="-505600"/>
              <a:ext cx="3134300" cy="3912175"/>
            </a:xfrm>
            <a:custGeom>
              <a:avLst/>
              <a:gdLst/>
              <a:ahLst/>
              <a:cxnLst/>
              <a:rect l="l" t="t" r="r" b="b"/>
              <a:pathLst>
                <a:path w="125372" h="156487" extrusionOk="0">
                  <a:moveTo>
                    <a:pt x="81674" y="0"/>
                  </a:moveTo>
                  <a:cubicBezTo>
                    <a:pt x="95364" y="0"/>
                    <a:pt x="110246" y="6596"/>
                    <a:pt x="119010" y="17113"/>
                  </a:cubicBezTo>
                  <a:cubicBezTo>
                    <a:pt x="126216" y="25761"/>
                    <a:pt x="126404" y="39638"/>
                    <a:pt x="123677" y="50560"/>
                  </a:cubicBezTo>
                  <a:cubicBezTo>
                    <a:pt x="118928" y="69579"/>
                    <a:pt x="88765" y="70656"/>
                    <a:pt x="77007" y="86341"/>
                  </a:cubicBezTo>
                  <a:cubicBezTo>
                    <a:pt x="70563" y="94937"/>
                    <a:pt x="78275" y="108040"/>
                    <a:pt x="81674" y="118232"/>
                  </a:cubicBezTo>
                  <a:cubicBezTo>
                    <a:pt x="83525" y="123781"/>
                    <a:pt x="81294" y="130664"/>
                    <a:pt x="77785" y="135345"/>
                  </a:cubicBezTo>
                  <a:cubicBezTo>
                    <a:pt x="68041" y="148342"/>
                    <a:pt x="49206" y="151628"/>
                    <a:pt x="33447" y="155569"/>
                  </a:cubicBezTo>
                  <a:cubicBezTo>
                    <a:pt x="22619" y="158277"/>
                    <a:pt x="11161" y="154013"/>
                    <a:pt x="0" y="154013"/>
                  </a:cubicBezTo>
                </a:path>
              </a:pathLst>
            </a:custGeom>
            <a:noFill/>
            <a:ln w="19050" cap="flat" cmpd="sng">
              <a:solidFill>
                <a:schemeClr val="dk2"/>
              </a:solidFill>
              <a:prstDash val="solid"/>
              <a:round/>
              <a:headEnd type="none" w="med" len="med"/>
              <a:tailEnd type="none" w="med" len="med"/>
            </a:ln>
          </p:spPr>
        </p:sp>
        <p:sp>
          <p:nvSpPr>
            <p:cNvPr id="43" name="Google Shape;43;p5"/>
            <p:cNvSpPr/>
            <p:nvPr/>
          </p:nvSpPr>
          <p:spPr>
            <a:xfrm>
              <a:off x="7686932" y="1575125"/>
              <a:ext cx="2036125" cy="4355950"/>
            </a:xfrm>
            <a:custGeom>
              <a:avLst/>
              <a:gdLst/>
              <a:ahLst/>
              <a:cxnLst/>
              <a:rect l="l" t="t" r="r" b="b"/>
              <a:pathLst>
                <a:path w="81445" h="174238" extrusionOk="0">
                  <a:moveTo>
                    <a:pt x="81445" y="0"/>
                  </a:moveTo>
                  <a:cubicBezTo>
                    <a:pt x="51367" y="4298"/>
                    <a:pt x="6503" y="12209"/>
                    <a:pt x="550" y="42004"/>
                  </a:cubicBezTo>
                  <a:cubicBezTo>
                    <a:pt x="-1490" y="52215"/>
                    <a:pt x="3996" y="63562"/>
                    <a:pt x="10662" y="71562"/>
                  </a:cubicBezTo>
                  <a:cubicBezTo>
                    <a:pt x="17534" y="79809"/>
                    <a:pt x="28343" y="86643"/>
                    <a:pt x="30108" y="97231"/>
                  </a:cubicBezTo>
                  <a:cubicBezTo>
                    <a:pt x="31347" y="104666"/>
                    <a:pt x="31923" y="113048"/>
                    <a:pt x="28552" y="119789"/>
                  </a:cubicBezTo>
                  <a:cubicBezTo>
                    <a:pt x="24193" y="128506"/>
                    <a:pt x="16463" y="135900"/>
                    <a:pt x="14551" y="145457"/>
                  </a:cubicBezTo>
                  <a:cubicBezTo>
                    <a:pt x="13230" y="152058"/>
                    <a:pt x="16533" y="159131"/>
                    <a:pt x="19996" y="164904"/>
                  </a:cubicBezTo>
                  <a:cubicBezTo>
                    <a:pt x="21997" y="168239"/>
                    <a:pt x="26996" y="170349"/>
                    <a:pt x="26996" y="174238"/>
                  </a:cubicBezTo>
                </a:path>
              </a:pathLst>
            </a:custGeom>
            <a:noFill/>
            <a:ln w="19050" cap="flat" cmpd="sng">
              <a:solidFill>
                <a:schemeClr val="dk2"/>
              </a:solidFill>
              <a:prstDash val="solid"/>
              <a:round/>
              <a:headEnd type="none" w="med" len="med"/>
              <a:tailEnd type="none" w="med" len="med"/>
            </a:ln>
          </p:spPr>
        </p:sp>
        <p:sp>
          <p:nvSpPr>
            <p:cNvPr id="44" name="Google Shape;44;p5"/>
            <p:cNvSpPr/>
            <p:nvPr/>
          </p:nvSpPr>
          <p:spPr>
            <a:xfrm>
              <a:off x="7233950" y="-194450"/>
              <a:ext cx="2450225" cy="1327325"/>
            </a:xfrm>
            <a:custGeom>
              <a:avLst/>
              <a:gdLst/>
              <a:ahLst/>
              <a:cxnLst/>
              <a:rect l="l" t="t" r="r" b="b"/>
              <a:pathLst>
                <a:path w="98009" h="53093" extrusionOk="0">
                  <a:moveTo>
                    <a:pt x="0" y="0"/>
                  </a:moveTo>
                  <a:cubicBezTo>
                    <a:pt x="0" y="25516"/>
                    <a:pt x="31464" y="48171"/>
                    <a:pt x="56783" y="51337"/>
                  </a:cubicBezTo>
                  <a:cubicBezTo>
                    <a:pt x="65792" y="52463"/>
                    <a:pt x="75106" y="53896"/>
                    <a:pt x="84008" y="52115"/>
                  </a:cubicBezTo>
                  <a:cubicBezTo>
                    <a:pt x="88832" y="51150"/>
                    <a:pt x="93090" y="47448"/>
                    <a:pt x="98009" y="47448"/>
                  </a:cubicBezTo>
                </a:path>
              </a:pathLst>
            </a:custGeom>
            <a:noFill/>
            <a:ln w="19050" cap="flat" cmpd="sng">
              <a:solidFill>
                <a:schemeClr val="dk2"/>
              </a:solidFill>
              <a:prstDash val="solid"/>
              <a:round/>
              <a:headEnd type="none" w="med" len="med"/>
              <a:tailEnd type="none" w="med" len="med"/>
            </a:ln>
          </p:spPr>
        </p:sp>
        <p:sp>
          <p:nvSpPr>
            <p:cNvPr id="45" name="Google Shape;45;p5"/>
            <p:cNvSpPr/>
            <p:nvPr/>
          </p:nvSpPr>
          <p:spPr>
            <a:xfrm>
              <a:off x="-777850" y="4520555"/>
              <a:ext cx="4705975" cy="1057025"/>
            </a:xfrm>
            <a:custGeom>
              <a:avLst/>
              <a:gdLst/>
              <a:ahLst/>
              <a:cxnLst/>
              <a:rect l="l" t="t" r="r" b="b"/>
              <a:pathLst>
                <a:path w="188239" h="42281" extrusionOk="0">
                  <a:moveTo>
                    <a:pt x="0" y="18306"/>
                  </a:moveTo>
                  <a:cubicBezTo>
                    <a:pt x="19535" y="-1222"/>
                    <a:pt x="55218" y="-3634"/>
                    <a:pt x="81674" y="4305"/>
                  </a:cubicBezTo>
                  <a:cubicBezTo>
                    <a:pt x="97492" y="9052"/>
                    <a:pt x="112796" y="15587"/>
                    <a:pt x="127567" y="22973"/>
                  </a:cubicBezTo>
                  <a:cubicBezTo>
                    <a:pt x="140012" y="29196"/>
                    <a:pt x="151178" y="39354"/>
                    <a:pt x="164903" y="41642"/>
                  </a:cubicBezTo>
                  <a:cubicBezTo>
                    <a:pt x="172576" y="42921"/>
                    <a:pt x="180460" y="41642"/>
                    <a:pt x="188239" y="41642"/>
                  </a:cubicBezTo>
                </a:path>
              </a:pathLst>
            </a:custGeom>
            <a:noFill/>
            <a:ln w="19050" cap="flat" cmpd="sng">
              <a:solidFill>
                <a:schemeClr val="dk2"/>
              </a:solidFill>
              <a:prstDash val="solid"/>
              <a:round/>
              <a:headEnd type="none" w="med" len="med"/>
              <a:tailEnd type="none" w="med" len="med"/>
            </a:ln>
          </p:spPr>
        </p:sp>
      </p:grpSp>
      <p:sp>
        <p:nvSpPr>
          <p:cNvPr id="46" name="Google Shape;46;p5"/>
          <p:cNvSpPr/>
          <p:nvPr/>
        </p:nvSpPr>
        <p:spPr>
          <a:xfrm rot="8100000" flipH="1">
            <a:off x="258255" y="3898630"/>
            <a:ext cx="407848" cy="321388"/>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47" name="Google Shape;47;p5"/>
          <p:cNvSpPr/>
          <p:nvPr/>
        </p:nvSpPr>
        <p:spPr>
          <a:xfrm rot="8100000" flipH="1">
            <a:off x="7966455" y="1336230"/>
            <a:ext cx="407848" cy="321388"/>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48" name="Google Shape;48;p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sz="3000">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9" name="Google Shape;49;p5"/>
          <p:cNvSpPr txBox="1">
            <a:spLocks noGrp="1"/>
          </p:cNvSpPr>
          <p:nvPr>
            <p:ph type="title" idx="2"/>
          </p:nvPr>
        </p:nvSpPr>
        <p:spPr>
          <a:xfrm>
            <a:off x="1715177" y="2914475"/>
            <a:ext cx="2505600" cy="367200"/>
          </a:xfrm>
          <a:prstGeom prst="rect">
            <a:avLst/>
          </a:prstGeom>
          <a:noFill/>
        </p:spPr>
        <p:txBody>
          <a:bodyPr spcFirstLastPara="1" wrap="square" lIns="91425" tIns="91425" rIns="91425" bIns="91425" anchor="t" anchorCtr="0">
            <a:noAutofit/>
          </a:bodyPr>
          <a:lstStyle>
            <a:lvl1pPr lvl="0" algn="ctr" rtl="0">
              <a:spcBef>
                <a:spcPts val="0"/>
              </a:spcBef>
              <a:spcAft>
                <a:spcPts val="0"/>
              </a:spcAft>
              <a:buSzPts val="3000"/>
              <a:buNone/>
              <a:defRPr sz="1800" b="0">
                <a:solidFill>
                  <a:schemeClr val="dk1"/>
                </a:solidFill>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50" name="Google Shape;50;p5"/>
          <p:cNvSpPr txBox="1">
            <a:spLocks noGrp="1"/>
          </p:cNvSpPr>
          <p:nvPr>
            <p:ph type="title" idx="3"/>
          </p:nvPr>
        </p:nvSpPr>
        <p:spPr>
          <a:xfrm>
            <a:off x="4923225" y="2914475"/>
            <a:ext cx="2505600" cy="367200"/>
          </a:xfrm>
          <a:prstGeom prst="rect">
            <a:avLst/>
          </a:prstGeom>
          <a:noFill/>
        </p:spPr>
        <p:txBody>
          <a:bodyPr spcFirstLastPara="1" wrap="square" lIns="91425" tIns="91425" rIns="91425" bIns="91425" anchor="t" anchorCtr="0">
            <a:noAutofit/>
          </a:bodyPr>
          <a:lstStyle>
            <a:lvl1pPr lvl="0" algn="ctr" rtl="0">
              <a:spcBef>
                <a:spcPts val="0"/>
              </a:spcBef>
              <a:spcAft>
                <a:spcPts val="0"/>
              </a:spcAft>
              <a:buSzPts val="3000"/>
              <a:buNone/>
              <a:defRPr sz="1800" b="0">
                <a:solidFill>
                  <a:schemeClr val="dk1"/>
                </a:solidFill>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51" name="Google Shape;51;p5"/>
          <p:cNvSpPr txBox="1">
            <a:spLocks noGrp="1"/>
          </p:cNvSpPr>
          <p:nvPr>
            <p:ph type="subTitle" idx="1"/>
          </p:nvPr>
        </p:nvSpPr>
        <p:spPr>
          <a:xfrm>
            <a:off x="4923238" y="3306450"/>
            <a:ext cx="2505600" cy="1010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52" name="Google Shape;52;p5"/>
          <p:cNvSpPr txBox="1">
            <a:spLocks noGrp="1"/>
          </p:cNvSpPr>
          <p:nvPr>
            <p:ph type="subTitle" idx="4"/>
          </p:nvPr>
        </p:nvSpPr>
        <p:spPr>
          <a:xfrm>
            <a:off x="1715162" y="3306450"/>
            <a:ext cx="2505600" cy="1010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800"/>
              <a:buNone/>
              <a:defRPr sz="1600" b="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1"/>
        <p:cNvGrpSpPr/>
        <p:nvPr/>
      </p:nvGrpSpPr>
      <p:grpSpPr>
        <a:xfrm>
          <a:off x="0" y="0"/>
          <a:ext cx="0" cy="0"/>
          <a:chOff x="0" y="0"/>
          <a:chExt cx="0" cy="0"/>
        </a:xfrm>
      </p:grpSpPr>
      <p:grpSp>
        <p:nvGrpSpPr>
          <p:cNvPr id="62" name="Google Shape;62;p7"/>
          <p:cNvGrpSpPr/>
          <p:nvPr/>
        </p:nvGrpSpPr>
        <p:grpSpPr>
          <a:xfrm>
            <a:off x="-646999" y="-821006"/>
            <a:ext cx="11219014" cy="6337623"/>
            <a:chOff x="-646999" y="-821006"/>
            <a:chExt cx="11219014" cy="6337623"/>
          </a:xfrm>
        </p:grpSpPr>
        <p:sp>
          <p:nvSpPr>
            <p:cNvPr id="63" name="Google Shape;63;p7"/>
            <p:cNvSpPr/>
            <p:nvPr/>
          </p:nvSpPr>
          <p:spPr>
            <a:xfrm>
              <a:off x="5561600" y="-272250"/>
              <a:ext cx="4744850" cy="3772550"/>
            </a:xfrm>
            <a:custGeom>
              <a:avLst/>
              <a:gdLst/>
              <a:ahLst/>
              <a:cxnLst/>
              <a:rect l="l" t="t" r="r" b="b"/>
              <a:pathLst>
                <a:path w="189794" h="150902" extrusionOk="0">
                  <a:moveTo>
                    <a:pt x="0" y="0"/>
                  </a:moveTo>
                  <a:cubicBezTo>
                    <a:pt x="0" y="10631"/>
                    <a:pt x="622" y="22610"/>
                    <a:pt x="7000" y="31114"/>
                  </a:cubicBezTo>
                  <a:cubicBezTo>
                    <a:pt x="14509" y="41127"/>
                    <a:pt x="24587" y="49629"/>
                    <a:pt x="35781" y="55227"/>
                  </a:cubicBezTo>
                  <a:cubicBezTo>
                    <a:pt x="60818" y="67748"/>
                    <a:pt x="92670" y="63384"/>
                    <a:pt x="116676" y="77785"/>
                  </a:cubicBezTo>
                  <a:cubicBezTo>
                    <a:pt x="125561" y="83115"/>
                    <a:pt x="130978" y="94071"/>
                    <a:pt x="133011" y="104231"/>
                  </a:cubicBezTo>
                  <a:cubicBezTo>
                    <a:pt x="134672" y="112532"/>
                    <a:pt x="140892" y="119217"/>
                    <a:pt x="144679" y="126789"/>
                  </a:cubicBezTo>
                  <a:cubicBezTo>
                    <a:pt x="152306" y="142040"/>
                    <a:pt x="172742" y="150902"/>
                    <a:pt x="189794" y="150902"/>
                  </a:cubicBezTo>
                </a:path>
              </a:pathLst>
            </a:custGeom>
            <a:noFill/>
            <a:ln w="19050" cap="flat" cmpd="sng">
              <a:solidFill>
                <a:schemeClr val="dk2"/>
              </a:solidFill>
              <a:prstDash val="solid"/>
              <a:round/>
              <a:headEnd type="none" w="med" len="med"/>
              <a:tailEnd type="none" w="med" len="med"/>
            </a:ln>
          </p:spPr>
        </p:sp>
        <p:sp>
          <p:nvSpPr>
            <p:cNvPr id="64" name="Google Shape;64;p7"/>
            <p:cNvSpPr/>
            <p:nvPr/>
          </p:nvSpPr>
          <p:spPr>
            <a:xfrm>
              <a:off x="4180925" y="3800725"/>
              <a:ext cx="5367083" cy="1715893"/>
            </a:xfrm>
            <a:custGeom>
              <a:avLst/>
              <a:gdLst/>
              <a:ahLst/>
              <a:cxnLst/>
              <a:rect l="l" t="t" r="r" b="b"/>
              <a:pathLst>
                <a:path w="234909" h="75102" extrusionOk="0">
                  <a:moveTo>
                    <a:pt x="234909" y="5096"/>
                  </a:moveTo>
                  <a:cubicBezTo>
                    <a:pt x="225742" y="5096"/>
                    <a:pt x="216780" y="2343"/>
                    <a:pt x="207684" y="1206"/>
                  </a:cubicBezTo>
                  <a:cubicBezTo>
                    <a:pt x="188023" y="-1252"/>
                    <a:pt x="166965" y="70"/>
                    <a:pt x="148568" y="7429"/>
                  </a:cubicBezTo>
                  <a:cubicBezTo>
                    <a:pt x="127182" y="15984"/>
                    <a:pt x="112172" y="39422"/>
                    <a:pt x="89452" y="43210"/>
                  </a:cubicBezTo>
                  <a:cubicBezTo>
                    <a:pt x="74030" y="45781"/>
                    <a:pt x="57613" y="42932"/>
                    <a:pt x="42781" y="47877"/>
                  </a:cubicBezTo>
                  <a:cubicBezTo>
                    <a:pt x="33091" y="51108"/>
                    <a:pt x="23915" y="55754"/>
                    <a:pt x="14779" y="60323"/>
                  </a:cubicBezTo>
                  <a:cubicBezTo>
                    <a:pt x="8548" y="63439"/>
                    <a:pt x="0" y="68135"/>
                    <a:pt x="0" y="75102"/>
                  </a:cubicBezTo>
                </a:path>
              </a:pathLst>
            </a:custGeom>
            <a:noFill/>
            <a:ln w="19050" cap="flat" cmpd="sng">
              <a:solidFill>
                <a:schemeClr val="dk2"/>
              </a:solidFill>
              <a:prstDash val="solid"/>
              <a:round/>
              <a:headEnd type="none" w="med" len="med"/>
              <a:tailEnd type="none" w="med" len="med"/>
            </a:ln>
          </p:spPr>
        </p:sp>
        <p:sp>
          <p:nvSpPr>
            <p:cNvPr id="65" name="Google Shape;65;p7"/>
            <p:cNvSpPr/>
            <p:nvPr/>
          </p:nvSpPr>
          <p:spPr>
            <a:xfrm rot="-2700000">
              <a:off x="8266172" y="-719516"/>
              <a:ext cx="1494261" cy="2914447"/>
            </a:xfrm>
            <a:custGeom>
              <a:avLst/>
              <a:gdLst/>
              <a:ahLst/>
              <a:cxnLst/>
              <a:rect l="l" t="t" r="r" b="b"/>
              <a:pathLst>
                <a:path w="59771" h="116579" extrusionOk="0">
                  <a:moveTo>
                    <a:pt x="23212" y="0"/>
                  </a:moveTo>
                  <a:cubicBezTo>
                    <a:pt x="8890" y="3582"/>
                    <a:pt x="-2927" y="23793"/>
                    <a:pt x="655" y="38115"/>
                  </a:cubicBezTo>
                  <a:cubicBezTo>
                    <a:pt x="3020" y="47570"/>
                    <a:pt x="12291" y="54329"/>
                    <a:pt x="14656" y="63784"/>
                  </a:cubicBezTo>
                  <a:cubicBezTo>
                    <a:pt x="17364" y="74612"/>
                    <a:pt x="10036" y="86499"/>
                    <a:pt x="13101" y="97231"/>
                  </a:cubicBezTo>
                  <a:cubicBezTo>
                    <a:pt x="14188" y="101036"/>
                    <a:pt x="17128" y="104050"/>
                    <a:pt x="19323" y="107343"/>
                  </a:cubicBezTo>
                  <a:cubicBezTo>
                    <a:pt x="24145" y="114576"/>
                    <a:pt x="36437" y="119004"/>
                    <a:pt x="44214" y="115121"/>
                  </a:cubicBezTo>
                  <a:cubicBezTo>
                    <a:pt x="48364" y="113049"/>
                    <a:pt x="52511" y="110973"/>
                    <a:pt x="56660" y="108899"/>
                  </a:cubicBezTo>
                  <a:cubicBezTo>
                    <a:pt x="57972" y="108243"/>
                    <a:pt x="58304" y="105787"/>
                    <a:pt x="59771" y="105787"/>
                  </a:cubicBezTo>
                </a:path>
              </a:pathLst>
            </a:custGeom>
            <a:noFill/>
            <a:ln w="19050" cap="flat" cmpd="sng">
              <a:solidFill>
                <a:schemeClr val="dk2"/>
              </a:solidFill>
              <a:prstDash val="solid"/>
              <a:round/>
              <a:headEnd type="none" w="med" len="med"/>
              <a:tailEnd type="none" w="med" len="med"/>
            </a:ln>
          </p:spPr>
        </p:sp>
        <p:sp>
          <p:nvSpPr>
            <p:cNvPr id="66" name="Google Shape;66;p7"/>
            <p:cNvSpPr/>
            <p:nvPr/>
          </p:nvSpPr>
          <p:spPr>
            <a:xfrm rot="10800000" flipH="1">
              <a:off x="-646999" y="3885952"/>
              <a:ext cx="2310371" cy="1471030"/>
            </a:xfrm>
            <a:custGeom>
              <a:avLst/>
              <a:gdLst/>
              <a:ahLst/>
              <a:cxnLst/>
              <a:rect l="l" t="t" r="r" b="b"/>
              <a:pathLst>
                <a:path w="28561" h="18185" extrusionOk="0">
                  <a:moveTo>
                    <a:pt x="25102" y="0"/>
                  </a:moveTo>
                  <a:lnTo>
                    <a:pt x="24933" y="121"/>
                  </a:lnTo>
                  <a:cubicBezTo>
                    <a:pt x="25885" y="1422"/>
                    <a:pt x="26873" y="2760"/>
                    <a:pt x="27476" y="4279"/>
                  </a:cubicBezTo>
                  <a:cubicBezTo>
                    <a:pt x="28343" y="6424"/>
                    <a:pt x="28223" y="8508"/>
                    <a:pt x="27162" y="10002"/>
                  </a:cubicBezTo>
                  <a:cubicBezTo>
                    <a:pt x="26449" y="11014"/>
                    <a:pt x="25363" y="11609"/>
                    <a:pt x="24228" y="11609"/>
                  </a:cubicBezTo>
                  <a:cubicBezTo>
                    <a:pt x="24174" y="11609"/>
                    <a:pt x="24120" y="11608"/>
                    <a:pt x="24066" y="11605"/>
                  </a:cubicBezTo>
                  <a:cubicBezTo>
                    <a:pt x="23343" y="11569"/>
                    <a:pt x="22439" y="11123"/>
                    <a:pt x="21487" y="10653"/>
                  </a:cubicBezTo>
                  <a:cubicBezTo>
                    <a:pt x="20378" y="10094"/>
                    <a:pt x="19146" y="9477"/>
                    <a:pt x="18004" y="9477"/>
                  </a:cubicBezTo>
                  <a:cubicBezTo>
                    <a:pt x="17670" y="9477"/>
                    <a:pt x="17342" y="9530"/>
                    <a:pt x="17028" y="9653"/>
                  </a:cubicBezTo>
                  <a:cubicBezTo>
                    <a:pt x="16172" y="9991"/>
                    <a:pt x="15510" y="10797"/>
                    <a:pt x="14991" y="12123"/>
                  </a:cubicBezTo>
                  <a:cubicBezTo>
                    <a:pt x="14847" y="12509"/>
                    <a:pt x="14726" y="12991"/>
                    <a:pt x="14582" y="13497"/>
                  </a:cubicBezTo>
                  <a:cubicBezTo>
                    <a:pt x="14100" y="15280"/>
                    <a:pt x="13497" y="17510"/>
                    <a:pt x="11545" y="17907"/>
                  </a:cubicBezTo>
                  <a:cubicBezTo>
                    <a:pt x="11328" y="17952"/>
                    <a:pt x="11119" y="17973"/>
                    <a:pt x="10919" y="17973"/>
                  </a:cubicBezTo>
                  <a:cubicBezTo>
                    <a:pt x="8852" y="17973"/>
                    <a:pt x="7638" y="15698"/>
                    <a:pt x="6363" y="13292"/>
                  </a:cubicBezTo>
                  <a:cubicBezTo>
                    <a:pt x="5036" y="10783"/>
                    <a:pt x="3672" y="8211"/>
                    <a:pt x="1209" y="8211"/>
                  </a:cubicBezTo>
                  <a:cubicBezTo>
                    <a:pt x="833" y="8211"/>
                    <a:pt x="432" y="8271"/>
                    <a:pt x="1" y="8400"/>
                  </a:cubicBezTo>
                  <a:lnTo>
                    <a:pt x="61" y="8604"/>
                  </a:lnTo>
                  <a:cubicBezTo>
                    <a:pt x="466" y="8481"/>
                    <a:pt x="843" y="8424"/>
                    <a:pt x="1198" y="8424"/>
                  </a:cubicBezTo>
                  <a:cubicBezTo>
                    <a:pt x="3550" y="8424"/>
                    <a:pt x="4884" y="10938"/>
                    <a:pt x="6183" y="13389"/>
                  </a:cubicBezTo>
                  <a:cubicBezTo>
                    <a:pt x="7436" y="15751"/>
                    <a:pt x="8725" y="18185"/>
                    <a:pt x="10931" y="18185"/>
                  </a:cubicBezTo>
                  <a:cubicBezTo>
                    <a:pt x="11148" y="18185"/>
                    <a:pt x="11365" y="18161"/>
                    <a:pt x="11593" y="18113"/>
                  </a:cubicBezTo>
                  <a:cubicBezTo>
                    <a:pt x="13666" y="17690"/>
                    <a:pt x="14281" y="15389"/>
                    <a:pt x="14787" y="13545"/>
                  </a:cubicBezTo>
                  <a:cubicBezTo>
                    <a:pt x="14919" y="13051"/>
                    <a:pt x="15052" y="12569"/>
                    <a:pt x="15184" y="12195"/>
                  </a:cubicBezTo>
                  <a:cubicBezTo>
                    <a:pt x="15679" y="10931"/>
                    <a:pt x="16305" y="10159"/>
                    <a:pt x="17112" y="9846"/>
                  </a:cubicBezTo>
                  <a:cubicBezTo>
                    <a:pt x="17404" y="9732"/>
                    <a:pt x="17708" y="9682"/>
                    <a:pt x="18021" y="9682"/>
                  </a:cubicBezTo>
                  <a:cubicBezTo>
                    <a:pt x="19091" y="9682"/>
                    <a:pt x="20264" y="10265"/>
                    <a:pt x="21402" y="10834"/>
                  </a:cubicBezTo>
                  <a:cubicBezTo>
                    <a:pt x="22366" y="11316"/>
                    <a:pt x="23282" y="11774"/>
                    <a:pt x="24066" y="11810"/>
                  </a:cubicBezTo>
                  <a:cubicBezTo>
                    <a:pt x="24122" y="11812"/>
                    <a:pt x="24177" y="11814"/>
                    <a:pt x="24233" y="11814"/>
                  </a:cubicBezTo>
                  <a:cubicBezTo>
                    <a:pt x="25426" y="11814"/>
                    <a:pt x="26571" y="11194"/>
                    <a:pt x="27331" y="10123"/>
                  </a:cubicBezTo>
                  <a:cubicBezTo>
                    <a:pt x="28440" y="8580"/>
                    <a:pt x="28560" y="6411"/>
                    <a:pt x="27668" y="4206"/>
                  </a:cubicBezTo>
                  <a:cubicBezTo>
                    <a:pt x="27054" y="2664"/>
                    <a:pt x="26066" y="1302"/>
                    <a:pt x="251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 name="Google Shape;67;p7"/>
          <p:cNvSpPr txBox="1">
            <a:spLocks noGrp="1"/>
          </p:cNvSpPr>
          <p:nvPr>
            <p:ph type="title"/>
          </p:nvPr>
        </p:nvSpPr>
        <p:spPr>
          <a:xfrm>
            <a:off x="720000" y="443850"/>
            <a:ext cx="3852000" cy="105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atin typeface="Anton"/>
                <a:ea typeface="Anton"/>
                <a:cs typeface="Anton"/>
                <a:sym typeface="Anton"/>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68" name="Google Shape;68;p7"/>
          <p:cNvSpPr txBox="1">
            <a:spLocks noGrp="1"/>
          </p:cNvSpPr>
          <p:nvPr>
            <p:ph type="subTitle" idx="1"/>
          </p:nvPr>
        </p:nvSpPr>
        <p:spPr>
          <a:xfrm>
            <a:off x="720000" y="1650300"/>
            <a:ext cx="3852000" cy="2697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999999"/>
              </a:buClr>
              <a:buSzPts val="800"/>
              <a:buFont typeface="Open Sans"/>
              <a:buChar char="●"/>
              <a:defRPr sz="1600"/>
            </a:lvl1pPr>
            <a:lvl2pPr lvl="1" algn="ctr" rtl="0">
              <a:lnSpc>
                <a:spcPct val="100000"/>
              </a:lnSpc>
              <a:spcBef>
                <a:spcPts val="0"/>
              </a:spcBef>
              <a:spcAft>
                <a:spcPts val="0"/>
              </a:spcAft>
              <a:buClr>
                <a:srgbClr val="999999"/>
              </a:buClr>
              <a:buSzPts val="800"/>
              <a:buFont typeface="Open Sans"/>
              <a:buChar char="○"/>
              <a:defRPr/>
            </a:lvl2pPr>
            <a:lvl3pPr lvl="2" algn="ctr" rtl="0">
              <a:lnSpc>
                <a:spcPct val="100000"/>
              </a:lnSpc>
              <a:spcBef>
                <a:spcPts val="1600"/>
              </a:spcBef>
              <a:spcAft>
                <a:spcPts val="0"/>
              </a:spcAft>
              <a:buClr>
                <a:srgbClr val="999999"/>
              </a:buClr>
              <a:buSzPts val="800"/>
              <a:buFont typeface="Open Sans"/>
              <a:buChar char="■"/>
              <a:defRPr/>
            </a:lvl3pPr>
            <a:lvl4pPr lvl="3" algn="ctr" rtl="0">
              <a:lnSpc>
                <a:spcPct val="100000"/>
              </a:lnSpc>
              <a:spcBef>
                <a:spcPts val="1600"/>
              </a:spcBef>
              <a:spcAft>
                <a:spcPts val="0"/>
              </a:spcAft>
              <a:buClr>
                <a:srgbClr val="999999"/>
              </a:buClr>
              <a:buSzPts val="800"/>
              <a:buFont typeface="Open Sans"/>
              <a:buChar char="●"/>
              <a:defRPr/>
            </a:lvl4pPr>
            <a:lvl5pPr lvl="4" algn="ctr" rtl="0">
              <a:lnSpc>
                <a:spcPct val="100000"/>
              </a:lnSpc>
              <a:spcBef>
                <a:spcPts val="1600"/>
              </a:spcBef>
              <a:spcAft>
                <a:spcPts val="0"/>
              </a:spcAft>
              <a:buClr>
                <a:srgbClr val="999999"/>
              </a:buClr>
              <a:buSzPts val="1200"/>
              <a:buFont typeface="Open Sans"/>
              <a:buChar char="○"/>
              <a:defRPr/>
            </a:lvl5pPr>
            <a:lvl6pPr lvl="5" algn="ctr" rtl="0">
              <a:lnSpc>
                <a:spcPct val="100000"/>
              </a:lnSpc>
              <a:spcBef>
                <a:spcPts val="1600"/>
              </a:spcBef>
              <a:spcAft>
                <a:spcPts val="0"/>
              </a:spcAft>
              <a:buClr>
                <a:srgbClr val="999999"/>
              </a:buClr>
              <a:buSzPts val="1200"/>
              <a:buFont typeface="Open Sans"/>
              <a:buChar char="■"/>
              <a:defRPr/>
            </a:lvl6pPr>
            <a:lvl7pPr lvl="6" algn="ctr" rtl="0">
              <a:lnSpc>
                <a:spcPct val="100000"/>
              </a:lnSpc>
              <a:spcBef>
                <a:spcPts val="1600"/>
              </a:spcBef>
              <a:spcAft>
                <a:spcPts val="0"/>
              </a:spcAft>
              <a:buClr>
                <a:srgbClr val="999999"/>
              </a:buClr>
              <a:buSzPts val="700"/>
              <a:buFont typeface="Open Sans"/>
              <a:buChar char="●"/>
              <a:defRPr/>
            </a:lvl7pPr>
            <a:lvl8pPr lvl="7" algn="ctr" rtl="0">
              <a:lnSpc>
                <a:spcPct val="100000"/>
              </a:lnSpc>
              <a:spcBef>
                <a:spcPts val="1600"/>
              </a:spcBef>
              <a:spcAft>
                <a:spcPts val="0"/>
              </a:spcAft>
              <a:buClr>
                <a:srgbClr val="999999"/>
              </a:buClr>
              <a:buSzPts val="700"/>
              <a:buFont typeface="Open Sans"/>
              <a:buChar char="○"/>
              <a:defRPr/>
            </a:lvl8pPr>
            <a:lvl9pPr lvl="8" algn="ctr" rtl="0">
              <a:lnSpc>
                <a:spcPct val="100000"/>
              </a:lnSpc>
              <a:spcBef>
                <a:spcPts val="1600"/>
              </a:spcBef>
              <a:spcAft>
                <a:spcPts val="1600"/>
              </a:spcAft>
              <a:buClr>
                <a:srgbClr val="999999"/>
              </a:buClr>
              <a:buSzPts val="600"/>
              <a:buFont typeface="Open Sans"/>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69"/>
        <p:cNvGrpSpPr/>
        <p:nvPr/>
      </p:nvGrpSpPr>
      <p:grpSpPr>
        <a:xfrm>
          <a:off x="0" y="0"/>
          <a:ext cx="0" cy="0"/>
          <a:chOff x="0" y="0"/>
          <a:chExt cx="0" cy="0"/>
        </a:xfrm>
      </p:grpSpPr>
      <p:sp>
        <p:nvSpPr>
          <p:cNvPr id="70" name="Google Shape;70;p8"/>
          <p:cNvSpPr/>
          <p:nvPr/>
        </p:nvSpPr>
        <p:spPr>
          <a:xfrm>
            <a:off x="1356325" y="-1015479"/>
            <a:ext cx="7277187" cy="5740887"/>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8"/>
          <p:cNvSpPr/>
          <p:nvPr/>
        </p:nvSpPr>
        <p:spPr>
          <a:xfrm rot="-2700000" flipH="1">
            <a:off x="8608261" y="1148748"/>
            <a:ext cx="306732" cy="241713"/>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72" name="Google Shape;72;p8"/>
          <p:cNvSpPr/>
          <p:nvPr/>
        </p:nvSpPr>
        <p:spPr>
          <a:xfrm rot="3600026">
            <a:off x="-1825995" y="2944329"/>
            <a:ext cx="4512076" cy="3559524"/>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8"/>
          <p:cNvSpPr/>
          <p:nvPr/>
        </p:nvSpPr>
        <p:spPr>
          <a:xfrm rot="3600017">
            <a:off x="7369719" y="3529620"/>
            <a:ext cx="3519496" cy="2776489"/>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8"/>
          <p:cNvSpPr/>
          <p:nvPr/>
        </p:nvSpPr>
        <p:spPr>
          <a:xfrm rot="-2700000" flipH="1">
            <a:off x="-176359" y="1591203"/>
            <a:ext cx="582923" cy="527523"/>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75" name="Google Shape;75;p8"/>
          <p:cNvSpPr/>
          <p:nvPr/>
        </p:nvSpPr>
        <p:spPr>
          <a:xfrm rot="-2700000" flipH="1">
            <a:off x="7501141" y="2828603"/>
            <a:ext cx="582923" cy="527523"/>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76" name="Google Shape;76;p8"/>
          <p:cNvSpPr txBox="1">
            <a:spLocks noGrp="1"/>
          </p:cNvSpPr>
          <p:nvPr>
            <p:ph type="title"/>
          </p:nvPr>
        </p:nvSpPr>
        <p:spPr>
          <a:xfrm>
            <a:off x="1977900" y="1183500"/>
            <a:ext cx="5188200" cy="27765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10000">
                <a:solidFill>
                  <a:schemeClr val="dk1"/>
                </a:solidFill>
                <a:latin typeface="Anton"/>
                <a:ea typeface="Anton"/>
                <a:cs typeface="Anton"/>
                <a:sym typeface="Anton"/>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7"/>
        <p:cNvGrpSpPr/>
        <p:nvPr/>
      </p:nvGrpSpPr>
      <p:grpSpPr>
        <a:xfrm>
          <a:off x="0" y="0"/>
          <a:ext cx="0" cy="0"/>
          <a:chOff x="0" y="0"/>
          <a:chExt cx="0" cy="0"/>
        </a:xfrm>
      </p:grpSpPr>
      <p:grpSp>
        <p:nvGrpSpPr>
          <p:cNvPr id="78" name="Google Shape;78;p9"/>
          <p:cNvGrpSpPr/>
          <p:nvPr/>
        </p:nvGrpSpPr>
        <p:grpSpPr>
          <a:xfrm>
            <a:off x="-646975" y="-938080"/>
            <a:ext cx="10019565" cy="6825505"/>
            <a:chOff x="-646975" y="-938080"/>
            <a:chExt cx="10019565" cy="6825505"/>
          </a:xfrm>
        </p:grpSpPr>
        <p:sp>
          <p:nvSpPr>
            <p:cNvPr id="79" name="Google Shape;79;p9"/>
            <p:cNvSpPr/>
            <p:nvPr/>
          </p:nvSpPr>
          <p:spPr>
            <a:xfrm>
              <a:off x="680625" y="-43650"/>
              <a:ext cx="4034825" cy="5931075"/>
            </a:xfrm>
            <a:custGeom>
              <a:avLst/>
              <a:gdLst/>
              <a:ahLst/>
              <a:cxnLst/>
              <a:rect l="l" t="t" r="r" b="b"/>
              <a:pathLst>
                <a:path w="161393" h="237243" extrusionOk="0">
                  <a:moveTo>
                    <a:pt x="150124" y="0"/>
                  </a:moveTo>
                  <a:cubicBezTo>
                    <a:pt x="163197" y="3269"/>
                    <a:pt x="163211" y="27285"/>
                    <a:pt x="157902" y="39670"/>
                  </a:cubicBezTo>
                  <a:cubicBezTo>
                    <a:pt x="147974" y="62830"/>
                    <a:pt x="124249" y="80712"/>
                    <a:pt x="100342" y="88674"/>
                  </a:cubicBezTo>
                  <a:cubicBezTo>
                    <a:pt x="91472" y="91628"/>
                    <a:pt x="87536" y="106440"/>
                    <a:pt x="91007" y="115121"/>
                  </a:cubicBezTo>
                  <a:cubicBezTo>
                    <a:pt x="95497" y="126352"/>
                    <a:pt x="106743" y="134501"/>
                    <a:pt x="109676" y="146235"/>
                  </a:cubicBezTo>
                  <a:cubicBezTo>
                    <a:pt x="110972" y="151421"/>
                    <a:pt x="108535" y="157208"/>
                    <a:pt x="105786" y="161792"/>
                  </a:cubicBezTo>
                  <a:cubicBezTo>
                    <a:pt x="96546" y="177199"/>
                    <a:pt x="72843" y="176936"/>
                    <a:pt x="55227" y="180460"/>
                  </a:cubicBezTo>
                  <a:cubicBezTo>
                    <a:pt x="45006" y="182505"/>
                    <a:pt x="33694" y="179467"/>
                    <a:pt x="24113" y="183572"/>
                  </a:cubicBezTo>
                  <a:cubicBezTo>
                    <a:pt x="6085" y="191296"/>
                    <a:pt x="0" y="217630"/>
                    <a:pt x="0" y="237243"/>
                  </a:cubicBezTo>
                </a:path>
              </a:pathLst>
            </a:custGeom>
            <a:noFill/>
            <a:ln w="19050" cap="flat" cmpd="sng">
              <a:solidFill>
                <a:schemeClr val="dk2"/>
              </a:solidFill>
              <a:prstDash val="solid"/>
              <a:round/>
              <a:headEnd type="none" w="med" len="med"/>
              <a:tailEnd type="none" w="med" len="med"/>
            </a:ln>
          </p:spPr>
        </p:sp>
        <p:grpSp>
          <p:nvGrpSpPr>
            <p:cNvPr id="80" name="Google Shape;80;p9"/>
            <p:cNvGrpSpPr/>
            <p:nvPr/>
          </p:nvGrpSpPr>
          <p:grpSpPr>
            <a:xfrm rot="10800000">
              <a:off x="2712750" y="4093325"/>
              <a:ext cx="5133775" cy="1263711"/>
              <a:chOff x="2946100" y="-106950"/>
              <a:chExt cx="5133775" cy="1263711"/>
            </a:xfrm>
          </p:grpSpPr>
          <p:sp>
            <p:nvSpPr>
              <p:cNvPr id="81" name="Google Shape;81;p9"/>
              <p:cNvSpPr/>
              <p:nvPr/>
            </p:nvSpPr>
            <p:spPr>
              <a:xfrm>
                <a:off x="2946100" y="-106950"/>
                <a:ext cx="5133775" cy="1145250"/>
              </a:xfrm>
              <a:custGeom>
                <a:avLst/>
                <a:gdLst/>
                <a:ahLst/>
                <a:cxnLst/>
                <a:rect l="l" t="t" r="r" b="b"/>
                <a:pathLst>
                  <a:path w="205351" h="45810" extrusionOk="0">
                    <a:moveTo>
                      <a:pt x="0" y="3111"/>
                    </a:moveTo>
                    <a:cubicBezTo>
                      <a:pt x="0" y="22732"/>
                      <a:pt x="21273" y="43999"/>
                      <a:pt x="40836" y="45504"/>
                    </a:cubicBezTo>
                    <a:cubicBezTo>
                      <a:pt x="49686" y="46185"/>
                      <a:pt x="59123" y="45886"/>
                      <a:pt x="67283" y="42392"/>
                    </a:cubicBezTo>
                    <a:cubicBezTo>
                      <a:pt x="78174" y="37728"/>
                      <a:pt x="88131" y="29179"/>
                      <a:pt x="99953" y="28391"/>
                    </a:cubicBezTo>
                    <a:cubicBezTo>
                      <a:pt x="106957" y="27924"/>
                      <a:pt x="114676" y="26807"/>
                      <a:pt x="120954" y="29947"/>
                    </a:cubicBezTo>
                    <a:cubicBezTo>
                      <a:pt x="133274" y="36110"/>
                      <a:pt x="146517" y="44028"/>
                      <a:pt x="160236" y="42781"/>
                    </a:cubicBezTo>
                    <a:cubicBezTo>
                      <a:pt x="180875" y="40904"/>
                      <a:pt x="205351" y="20725"/>
                      <a:pt x="205351" y="0"/>
                    </a:cubicBezTo>
                  </a:path>
                </a:pathLst>
              </a:custGeom>
              <a:noFill/>
              <a:ln w="19050" cap="flat" cmpd="sng">
                <a:solidFill>
                  <a:schemeClr val="dk2"/>
                </a:solidFill>
                <a:prstDash val="solid"/>
                <a:round/>
                <a:headEnd type="none" w="med" len="med"/>
                <a:tailEnd type="none" w="med" len="med"/>
              </a:ln>
            </p:spPr>
          </p:sp>
          <p:sp>
            <p:nvSpPr>
              <p:cNvPr id="82" name="Google Shape;82;p9"/>
              <p:cNvSpPr/>
              <p:nvPr/>
            </p:nvSpPr>
            <p:spPr>
              <a:xfrm>
                <a:off x="5684090" y="880936"/>
                <a:ext cx="472550" cy="275825"/>
              </a:xfrm>
              <a:custGeom>
                <a:avLst/>
                <a:gdLst/>
                <a:ahLst/>
                <a:cxnLst/>
                <a:rect l="l" t="t" r="r" b="b"/>
                <a:pathLst>
                  <a:path w="18902" h="11033" extrusionOk="0">
                    <a:moveTo>
                      <a:pt x="8323" y="155"/>
                    </a:moveTo>
                    <a:cubicBezTo>
                      <a:pt x="4757" y="1344"/>
                      <a:pt x="-1862" y="5434"/>
                      <a:pt x="545" y="8322"/>
                    </a:cubicBezTo>
                    <a:cubicBezTo>
                      <a:pt x="4302" y="12831"/>
                      <a:pt x="14524" y="11074"/>
                      <a:pt x="18046" y="6378"/>
                    </a:cubicBezTo>
                    <a:cubicBezTo>
                      <a:pt x="19138" y="4922"/>
                      <a:pt x="19285" y="1747"/>
                      <a:pt x="17657" y="933"/>
                    </a:cubicBezTo>
                    <a:cubicBezTo>
                      <a:pt x="14864" y="-463"/>
                      <a:pt x="11445" y="155"/>
                      <a:pt x="8323" y="155"/>
                    </a:cubicBezTo>
                  </a:path>
                </a:pathLst>
              </a:custGeom>
              <a:noFill/>
              <a:ln w="19050" cap="flat" cmpd="sng">
                <a:solidFill>
                  <a:schemeClr val="dk2"/>
                </a:solidFill>
                <a:prstDash val="solid"/>
                <a:round/>
                <a:headEnd type="none" w="med" len="med"/>
                <a:tailEnd type="none" w="med" len="med"/>
              </a:ln>
            </p:spPr>
          </p:sp>
        </p:grpSp>
        <p:sp>
          <p:nvSpPr>
            <p:cNvPr id="83" name="Google Shape;83;p9"/>
            <p:cNvSpPr/>
            <p:nvPr/>
          </p:nvSpPr>
          <p:spPr>
            <a:xfrm>
              <a:off x="-646975" y="-433079"/>
              <a:ext cx="4034698" cy="2126175"/>
            </a:xfrm>
            <a:custGeom>
              <a:avLst/>
              <a:gdLst/>
              <a:ahLst/>
              <a:cxnLst/>
              <a:rect l="l" t="t" r="r" b="b"/>
              <a:pathLst>
                <a:path w="189378" h="99797" extrusionOk="0">
                  <a:moveTo>
                    <a:pt x="184349" y="0"/>
                  </a:moveTo>
                  <a:cubicBezTo>
                    <a:pt x="190638" y="4194"/>
                    <a:pt x="190353" y="15949"/>
                    <a:pt x="186682" y="22557"/>
                  </a:cubicBezTo>
                  <a:cubicBezTo>
                    <a:pt x="181067" y="32666"/>
                    <a:pt x="171121" y="40277"/>
                    <a:pt x="161013" y="45893"/>
                  </a:cubicBezTo>
                  <a:cubicBezTo>
                    <a:pt x="141510" y="56730"/>
                    <a:pt x="116127" y="44557"/>
                    <a:pt x="94119" y="48226"/>
                  </a:cubicBezTo>
                  <a:cubicBezTo>
                    <a:pt x="72779" y="51783"/>
                    <a:pt x="65830" y="81543"/>
                    <a:pt x="48226" y="94119"/>
                  </a:cubicBezTo>
                  <a:cubicBezTo>
                    <a:pt x="39066" y="100662"/>
                    <a:pt x="25923" y="100378"/>
                    <a:pt x="14779" y="98786"/>
                  </a:cubicBezTo>
                  <a:cubicBezTo>
                    <a:pt x="9582" y="98043"/>
                    <a:pt x="5250" y="93341"/>
                    <a:pt x="0" y="93341"/>
                  </a:cubicBezTo>
                </a:path>
              </a:pathLst>
            </a:custGeom>
            <a:noFill/>
            <a:ln w="19050" cap="flat" cmpd="sng">
              <a:solidFill>
                <a:schemeClr val="dk2"/>
              </a:solidFill>
              <a:prstDash val="solid"/>
              <a:round/>
              <a:headEnd type="none" w="med" len="med"/>
              <a:tailEnd type="none" w="med" len="med"/>
            </a:ln>
          </p:spPr>
        </p:sp>
        <p:grpSp>
          <p:nvGrpSpPr>
            <p:cNvPr id="84" name="Google Shape;84;p9"/>
            <p:cNvGrpSpPr/>
            <p:nvPr/>
          </p:nvGrpSpPr>
          <p:grpSpPr>
            <a:xfrm flipH="1">
              <a:off x="5712091" y="-938080"/>
              <a:ext cx="3660499" cy="1988257"/>
              <a:chOff x="919620" y="4052663"/>
              <a:chExt cx="836992" cy="454625"/>
            </a:xfrm>
          </p:grpSpPr>
          <p:sp>
            <p:nvSpPr>
              <p:cNvPr id="85" name="Google Shape;85;p9"/>
              <p:cNvSpPr/>
              <p:nvPr/>
            </p:nvSpPr>
            <p:spPr>
              <a:xfrm>
                <a:off x="919620" y="4052663"/>
                <a:ext cx="714025" cy="454625"/>
              </a:xfrm>
              <a:custGeom>
                <a:avLst/>
                <a:gdLst/>
                <a:ahLst/>
                <a:cxnLst/>
                <a:rect l="l" t="t" r="r" b="b"/>
                <a:pathLst>
                  <a:path w="28561" h="18185" extrusionOk="0">
                    <a:moveTo>
                      <a:pt x="25102" y="0"/>
                    </a:moveTo>
                    <a:lnTo>
                      <a:pt x="24933" y="121"/>
                    </a:lnTo>
                    <a:cubicBezTo>
                      <a:pt x="25885" y="1422"/>
                      <a:pt x="26873" y="2760"/>
                      <a:pt x="27476" y="4279"/>
                    </a:cubicBezTo>
                    <a:cubicBezTo>
                      <a:pt x="28343" y="6424"/>
                      <a:pt x="28223" y="8508"/>
                      <a:pt x="27162" y="10002"/>
                    </a:cubicBezTo>
                    <a:cubicBezTo>
                      <a:pt x="26449" y="11014"/>
                      <a:pt x="25363" y="11609"/>
                      <a:pt x="24228" y="11609"/>
                    </a:cubicBezTo>
                    <a:cubicBezTo>
                      <a:pt x="24174" y="11609"/>
                      <a:pt x="24120" y="11608"/>
                      <a:pt x="24066" y="11605"/>
                    </a:cubicBezTo>
                    <a:cubicBezTo>
                      <a:pt x="23343" y="11569"/>
                      <a:pt x="22439" y="11123"/>
                      <a:pt x="21487" y="10653"/>
                    </a:cubicBezTo>
                    <a:cubicBezTo>
                      <a:pt x="20378" y="10094"/>
                      <a:pt x="19146" y="9477"/>
                      <a:pt x="18004" y="9477"/>
                    </a:cubicBezTo>
                    <a:cubicBezTo>
                      <a:pt x="17670" y="9477"/>
                      <a:pt x="17342" y="9530"/>
                      <a:pt x="17028" y="9653"/>
                    </a:cubicBezTo>
                    <a:cubicBezTo>
                      <a:pt x="16172" y="9991"/>
                      <a:pt x="15510" y="10797"/>
                      <a:pt x="14991" y="12123"/>
                    </a:cubicBezTo>
                    <a:cubicBezTo>
                      <a:pt x="14847" y="12509"/>
                      <a:pt x="14726" y="12991"/>
                      <a:pt x="14582" y="13497"/>
                    </a:cubicBezTo>
                    <a:cubicBezTo>
                      <a:pt x="14100" y="15280"/>
                      <a:pt x="13497" y="17510"/>
                      <a:pt x="11545" y="17907"/>
                    </a:cubicBezTo>
                    <a:cubicBezTo>
                      <a:pt x="11328" y="17952"/>
                      <a:pt x="11119" y="17973"/>
                      <a:pt x="10919" y="17973"/>
                    </a:cubicBezTo>
                    <a:cubicBezTo>
                      <a:pt x="8852" y="17973"/>
                      <a:pt x="7638" y="15698"/>
                      <a:pt x="6363" y="13292"/>
                    </a:cubicBezTo>
                    <a:cubicBezTo>
                      <a:pt x="5036" y="10783"/>
                      <a:pt x="3672" y="8211"/>
                      <a:pt x="1209" y="8211"/>
                    </a:cubicBezTo>
                    <a:cubicBezTo>
                      <a:pt x="833" y="8211"/>
                      <a:pt x="432" y="8271"/>
                      <a:pt x="1" y="8400"/>
                    </a:cubicBezTo>
                    <a:lnTo>
                      <a:pt x="61" y="8604"/>
                    </a:lnTo>
                    <a:cubicBezTo>
                      <a:pt x="466" y="8481"/>
                      <a:pt x="843" y="8424"/>
                      <a:pt x="1198" y="8424"/>
                    </a:cubicBezTo>
                    <a:cubicBezTo>
                      <a:pt x="3550" y="8424"/>
                      <a:pt x="4884" y="10938"/>
                      <a:pt x="6183" y="13389"/>
                    </a:cubicBezTo>
                    <a:cubicBezTo>
                      <a:pt x="7436" y="15751"/>
                      <a:pt x="8725" y="18185"/>
                      <a:pt x="10931" y="18185"/>
                    </a:cubicBezTo>
                    <a:cubicBezTo>
                      <a:pt x="11148" y="18185"/>
                      <a:pt x="11365" y="18161"/>
                      <a:pt x="11593" y="18113"/>
                    </a:cubicBezTo>
                    <a:cubicBezTo>
                      <a:pt x="13666" y="17690"/>
                      <a:pt x="14281" y="15389"/>
                      <a:pt x="14787" y="13545"/>
                    </a:cubicBezTo>
                    <a:cubicBezTo>
                      <a:pt x="14919" y="13051"/>
                      <a:pt x="15052" y="12569"/>
                      <a:pt x="15184" y="12195"/>
                    </a:cubicBezTo>
                    <a:cubicBezTo>
                      <a:pt x="15679" y="10931"/>
                      <a:pt x="16305" y="10159"/>
                      <a:pt x="17112" y="9846"/>
                    </a:cubicBezTo>
                    <a:cubicBezTo>
                      <a:pt x="17404" y="9732"/>
                      <a:pt x="17708" y="9682"/>
                      <a:pt x="18021" y="9682"/>
                    </a:cubicBezTo>
                    <a:cubicBezTo>
                      <a:pt x="19091" y="9682"/>
                      <a:pt x="20264" y="10265"/>
                      <a:pt x="21402" y="10834"/>
                    </a:cubicBezTo>
                    <a:cubicBezTo>
                      <a:pt x="22366" y="11316"/>
                      <a:pt x="23282" y="11774"/>
                      <a:pt x="24066" y="11810"/>
                    </a:cubicBezTo>
                    <a:cubicBezTo>
                      <a:pt x="24122" y="11812"/>
                      <a:pt x="24177" y="11814"/>
                      <a:pt x="24233" y="11814"/>
                    </a:cubicBezTo>
                    <a:cubicBezTo>
                      <a:pt x="25426" y="11814"/>
                      <a:pt x="26571" y="11194"/>
                      <a:pt x="27331" y="10123"/>
                    </a:cubicBezTo>
                    <a:cubicBezTo>
                      <a:pt x="28440" y="8580"/>
                      <a:pt x="28560" y="6411"/>
                      <a:pt x="27668" y="4206"/>
                    </a:cubicBezTo>
                    <a:cubicBezTo>
                      <a:pt x="27054" y="2664"/>
                      <a:pt x="26066" y="1302"/>
                      <a:pt x="251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9"/>
              <p:cNvSpPr/>
              <p:nvPr/>
            </p:nvSpPr>
            <p:spPr>
              <a:xfrm>
                <a:off x="1697862" y="4347531"/>
                <a:ext cx="58750" cy="70500"/>
              </a:xfrm>
              <a:custGeom>
                <a:avLst/>
                <a:gdLst/>
                <a:ahLst/>
                <a:cxnLst/>
                <a:rect l="l" t="t" r="r" b="b"/>
                <a:pathLst>
                  <a:path w="2350" h="2820" extrusionOk="0">
                    <a:moveTo>
                      <a:pt x="1072" y="205"/>
                    </a:moveTo>
                    <a:cubicBezTo>
                      <a:pt x="1482" y="205"/>
                      <a:pt x="1832" y="543"/>
                      <a:pt x="2001" y="1109"/>
                    </a:cubicBezTo>
                    <a:cubicBezTo>
                      <a:pt x="2133" y="1567"/>
                      <a:pt x="2085" y="2001"/>
                      <a:pt x="1868" y="2302"/>
                    </a:cubicBezTo>
                    <a:cubicBezTo>
                      <a:pt x="1711" y="2495"/>
                      <a:pt x="1506" y="2616"/>
                      <a:pt x="1289" y="2616"/>
                    </a:cubicBezTo>
                    <a:cubicBezTo>
                      <a:pt x="928" y="2616"/>
                      <a:pt x="603" y="2314"/>
                      <a:pt x="410" y="1796"/>
                    </a:cubicBezTo>
                    <a:cubicBezTo>
                      <a:pt x="217" y="1314"/>
                      <a:pt x="241" y="856"/>
                      <a:pt x="446" y="543"/>
                    </a:cubicBezTo>
                    <a:cubicBezTo>
                      <a:pt x="603" y="326"/>
                      <a:pt x="820" y="205"/>
                      <a:pt x="1072" y="205"/>
                    </a:cubicBezTo>
                    <a:close/>
                    <a:moveTo>
                      <a:pt x="1072" y="0"/>
                    </a:moveTo>
                    <a:cubicBezTo>
                      <a:pt x="759" y="0"/>
                      <a:pt x="470" y="157"/>
                      <a:pt x="277" y="422"/>
                    </a:cubicBezTo>
                    <a:cubicBezTo>
                      <a:pt x="24" y="795"/>
                      <a:pt x="0" y="1314"/>
                      <a:pt x="217" y="1868"/>
                    </a:cubicBezTo>
                    <a:cubicBezTo>
                      <a:pt x="446" y="2471"/>
                      <a:pt x="844" y="2820"/>
                      <a:pt x="1289" y="2820"/>
                    </a:cubicBezTo>
                    <a:cubicBezTo>
                      <a:pt x="1578" y="2820"/>
                      <a:pt x="1844" y="2675"/>
                      <a:pt x="2025" y="2423"/>
                    </a:cubicBezTo>
                    <a:cubicBezTo>
                      <a:pt x="2290" y="2073"/>
                      <a:pt x="2350" y="1567"/>
                      <a:pt x="2194" y="1049"/>
                    </a:cubicBezTo>
                    <a:cubicBezTo>
                      <a:pt x="2001" y="386"/>
                      <a:pt x="1578" y="0"/>
                      <a:pt x="107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7" name="Google Shape;87;p9"/>
            <p:cNvSpPr/>
            <p:nvPr/>
          </p:nvSpPr>
          <p:spPr>
            <a:xfrm rot="-9826972" flipH="1">
              <a:off x="3137774" y="880814"/>
              <a:ext cx="615340" cy="511252"/>
            </a:xfrm>
            <a:custGeom>
              <a:avLst/>
              <a:gdLst/>
              <a:ahLst/>
              <a:cxnLst/>
              <a:rect l="l" t="t" r="r" b="b"/>
              <a:pathLst>
                <a:path w="5628" h="4676" extrusionOk="0">
                  <a:moveTo>
                    <a:pt x="3785" y="205"/>
                  </a:moveTo>
                  <a:cubicBezTo>
                    <a:pt x="4122" y="205"/>
                    <a:pt x="4460" y="337"/>
                    <a:pt x="4701" y="554"/>
                  </a:cubicBezTo>
                  <a:cubicBezTo>
                    <a:pt x="5242" y="1036"/>
                    <a:pt x="5411" y="1844"/>
                    <a:pt x="5146" y="2651"/>
                  </a:cubicBezTo>
                  <a:cubicBezTo>
                    <a:pt x="4809" y="3652"/>
                    <a:pt x="3941" y="4362"/>
                    <a:pt x="2929" y="4459"/>
                  </a:cubicBezTo>
                  <a:cubicBezTo>
                    <a:pt x="2880" y="4471"/>
                    <a:pt x="2821" y="4471"/>
                    <a:pt x="2773" y="4471"/>
                  </a:cubicBezTo>
                  <a:cubicBezTo>
                    <a:pt x="1760" y="4471"/>
                    <a:pt x="242" y="3712"/>
                    <a:pt x="218" y="2675"/>
                  </a:cubicBezTo>
                  <a:cubicBezTo>
                    <a:pt x="205" y="2543"/>
                    <a:pt x="229" y="2458"/>
                    <a:pt x="290" y="2399"/>
                  </a:cubicBezTo>
                  <a:cubicBezTo>
                    <a:pt x="374" y="2314"/>
                    <a:pt x="531" y="2302"/>
                    <a:pt x="748" y="2302"/>
                  </a:cubicBezTo>
                  <a:lnTo>
                    <a:pt x="1025" y="2302"/>
                  </a:lnTo>
                  <a:cubicBezTo>
                    <a:pt x="1471" y="2302"/>
                    <a:pt x="1929" y="2241"/>
                    <a:pt x="2242" y="1820"/>
                  </a:cubicBezTo>
                  <a:cubicBezTo>
                    <a:pt x="2387" y="1627"/>
                    <a:pt x="2483" y="1410"/>
                    <a:pt x="2580" y="1205"/>
                  </a:cubicBezTo>
                  <a:cubicBezTo>
                    <a:pt x="2700" y="940"/>
                    <a:pt x="2808" y="699"/>
                    <a:pt x="3001" y="506"/>
                  </a:cubicBezTo>
                  <a:cubicBezTo>
                    <a:pt x="3194" y="313"/>
                    <a:pt x="3471" y="205"/>
                    <a:pt x="3785" y="205"/>
                  </a:cubicBezTo>
                  <a:close/>
                  <a:moveTo>
                    <a:pt x="3785" y="0"/>
                  </a:moveTo>
                  <a:cubicBezTo>
                    <a:pt x="3423" y="0"/>
                    <a:pt x="3086" y="133"/>
                    <a:pt x="2856" y="362"/>
                  </a:cubicBezTo>
                  <a:cubicBezTo>
                    <a:pt x="2639" y="578"/>
                    <a:pt x="2507" y="856"/>
                    <a:pt x="2387" y="1121"/>
                  </a:cubicBezTo>
                  <a:cubicBezTo>
                    <a:pt x="2302" y="1326"/>
                    <a:pt x="2206" y="1531"/>
                    <a:pt x="2085" y="1700"/>
                  </a:cubicBezTo>
                  <a:cubicBezTo>
                    <a:pt x="1796" y="2073"/>
                    <a:pt x="1386" y="2097"/>
                    <a:pt x="1025" y="2097"/>
                  </a:cubicBezTo>
                  <a:lnTo>
                    <a:pt x="748" y="2097"/>
                  </a:lnTo>
                  <a:cubicBezTo>
                    <a:pt x="519" y="2097"/>
                    <a:pt x="290" y="2109"/>
                    <a:pt x="146" y="2254"/>
                  </a:cubicBezTo>
                  <a:cubicBezTo>
                    <a:pt x="49" y="2350"/>
                    <a:pt x="1" y="2495"/>
                    <a:pt x="12" y="2675"/>
                  </a:cubicBezTo>
                  <a:cubicBezTo>
                    <a:pt x="37" y="3880"/>
                    <a:pt x="1688" y="4676"/>
                    <a:pt x="2773" y="4676"/>
                  </a:cubicBezTo>
                  <a:cubicBezTo>
                    <a:pt x="2832" y="4676"/>
                    <a:pt x="2893" y="4676"/>
                    <a:pt x="2941" y="4664"/>
                  </a:cubicBezTo>
                  <a:cubicBezTo>
                    <a:pt x="4037" y="4568"/>
                    <a:pt x="4977" y="3796"/>
                    <a:pt x="5339" y="2712"/>
                  </a:cubicBezTo>
                  <a:cubicBezTo>
                    <a:pt x="5628" y="1832"/>
                    <a:pt x="5435" y="940"/>
                    <a:pt x="4845" y="398"/>
                  </a:cubicBezTo>
                  <a:cubicBezTo>
                    <a:pt x="4556" y="145"/>
                    <a:pt x="4182" y="0"/>
                    <a:pt x="378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8" name="Google Shape;88;p9"/>
          <p:cNvSpPr txBox="1">
            <a:spLocks noGrp="1"/>
          </p:cNvSpPr>
          <p:nvPr>
            <p:ph type="title"/>
          </p:nvPr>
        </p:nvSpPr>
        <p:spPr>
          <a:xfrm>
            <a:off x="4572000" y="1462975"/>
            <a:ext cx="3852000" cy="8418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600"/>
              <a:buNone/>
              <a:defRPr sz="5000">
                <a:latin typeface="Anton"/>
                <a:ea typeface="Anton"/>
                <a:cs typeface="Anton"/>
                <a:sym typeface="Anton"/>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89" name="Google Shape;89;p9"/>
          <p:cNvSpPr txBox="1">
            <a:spLocks noGrp="1"/>
          </p:cNvSpPr>
          <p:nvPr>
            <p:ph type="subTitle" idx="1"/>
          </p:nvPr>
        </p:nvSpPr>
        <p:spPr>
          <a:xfrm>
            <a:off x="4572000" y="2457175"/>
            <a:ext cx="3852000" cy="12222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1400"/>
              <a:buNone/>
              <a:defRPr sz="16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lt2"/>
        </a:solidFill>
        <a:effectLst/>
      </p:bgPr>
    </p:bg>
    <p:spTree>
      <p:nvGrpSpPr>
        <p:cNvPr id="1" name="Shape 90"/>
        <p:cNvGrpSpPr/>
        <p:nvPr/>
      </p:nvGrpSpPr>
      <p:grpSpPr>
        <a:xfrm>
          <a:off x="0" y="0"/>
          <a:ext cx="0" cy="0"/>
          <a:chOff x="0" y="0"/>
          <a:chExt cx="0" cy="0"/>
        </a:xfrm>
      </p:grpSpPr>
      <p:sp>
        <p:nvSpPr>
          <p:cNvPr id="91" name="Google Shape;91;p10"/>
          <p:cNvSpPr/>
          <p:nvPr/>
        </p:nvSpPr>
        <p:spPr>
          <a:xfrm rot="-684943" flipH="1">
            <a:off x="-1765744" y="-762734"/>
            <a:ext cx="3988209" cy="3390897"/>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0"/>
          <p:cNvSpPr/>
          <p:nvPr/>
        </p:nvSpPr>
        <p:spPr>
          <a:xfrm rot="-813977">
            <a:off x="5598892" y="2973920"/>
            <a:ext cx="5658626" cy="4464022"/>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0"/>
          <p:cNvSpPr/>
          <p:nvPr/>
        </p:nvSpPr>
        <p:spPr>
          <a:xfrm rot="-813966">
            <a:off x="-1382313" y="2839780"/>
            <a:ext cx="4396386" cy="3468256"/>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0"/>
          <p:cNvSpPr/>
          <p:nvPr/>
        </p:nvSpPr>
        <p:spPr>
          <a:xfrm rot="-684808" flipH="1">
            <a:off x="1992970" y="1833149"/>
            <a:ext cx="489301" cy="416028"/>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0"/>
          <p:cNvSpPr/>
          <p:nvPr/>
        </p:nvSpPr>
        <p:spPr>
          <a:xfrm rot="9000178" flipH="1">
            <a:off x="7737888" y="3330768"/>
            <a:ext cx="991743" cy="843248"/>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0"/>
          <p:cNvSpPr txBox="1">
            <a:spLocks noGrp="1"/>
          </p:cNvSpPr>
          <p:nvPr>
            <p:ph type="title"/>
          </p:nvPr>
        </p:nvSpPr>
        <p:spPr>
          <a:xfrm>
            <a:off x="4572000" y="539500"/>
            <a:ext cx="3852000" cy="10578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000"/>
              <a:buNone/>
              <a:defRPr sz="3000">
                <a:solidFill>
                  <a:schemeClr val="dk2"/>
                </a:solidFill>
                <a:latin typeface="Anton"/>
                <a:ea typeface="Anton"/>
                <a:cs typeface="Anton"/>
                <a:sym typeface="Anton"/>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97"/>
        <p:cNvGrpSpPr/>
        <p:nvPr/>
      </p:nvGrpSpPr>
      <p:grpSpPr>
        <a:xfrm>
          <a:off x="0" y="0"/>
          <a:ext cx="0" cy="0"/>
          <a:chOff x="0" y="0"/>
          <a:chExt cx="0" cy="0"/>
        </a:xfrm>
      </p:grpSpPr>
      <p:sp>
        <p:nvSpPr>
          <p:cNvPr id="98" name="Google Shape;98;p11"/>
          <p:cNvSpPr/>
          <p:nvPr/>
        </p:nvSpPr>
        <p:spPr>
          <a:xfrm>
            <a:off x="-761247" y="3870438"/>
            <a:ext cx="3359839" cy="2856632"/>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1"/>
          <p:cNvSpPr/>
          <p:nvPr/>
        </p:nvSpPr>
        <p:spPr>
          <a:xfrm>
            <a:off x="5835000" y="-1479825"/>
            <a:ext cx="3621066" cy="2856616"/>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1"/>
          <p:cNvSpPr/>
          <p:nvPr/>
        </p:nvSpPr>
        <p:spPr>
          <a:xfrm>
            <a:off x="-201778" y="-1356379"/>
            <a:ext cx="4422635" cy="4226788"/>
          </a:xfrm>
          <a:custGeom>
            <a:avLst/>
            <a:gdLst/>
            <a:ahLst/>
            <a:cxnLst/>
            <a:rect l="l" t="t" r="r" b="b"/>
            <a:pathLst>
              <a:path w="12486" h="11933" extrusionOk="0">
                <a:moveTo>
                  <a:pt x="1781" y="0"/>
                </a:moveTo>
                <a:cubicBezTo>
                  <a:pt x="1547" y="0"/>
                  <a:pt x="1285" y="146"/>
                  <a:pt x="983" y="509"/>
                </a:cubicBezTo>
                <a:cubicBezTo>
                  <a:pt x="306" y="1317"/>
                  <a:pt x="99" y="2694"/>
                  <a:pt x="66" y="3796"/>
                </a:cubicBezTo>
                <a:cubicBezTo>
                  <a:pt x="0" y="6833"/>
                  <a:pt x="1835" y="9728"/>
                  <a:pt x="4282" y="11071"/>
                </a:cubicBezTo>
                <a:cubicBezTo>
                  <a:pt x="5280" y="11618"/>
                  <a:pt x="6397" y="11932"/>
                  <a:pt x="7477" y="11932"/>
                </a:cubicBezTo>
                <a:cubicBezTo>
                  <a:pt x="8987" y="11932"/>
                  <a:pt x="10424" y="11317"/>
                  <a:pt x="11360" y="9859"/>
                </a:cubicBezTo>
                <a:cubicBezTo>
                  <a:pt x="11939" y="8952"/>
                  <a:pt x="12486" y="7893"/>
                  <a:pt x="12311" y="6735"/>
                </a:cubicBezTo>
                <a:cubicBezTo>
                  <a:pt x="11896" y="4048"/>
                  <a:pt x="9001" y="2890"/>
                  <a:pt x="6915" y="2879"/>
                </a:cubicBezTo>
                <a:cubicBezTo>
                  <a:pt x="6678" y="2879"/>
                  <a:pt x="6424" y="2885"/>
                  <a:pt x="6163" y="2885"/>
                </a:cubicBezTo>
                <a:cubicBezTo>
                  <a:pt x="5086" y="2885"/>
                  <a:pt x="3884" y="2779"/>
                  <a:pt x="3233" y="1689"/>
                </a:cubicBezTo>
                <a:cubicBezTo>
                  <a:pt x="2801" y="972"/>
                  <a:pt x="2385" y="0"/>
                  <a:pt x="1781"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1"/>
          <p:cNvSpPr/>
          <p:nvPr/>
        </p:nvSpPr>
        <p:spPr>
          <a:xfrm>
            <a:off x="6068325" y="4056050"/>
            <a:ext cx="3621066" cy="2856616"/>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1"/>
          <p:cNvSpPr txBox="1">
            <a:spLocks noGrp="1"/>
          </p:cNvSpPr>
          <p:nvPr>
            <p:ph type="title" hasCustomPrompt="1"/>
          </p:nvPr>
        </p:nvSpPr>
        <p:spPr>
          <a:xfrm>
            <a:off x="1852200" y="1273050"/>
            <a:ext cx="6576000" cy="2100300"/>
          </a:xfrm>
          <a:prstGeom prst="rect">
            <a:avLst/>
          </a:prstGeom>
        </p:spPr>
        <p:txBody>
          <a:bodyPr spcFirstLastPara="1" wrap="square" lIns="91425" tIns="91425" rIns="91425" bIns="91425" anchor="ctr" anchorCtr="0">
            <a:noAutofit/>
          </a:bodyPr>
          <a:lstStyle>
            <a:lvl1pPr lvl="0" algn="r">
              <a:spcBef>
                <a:spcPts val="0"/>
              </a:spcBef>
              <a:spcAft>
                <a:spcPts val="0"/>
              </a:spcAft>
              <a:buSzPts val="9600"/>
              <a:buNone/>
              <a:defRPr sz="14900">
                <a:solidFill>
                  <a:schemeClr val="dk1"/>
                </a:solidFill>
                <a:latin typeface="Anton"/>
                <a:ea typeface="Anton"/>
                <a:cs typeface="Anton"/>
                <a:sym typeface="Anton"/>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103" name="Google Shape;103;p11"/>
          <p:cNvSpPr txBox="1">
            <a:spLocks noGrp="1"/>
          </p:cNvSpPr>
          <p:nvPr>
            <p:ph type="subTitle" idx="1"/>
          </p:nvPr>
        </p:nvSpPr>
        <p:spPr>
          <a:xfrm>
            <a:off x="1852200" y="3373350"/>
            <a:ext cx="6576000" cy="497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1600"/>
              <a:buNone/>
              <a:defRPr sz="1800">
                <a:solidFill>
                  <a:schemeClr val="dk1"/>
                </a:solidFill>
              </a:defRPr>
            </a:lvl1pPr>
            <a:lvl2pPr lvl="1" algn="ctr" rtl="0">
              <a:lnSpc>
                <a:spcPct val="100000"/>
              </a:lnSpc>
              <a:spcBef>
                <a:spcPts val="0"/>
              </a:spcBef>
              <a:spcAft>
                <a:spcPts val="0"/>
              </a:spcAft>
              <a:buSzPts val="1600"/>
              <a:buNone/>
              <a:defRPr sz="1600"/>
            </a:lvl2pPr>
            <a:lvl3pPr lvl="2" algn="ctr" rtl="0">
              <a:lnSpc>
                <a:spcPct val="100000"/>
              </a:lnSpc>
              <a:spcBef>
                <a:spcPts val="1600"/>
              </a:spcBef>
              <a:spcAft>
                <a:spcPts val="0"/>
              </a:spcAft>
              <a:buSzPts val="1600"/>
              <a:buNone/>
              <a:defRPr sz="1600"/>
            </a:lvl3pPr>
            <a:lvl4pPr lvl="3" algn="ctr" rtl="0">
              <a:lnSpc>
                <a:spcPct val="100000"/>
              </a:lnSpc>
              <a:spcBef>
                <a:spcPts val="1600"/>
              </a:spcBef>
              <a:spcAft>
                <a:spcPts val="0"/>
              </a:spcAft>
              <a:buSzPts val="1600"/>
              <a:buNone/>
              <a:defRPr sz="1600"/>
            </a:lvl4pPr>
            <a:lvl5pPr lvl="4" algn="ctr" rtl="0">
              <a:lnSpc>
                <a:spcPct val="100000"/>
              </a:lnSpc>
              <a:spcBef>
                <a:spcPts val="1600"/>
              </a:spcBef>
              <a:spcAft>
                <a:spcPts val="0"/>
              </a:spcAft>
              <a:buSzPts val="1600"/>
              <a:buNone/>
              <a:defRPr sz="1600"/>
            </a:lvl5pPr>
            <a:lvl6pPr lvl="5" algn="ctr" rtl="0">
              <a:lnSpc>
                <a:spcPct val="100000"/>
              </a:lnSpc>
              <a:spcBef>
                <a:spcPts val="1600"/>
              </a:spcBef>
              <a:spcAft>
                <a:spcPts val="0"/>
              </a:spcAft>
              <a:buSzPts val="1600"/>
              <a:buNone/>
              <a:defRPr sz="1600"/>
            </a:lvl6pPr>
            <a:lvl7pPr lvl="6" algn="ctr" rtl="0">
              <a:lnSpc>
                <a:spcPct val="100000"/>
              </a:lnSpc>
              <a:spcBef>
                <a:spcPts val="1600"/>
              </a:spcBef>
              <a:spcAft>
                <a:spcPts val="0"/>
              </a:spcAft>
              <a:buSzPts val="1600"/>
              <a:buNone/>
              <a:defRPr sz="1600"/>
            </a:lvl7pPr>
            <a:lvl8pPr lvl="7" algn="ctr" rtl="0">
              <a:lnSpc>
                <a:spcPct val="100000"/>
              </a:lnSpc>
              <a:spcBef>
                <a:spcPts val="1600"/>
              </a:spcBef>
              <a:spcAft>
                <a:spcPts val="0"/>
              </a:spcAft>
              <a:buSzPts val="1600"/>
              <a:buNone/>
              <a:defRPr sz="1600"/>
            </a:lvl8pPr>
            <a:lvl9pPr lvl="8" algn="ctr" rtl="0">
              <a:lnSpc>
                <a:spcPct val="100000"/>
              </a:lnSpc>
              <a:spcBef>
                <a:spcPts val="1600"/>
              </a:spcBef>
              <a:spcAft>
                <a:spcPts val="1600"/>
              </a:spcAft>
              <a:buSzPts val="1600"/>
              <a:buNone/>
              <a:defRPr sz="16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Anton"/>
              <a:buNone/>
              <a:defRPr sz="3000">
                <a:solidFill>
                  <a:schemeClr val="dk1"/>
                </a:solidFill>
                <a:latin typeface="Anton"/>
                <a:ea typeface="Anton"/>
                <a:cs typeface="Anton"/>
                <a:sym typeface="Anton"/>
              </a:defRPr>
            </a:lvl1pPr>
            <a:lvl2pPr lvl="1" rtl="0">
              <a:spcBef>
                <a:spcPts val="0"/>
              </a:spcBef>
              <a:spcAft>
                <a:spcPts val="0"/>
              </a:spcAft>
              <a:buClr>
                <a:schemeClr val="dk1"/>
              </a:buClr>
              <a:buSzPts val="3000"/>
              <a:buFont typeface="Anton"/>
              <a:buNone/>
              <a:defRPr sz="3000">
                <a:solidFill>
                  <a:schemeClr val="dk1"/>
                </a:solidFill>
                <a:latin typeface="Anton"/>
                <a:ea typeface="Anton"/>
                <a:cs typeface="Anton"/>
                <a:sym typeface="Anton"/>
              </a:defRPr>
            </a:lvl2pPr>
            <a:lvl3pPr lvl="2" rtl="0">
              <a:spcBef>
                <a:spcPts val="0"/>
              </a:spcBef>
              <a:spcAft>
                <a:spcPts val="0"/>
              </a:spcAft>
              <a:buClr>
                <a:schemeClr val="dk1"/>
              </a:buClr>
              <a:buSzPts val="3000"/>
              <a:buFont typeface="Anton"/>
              <a:buNone/>
              <a:defRPr sz="3000">
                <a:solidFill>
                  <a:schemeClr val="dk1"/>
                </a:solidFill>
                <a:latin typeface="Anton"/>
                <a:ea typeface="Anton"/>
                <a:cs typeface="Anton"/>
                <a:sym typeface="Anton"/>
              </a:defRPr>
            </a:lvl3pPr>
            <a:lvl4pPr lvl="3" rtl="0">
              <a:spcBef>
                <a:spcPts val="0"/>
              </a:spcBef>
              <a:spcAft>
                <a:spcPts val="0"/>
              </a:spcAft>
              <a:buClr>
                <a:schemeClr val="dk1"/>
              </a:buClr>
              <a:buSzPts val="3000"/>
              <a:buFont typeface="Anton"/>
              <a:buNone/>
              <a:defRPr sz="3000">
                <a:solidFill>
                  <a:schemeClr val="dk1"/>
                </a:solidFill>
                <a:latin typeface="Anton"/>
                <a:ea typeface="Anton"/>
                <a:cs typeface="Anton"/>
                <a:sym typeface="Anton"/>
              </a:defRPr>
            </a:lvl4pPr>
            <a:lvl5pPr lvl="4" rtl="0">
              <a:spcBef>
                <a:spcPts val="0"/>
              </a:spcBef>
              <a:spcAft>
                <a:spcPts val="0"/>
              </a:spcAft>
              <a:buClr>
                <a:schemeClr val="dk1"/>
              </a:buClr>
              <a:buSzPts val="3000"/>
              <a:buFont typeface="Anton"/>
              <a:buNone/>
              <a:defRPr sz="3000">
                <a:solidFill>
                  <a:schemeClr val="dk1"/>
                </a:solidFill>
                <a:latin typeface="Anton"/>
                <a:ea typeface="Anton"/>
                <a:cs typeface="Anton"/>
                <a:sym typeface="Anton"/>
              </a:defRPr>
            </a:lvl5pPr>
            <a:lvl6pPr lvl="5" rtl="0">
              <a:spcBef>
                <a:spcPts val="0"/>
              </a:spcBef>
              <a:spcAft>
                <a:spcPts val="0"/>
              </a:spcAft>
              <a:buClr>
                <a:schemeClr val="dk1"/>
              </a:buClr>
              <a:buSzPts val="3000"/>
              <a:buFont typeface="Anton"/>
              <a:buNone/>
              <a:defRPr sz="3000">
                <a:solidFill>
                  <a:schemeClr val="dk1"/>
                </a:solidFill>
                <a:latin typeface="Anton"/>
                <a:ea typeface="Anton"/>
                <a:cs typeface="Anton"/>
                <a:sym typeface="Anton"/>
              </a:defRPr>
            </a:lvl6pPr>
            <a:lvl7pPr lvl="6" rtl="0">
              <a:spcBef>
                <a:spcPts val="0"/>
              </a:spcBef>
              <a:spcAft>
                <a:spcPts val="0"/>
              </a:spcAft>
              <a:buClr>
                <a:schemeClr val="dk1"/>
              </a:buClr>
              <a:buSzPts val="3000"/>
              <a:buFont typeface="Anton"/>
              <a:buNone/>
              <a:defRPr sz="3000">
                <a:solidFill>
                  <a:schemeClr val="dk1"/>
                </a:solidFill>
                <a:latin typeface="Anton"/>
                <a:ea typeface="Anton"/>
                <a:cs typeface="Anton"/>
                <a:sym typeface="Anton"/>
              </a:defRPr>
            </a:lvl7pPr>
            <a:lvl8pPr lvl="7" rtl="0">
              <a:spcBef>
                <a:spcPts val="0"/>
              </a:spcBef>
              <a:spcAft>
                <a:spcPts val="0"/>
              </a:spcAft>
              <a:buClr>
                <a:schemeClr val="dk1"/>
              </a:buClr>
              <a:buSzPts val="3000"/>
              <a:buFont typeface="Anton"/>
              <a:buNone/>
              <a:defRPr sz="3000">
                <a:solidFill>
                  <a:schemeClr val="dk1"/>
                </a:solidFill>
                <a:latin typeface="Anton"/>
                <a:ea typeface="Anton"/>
                <a:cs typeface="Anton"/>
                <a:sym typeface="Anton"/>
              </a:defRPr>
            </a:lvl8pPr>
            <a:lvl9pPr lvl="8" rtl="0">
              <a:spcBef>
                <a:spcPts val="0"/>
              </a:spcBef>
              <a:spcAft>
                <a:spcPts val="0"/>
              </a:spcAft>
              <a:buClr>
                <a:schemeClr val="dk1"/>
              </a:buClr>
              <a:buSzPts val="3000"/>
              <a:buFont typeface="Anton"/>
              <a:buNone/>
              <a:defRPr sz="3000">
                <a:solidFill>
                  <a:schemeClr val="dk1"/>
                </a:solidFill>
                <a:latin typeface="Anton"/>
                <a:ea typeface="Anton"/>
                <a:cs typeface="Anton"/>
                <a:sym typeface="Anton"/>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Darker Grotesque"/>
              <a:buChar char="●"/>
              <a:defRPr>
                <a:solidFill>
                  <a:schemeClr val="dk1"/>
                </a:solidFill>
                <a:latin typeface="Darker Grotesque"/>
                <a:ea typeface="Darker Grotesque"/>
                <a:cs typeface="Darker Grotesque"/>
                <a:sym typeface="Darker Grotesque"/>
              </a:defRPr>
            </a:lvl1pPr>
            <a:lvl2pPr marL="914400" lvl="1" indent="-317500">
              <a:lnSpc>
                <a:spcPct val="115000"/>
              </a:lnSpc>
              <a:spcBef>
                <a:spcPts val="1600"/>
              </a:spcBef>
              <a:spcAft>
                <a:spcPts val="0"/>
              </a:spcAft>
              <a:buClr>
                <a:schemeClr val="dk1"/>
              </a:buClr>
              <a:buSzPts val="1400"/>
              <a:buFont typeface="Darker Grotesque"/>
              <a:buChar char="○"/>
              <a:defRPr>
                <a:solidFill>
                  <a:schemeClr val="dk1"/>
                </a:solidFill>
                <a:latin typeface="Darker Grotesque"/>
                <a:ea typeface="Darker Grotesque"/>
                <a:cs typeface="Darker Grotesque"/>
                <a:sym typeface="Darker Grotesque"/>
              </a:defRPr>
            </a:lvl2pPr>
            <a:lvl3pPr marL="1371600" lvl="2" indent="-317500">
              <a:lnSpc>
                <a:spcPct val="115000"/>
              </a:lnSpc>
              <a:spcBef>
                <a:spcPts val="1600"/>
              </a:spcBef>
              <a:spcAft>
                <a:spcPts val="0"/>
              </a:spcAft>
              <a:buClr>
                <a:schemeClr val="dk1"/>
              </a:buClr>
              <a:buSzPts val="1400"/>
              <a:buFont typeface="Darker Grotesque"/>
              <a:buChar char="■"/>
              <a:defRPr>
                <a:solidFill>
                  <a:schemeClr val="dk1"/>
                </a:solidFill>
                <a:latin typeface="Darker Grotesque"/>
                <a:ea typeface="Darker Grotesque"/>
                <a:cs typeface="Darker Grotesque"/>
                <a:sym typeface="Darker Grotesque"/>
              </a:defRPr>
            </a:lvl3pPr>
            <a:lvl4pPr marL="1828800" lvl="3" indent="-317500">
              <a:lnSpc>
                <a:spcPct val="115000"/>
              </a:lnSpc>
              <a:spcBef>
                <a:spcPts val="1600"/>
              </a:spcBef>
              <a:spcAft>
                <a:spcPts val="0"/>
              </a:spcAft>
              <a:buClr>
                <a:schemeClr val="dk1"/>
              </a:buClr>
              <a:buSzPts val="1400"/>
              <a:buFont typeface="Darker Grotesque"/>
              <a:buChar char="●"/>
              <a:defRPr>
                <a:solidFill>
                  <a:schemeClr val="dk1"/>
                </a:solidFill>
                <a:latin typeface="Darker Grotesque"/>
                <a:ea typeface="Darker Grotesque"/>
                <a:cs typeface="Darker Grotesque"/>
                <a:sym typeface="Darker Grotesque"/>
              </a:defRPr>
            </a:lvl4pPr>
            <a:lvl5pPr marL="2286000" lvl="4" indent="-317500">
              <a:lnSpc>
                <a:spcPct val="115000"/>
              </a:lnSpc>
              <a:spcBef>
                <a:spcPts val="1600"/>
              </a:spcBef>
              <a:spcAft>
                <a:spcPts val="0"/>
              </a:spcAft>
              <a:buClr>
                <a:schemeClr val="dk1"/>
              </a:buClr>
              <a:buSzPts val="1400"/>
              <a:buFont typeface="Darker Grotesque"/>
              <a:buChar char="○"/>
              <a:defRPr>
                <a:solidFill>
                  <a:schemeClr val="dk1"/>
                </a:solidFill>
                <a:latin typeface="Darker Grotesque"/>
                <a:ea typeface="Darker Grotesque"/>
                <a:cs typeface="Darker Grotesque"/>
                <a:sym typeface="Darker Grotesque"/>
              </a:defRPr>
            </a:lvl5pPr>
            <a:lvl6pPr marL="2743200" lvl="5" indent="-317500">
              <a:lnSpc>
                <a:spcPct val="115000"/>
              </a:lnSpc>
              <a:spcBef>
                <a:spcPts val="1600"/>
              </a:spcBef>
              <a:spcAft>
                <a:spcPts val="0"/>
              </a:spcAft>
              <a:buClr>
                <a:schemeClr val="dk1"/>
              </a:buClr>
              <a:buSzPts val="1400"/>
              <a:buFont typeface="Darker Grotesque"/>
              <a:buChar char="■"/>
              <a:defRPr>
                <a:solidFill>
                  <a:schemeClr val="dk1"/>
                </a:solidFill>
                <a:latin typeface="Darker Grotesque"/>
                <a:ea typeface="Darker Grotesque"/>
                <a:cs typeface="Darker Grotesque"/>
                <a:sym typeface="Darker Grotesque"/>
              </a:defRPr>
            </a:lvl6pPr>
            <a:lvl7pPr marL="3200400" lvl="6" indent="-317500">
              <a:lnSpc>
                <a:spcPct val="115000"/>
              </a:lnSpc>
              <a:spcBef>
                <a:spcPts val="1600"/>
              </a:spcBef>
              <a:spcAft>
                <a:spcPts val="0"/>
              </a:spcAft>
              <a:buClr>
                <a:schemeClr val="dk1"/>
              </a:buClr>
              <a:buSzPts val="1400"/>
              <a:buFont typeface="Darker Grotesque"/>
              <a:buChar char="●"/>
              <a:defRPr>
                <a:solidFill>
                  <a:schemeClr val="dk1"/>
                </a:solidFill>
                <a:latin typeface="Darker Grotesque"/>
                <a:ea typeface="Darker Grotesque"/>
                <a:cs typeface="Darker Grotesque"/>
                <a:sym typeface="Darker Grotesque"/>
              </a:defRPr>
            </a:lvl7pPr>
            <a:lvl8pPr marL="3657600" lvl="7" indent="-317500">
              <a:lnSpc>
                <a:spcPct val="115000"/>
              </a:lnSpc>
              <a:spcBef>
                <a:spcPts val="1600"/>
              </a:spcBef>
              <a:spcAft>
                <a:spcPts val="0"/>
              </a:spcAft>
              <a:buClr>
                <a:schemeClr val="dk1"/>
              </a:buClr>
              <a:buSzPts val="1400"/>
              <a:buFont typeface="Darker Grotesque"/>
              <a:buChar char="○"/>
              <a:defRPr>
                <a:solidFill>
                  <a:schemeClr val="dk1"/>
                </a:solidFill>
                <a:latin typeface="Darker Grotesque"/>
                <a:ea typeface="Darker Grotesque"/>
                <a:cs typeface="Darker Grotesque"/>
                <a:sym typeface="Darker Grotesque"/>
              </a:defRPr>
            </a:lvl8pPr>
            <a:lvl9pPr marL="4114800" lvl="8" indent="-317500">
              <a:lnSpc>
                <a:spcPct val="115000"/>
              </a:lnSpc>
              <a:spcBef>
                <a:spcPts val="1600"/>
              </a:spcBef>
              <a:spcAft>
                <a:spcPts val="1600"/>
              </a:spcAft>
              <a:buClr>
                <a:schemeClr val="dk1"/>
              </a:buClr>
              <a:buSzPts val="1400"/>
              <a:buFont typeface="Darker Grotesque"/>
              <a:buChar char="■"/>
              <a:defRPr>
                <a:solidFill>
                  <a:schemeClr val="dk1"/>
                </a:solidFill>
                <a:latin typeface="Darker Grotesque"/>
                <a:ea typeface="Darker Grotesque"/>
                <a:cs typeface="Darker Grotesque"/>
                <a:sym typeface="Darker Grotesque"/>
              </a:defRPr>
            </a:lvl9pPr>
          </a:lstStyle>
          <a:p>
            <a:endParaRPr/>
          </a:p>
        </p:txBody>
      </p:sp>
      <p:sp>
        <p:nvSpPr>
          <p:cNvPr id="8" name="Google Shape;8;p1"/>
          <p:cNvSpPr txBox="1">
            <a:spLocks noGrp="1"/>
          </p:cNvSpPr>
          <p:nvPr>
            <p:ph type="sldNum" idx="12"/>
          </p:nvPr>
        </p:nvSpPr>
        <p:spPr>
          <a:xfrm>
            <a:off x="8404384" y="4673651"/>
            <a:ext cx="548700" cy="393600"/>
          </a:xfrm>
          <a:prstGeom prst="rect">
            <a:avLst/>
          </a:prstGeom>
          <a:noFill/>
          <a:ln>
            <a:noFill/>
          </a:ln>
        </p:spPr>
        <p:txBody>
          <a:bodyPr spcFirstLastPara="1" wrap="square" lIns="91425" tIns="91425" rIns="91425" bIns="91425" anchor="t" anchorCtr="0">
            <a:noAutofit/>
          </a:bodyPr>
          <a:lstStyle>
            <a:lvl1pPr lvl="0" algn="r">
              <a:buNone/>
              <a:defRPr sz="1300">
                <a:solidFill>
                  <a:schemeClr val="dk2"/>
                </a:solidFill>
                <a:latin typeface="Bebas Neue"/>
                <a:ea typeface="Bebas Neue"/>
                <a:cs typeface="Bebas Neue"/>
                <a:sym typeface="Bebas Neue"/>
              </a:defRPr>
            </a:lvl1pPr>
            <a:lvl2pPr lvl="1" algn="r">
              <a:buNone/>
              <a:defRPr sz="1300">
                <a:solidFill>
                  <a:schemeClr val="dk2"/>
                </a:solidFill>
                <a:latin typeface="Bebas Neue"/>
                <a:ea typeface="Bebas Neue"/>
                <a:cs typeface="Bebas Neue"/>
                <a:sym typeface="Bebas Neue"/>
              </a:defRPr>
            </a:lvl2pPr>
            <a:lvl3pPr lvl="2" algn="r">
              <a:buNone/>
              <a:defRPr sz="1300">
                <a:solidFill>
                  <a:schemeClr val="dk2"/>
                </a:solidFill>
                <a:latin typeface="Bebas Neue"/>
                <a:ea typeface="Bebas Neue"/>
                <a:cs typeface="Bebas Neue"/>
                <a:sym typeface="Bebas Neue"/>
              </a:defRPr>
            </a:lvl3pPr>
            <a:lvl4pPr lvl="3" algn="r">
              <a:buNone/>
              <a:defRPr sz="1300">
                <a:solidFill>
                  <a:schemeClr val="dk2"/>
                </a:solidFill>
                <a:latin typeface="Bebas Neue"/>
                <a:ea typeface="Bebas Neue"/>
                <a:cs typeface="Bebas Neue"/>
                <a:sym typeface="Bebas Neue"/>
              </a:defRPr>
            </a:lvl4pPr>
            <a:lvl5pPr lvl="4" algn="r">
              <a:buNone/>
              <a:defRPr sz="1300">
                <a:solidFill>
                  <a:schemeClr val="dk2"/>
                </a:solidFill>
                <a:latin typeface="Bebas Neue"/>
                <a:ea typeface="Bebas Neue"/>
                <a:cs typeface="Bebas Neue"/>
                <a:sym typeface="Bebas Neue"/>
              </a:defRPr>
            </a:lvl5pPr>
            <a:lvl6pPr lvl="5" algn="r">
              <a:buNone/>
              <a:defRPr sz="1300">
                <a:solidFill>
                  <a:schemeClr val="dk2"/>
                </a:solidFill>
                <a:latin typeface="Bebas Neue"/>
                <a:ea typeface="Bebas Neue"/>
                <a:cs typeface="Bebas Neue"/>
                <a:sym typeface="Bebas Neue"/>
              </a:defRPr>
            </a:lvl6pPr>
            <a:lvl7pPr lvl="6" algn="r">
              <a:buNone/>
              <a:defRPr sz="1300">
                <a:solidFill>
                  <a:schemeClr val="dk2"/>
                </a:solidFill>
                <a:latin typeface="Bebas Neue"/>
                <a:ea typeface="Bebas Neue"/>
                <a:cs typeface="Bebas Neue"/>
                <a:sym typeface="Bebas Neue"/>
              </a:defRPr>
            </a:lvl7pPr>
            <a:lvl8pPr lvl="7" algn="r">
              <a:buNone/>
              <a:defRPr sz="1300">
                <a:solidFill>
                  <a:schemeClr val="dk2"/>
                </a:solidFill>
                <a:latin typeface="Bebas Neue"/>
                <a:ea typeface="Bebas Neue"/>
                <a:cs typeface="Bebas Neue"/>
                <a:sym typeface="Bebas Neue"/>
              </a:defRPr>
            </a:lvl8pPr>
            <a:lvl9pPr lvl="8" algn="r">
              <a:buNone/>
              <a:defRPr sz="1300">
                <a:solidFill>
                  <a:schemeClr val="dk2"/>
                </a:solidFill>
                <a:latin typeface="Bebas Neue"/>
                <a:ea typeface="Bebas Neue"/>
                <a:cs typeface="Bebas Neue"/>
                <a:sym typeface="Bebas Neue"/>
              </a:defRPr>
            </a:lvl9pPr>
          </a:lstStyle>
          <a:p>
            <a:pPr marL="0" lvl="0" indent="0" algn="r" rtl="0">
              <a:spcBef>
                <a:spcPts val="0"/>
              </a:spcBef>
              <a:spcAft>
                <a:spcPts val="0"/>
              </a:spcAft>
              <a:buNone/>
            </a:pPr>
            <a:fld id="{00000000-1234-1234-1234-123412341234}" type="slidenum">
              <a:rPr lang="en-GB"/>
              <a:t>‹#›</a:t>
            </a:fld>
            <a:endParaRPr lang="en-GB"/>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6" r:id="rId26"/>
    <p:sldLayoutId id="2147483677" r:id="rId27"/>
    <p:sldLayoutId id="2147483678" r:id="rId28"/>
    <p:sldLayoutId id="2147483680" r:id="rId29"/>
    <p:sldLayoutId id="2147483681" r:id="rId30"/>
    <p:sldLayoutId id="2147483682" r:id="rId31"/>
    <p:sldLayoutId id="2147483683" r:id="rId32"/>
    <p:sldLayoutId id="2147483684" r:id="rId33"/>
    <p:sldLayoutId id="2147483685" r:id="rId3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17" Type="http://schemas.openxmlformats.org/officeDocument/2006/relationships/tags" Target="../tags/tag345.xml"/><Relationship Id="rId21" Type="http://schemas.openxmlformats.org/officeDocument/2006/relationships/tags" Target="../tags/tag249.xml"/><Relationship Id="rId42" Type="http://schemas.openxmlformats.org/officeDocument/2006/relationships/tags" Target="../tags/tag270.xml"/><Relationship Id="rId63" Type="http://schemas.openxmlformats.org/officeDocument/2006/relationships/tags" Target="../tags/tag291.xml"/><Relationship Id="rId84" Type="http://schemas.openxmlformats.org/officeDocument/2006/relationships/tags" Target="../tags/tag312.xml"/><Relationship Id="rId138" Type="http://schemas.openxmlformats.org/officeDocument/2006/relationships/tags" Target="../tags/tag366.xml"/><Relationship Id="rId107" Type="http://schemas.openxmlformats.org/officeDocument/2006/relationships/tags" Target="../tags/tag335.xml"/><Relationship Id="rId11" Type="http://schemas.openxmlformats.org/officeDocument/2006/relationships/tags" Target="../tags/tag239.xml"/><Relationship Id="rId32" Type="http://schemas.openxmlformats.org/officeDocument/2006/relationships/tags" Target="../tags/tag260.xml"/><Relationship Id="rId53" Type="http://schemas.openxmlformats.org/officeDocument/2006/relationships/tags" Target="../tags/tag281.xml"/><Relationship Id="rId74" Type="http://schemas.openxmlformats.org/officeDocument/2006/relationships/tags" Target="../tags/tag302.xml"/><Relationship Id="rId128" Type="http://schemas.openxmlformats.org/officeDocument/2006/relationships/tags" Target="../tags/tag356.xml"/><Relationship Id="rId149" Type="http://schemas.openxmlformats.org/officeDocument/2006/relationships/notesSlide" Target="../notesSlides/notesSlide17.xml"/><Relationship Id="rId5" Type="http://schemas.openxmlformats.org/officeDocument/2006/relationships/tags" Target="../tags/tag233.xml"/><Relationship Id="rId95" Type="http://schemas.openxmlformats.org/officeDocument/2006/relationships/tags" Target="../tags/tag323.xml"/><Relationship Id="rId22" Type="http://schemas.openxmlformats.org/officeDocument/2006/relationships/tags" Target="../tags/tag250.xml"/><Relationship Id="rId27" Type="http://schemas.openxmlformats.org/officeDocument/2006/relationships/tags" Target="../tags/tag255.xml"/><Relationship Id="rId43" Type="http://schemas.openxmlformats.org/officeDocument/2006/relationships/tags" Target="../tags/tag271.xml"/><Relationship Id="rId48" Type="http://schemas.openxmlformats.org/officeDocument/2006/relationships/tags" Target="../tags/tag276.xml"/><Relationship Id="rId64" Type="http://schemas.openxmlformats.org/officeDocument/2006/relationships/tags" Target="../tags/tag292.xml"/><Relationship Id="rId69" Type="http://schemas.openxmlformats.org/officeDocument/2006/relationships/tags" Target="../tags/tag297.xml"/><Relationship Id="rId113" Type="http://schemas.openxmlformats.org/officeDocument/2006/relationships/tags" Target="../tags/tag341.xml"/><Relationship Id="rId118" Type="http://schemas.openxmlformats.org/officeDocument/2006/relationships/tags" Target="../tags/tag346.xml"/><Relationship Id="rId134" Type="http://schemas.openxmlformats.org/officeDocument/2006/relationships/tags" Target="../tags/tag362.xml"/><Relationship Id="rId139" Type="http://schemas.openxmlformats.org/officeDocument/2006/relationships/tags" Target="../tags/tag367.xml"/><Relationship Id="rId80" Type="http://schemas.openxmlformats.org/officeDocument/2006/relationships/tags" Target="../tags/tag308.xml"/><Relationship Id="rId85" Type="http://schemas.openxmlformats.org/officeDocument/2006/relationships/tags" Target="../tags/tag313.xml"/><Relationship Id="rId150" Type="http://schemas.openxmlformats.org/officeDocument/2006/relationships/image" Target="../media/image6.png"/><Relationship Id="rId12" Type="http://schemas.openxmlformats.org/officeDocument/2006/relationships/tags" Target="../tags/tag240.xml"/><Relationship Id="rId17" Type="http://schemas.openxmlformats.org/officeDocument/2006/relationships/tags" Target="../tags/tag245.xml"/><Relationship Id="rId33" Type="http://schemas.openxmlformats.org/officeDocument/2006/relationships/tags" Target="../tags/tag261.xml"/><Relationship Id="rId38" Type="http://schemas.openxmlformats.org/officeDocument/2006/relationships/tags" Target="../tags/tag266.xml"/><Relationship Id="rId59" Type="http://schemas.openxmlformats.org/officeDocument/2006/relationships/tags" Target="../tags/tag287.xml"/><Relationship Id="rId103" Type="http://schemas.openxmlformats.org/officeDocument/2006/relationships/tags" Target="../tags/tag331.xml"/><Relationship Id="rId108" Type="http://schemas.openxmlformats.org/officeDocument/2006/relationships/tags" Target="../tags/tag336.xml"/><Relationship Id="rId124" Type="http://schemas.openxmlformats.org/officeDocument/2006/relationships/tags" Target="../tags/tag352.xml"/><Relationship Id="rId129" Type="http://schemas.openxmlformats.org/officeDocument/2006/relationships/tags" Target="../tags/tag357.xml"/><Relationship Id="rId54" Type="http://schemas.openxmlformats.org/officeDocument/2006/relationships/tags" Target="../tags/tag282.xml"/><Relationship Id="rId70" Type="http://schemas.openxmlformats.org/officeDocument/2006/relationships/tags" Target="../tags/tag298.xml"/><Relationship Id="rId75" Type="http://schemas.openxmlformats.org/officeDocument/2006/relationships/tags" Target="../tags/tag303.xml"/><Relationship Id="rId91" Type="http://schemas.openxmlformats.org/officeDocument/2006/relationships/tags" Target="../tags/tag319.xml"/><Relationship Id="rId96" Type="http://schemas.openxmlformats.org/officeDocument/2006/relationships/tags" Target="../tags/tag324.xml"/><Relationship Id="rId140" Type="http://schemas.openxmlformats.org/officeDocument/2006/relationships/tags" Target="../tags/tag368.xml"/><Relationship Id="rId145" Type="http://schemas.openxmlformats.org/officeDocument/2006/relationships/tags" Target="../tags/tag373.xml"/><Relationship Id="rId1" Type="http://schemas.openxmlformats.org/officeDocument/2006/relationships/tags" Target="../tags/tag229.xml"/><Relationship Id="rId6" Type="http://schemas.openxmlformats.org/officeDocument/2006/relationships/tags" Target="../tags/tag234.xml"/><Relationship Id="rId23" Type="http://schemas.openxmlformats.org/officeDocument/2006/relationships/tags" Target="../tags/tag251.xml"/><Relationship Id="rId28" Type="http://schemas.openxmlformats.org/officeDocument/2006/relationships/tags" Target="../tags/tag256.xml"/><Relationship Id="rId49" Type="http://schemas.openxmlformats.org/officeDocument/2006/relationships/tags" Target="../tags/tag277.xml"/><Relationship Id="rId114" Type="http://schemas.openxmlformats.org/officeDocument/2006/relationships/tags" Target="../tags/tag342.xml"/><Relationship Id="rId119" Type="http://schemas.openxmlformats.org/officeDocument/2006/relationships/tags" Target="../tags/tag347.xml"/><Relationship Id="rId44" Type="http://schemas.openxmlformats.org/officeDocument/2006/relationships/tags" Target="../tags/tag272.xml"/><Relationship Id="rId60" Type="http://schemas.openxmlformats.org/officeDocument/2006/relationships/tags" Target="../tags/tag288.xml"/><Relationship Id="rId65" Type="http://schemas.openxmlformats.org/officeDocument/2006/relationships/tags" Target="../tags/tag293.xml"/><Relationship Id="rId81" Type="http://schemas.openxmlformats.org/officeDocument/2006/relationships/tags" Target="../tags/tag309.xml"/><Relationship Id="rId86" Type="http://schemas.openxmlformats.org/officeDocument/2006/relationships/tags" Target="../tags/tag314.xml"/><Relationship Id="rId130" Type="http://schemas.openxmlformats.org/officeDocument/2006/relationships/tags" Target="../tags/tag358.xml"/><Relationship Id="rId135" Type="http://schemas.openxmlformats.org/officeDocument/2006/relationships/tags" Target="../tags/tag363.xml"/><Relationship Id="rId13" Type="http://schemas.openxmlformats.org/officeDocument/2006/relationships/tags" Target="../tags/tag241.xml"/><Relationship Id="rId18" Type="http://schemas.openxmlformats.org/officeDocument/2006/relationships/tags" Target="../tags/tag246.xml"/><Relationship Id="rId39" Type="http://schemas.openxmlformats.org/officeDocument/2006/relationships/tags" Target="../tags/tag267.xml"/><Relationship Id="rId109" Type="http://schemas.openxmlformats.org/officeDocument/2006/relationships/tags" Target="../tags/tag337.xml"/><Relationship Id="rId34" Type="http://schemas.openxmlformats.org/officeDocument/2006/relationships/tags" Target="../tags/tag262.xml"/><Relationship Id="rId50" Type="http://schemas.openxmlformats.org/officeDocument/2006/relationships/tags" Target="../tags/tag278.xml"/><Relationship Id="rId55" Type="http://schemas.openxmlformats.org/officeDocument/2006/relationships/tags" Target="../tags/tag283.xml"/><Relationship Id="rId76" Type="http://schemas.openxmlformats.org/officeDocument/2006/relationships/tags" Target="../tags/tag304.xml"/><Relationship Id="rId97" Type="http://schemas.openxmlformats.org/officeDocument/2006/relationships/tags" Target="../tags/tag325.xml"/><Relationship Id="rId104" Type="http://schemas.openxmlformats.org/officeDocument/2006/relationships/tags" Target="../tags/tag332.xml"/><Relationship Id="rId120" Type="http://schemas.openxmlformats.org/officeDocument/2006/relationships/tags" Target="../tags/tag348.xml"/><Relationship Id="rId125" Type="http://schemas.openxmlformats.org/officeDocument/2006/relationships/tags" Target="../tags/tag353.xml"/><Relationship Id="rId141" Type="http://schemas.openxmlformats.org/officeDocument/2006/relationships/tags" Target="../tags/tag369.xml"/><Relationship Id="rId146" Type="http://schemas.openxmlformats.org/officeDocument/2006/relationships/tags" Target="../tags/tag374.xml"/><Relationship Id="rId7" Type="http://schemas.openxmlformats.org/officeDocument/2006/relationships/tags" Target="../tags/tag235.xml"/><Relationship Id="rId71" Type="http://schemas.openxmlformats.org/officeDocument/2006/relationships/tags" Target="../tags/tag299.xml"/><Relationship Id="rId92" Type="http://schemas.openxmlformats.org/officeDocument/2006/relationships/tags" Target="../tags/tag320.xml"/><Relationship Id="rId2" Type="http://schemas.openxmlformats.org/officeDocument/2006/relationships/tags" Target="../tags/tag230.xml"/><Relationship Id="rId29" Type="http://schemas.openxmlformats.org/officeDocument/2006/relationships/tags" Target="../tags/tag257.xml"/><Relationship Id="rId24" Type="http://schemas.openxmlformats.org/officeDocument/2006/relationships/tags" Target="../tags/tag252.xml"/><Relationship Id="rId40" Type="http://schemas.openxmlformats.org/officeDocument/2006/relationships/tags" Target="../tags/tag268.xml"/><Relationship Id="rId45" Type="http://schemas.openxmlformats.org/officeDocument/2006/relationships/tags" Target="../tags/tag273.xml"/><Relationship Id="rId66" Type="http://schemas.openxmlformats.org/officeDocument/2006/relationships/tags" Target="../tags/tag294.xml"/><Relationship Id="rId87" Type="http://schemas.openxmlformats.org/officeDocument/2006/relationships/tags" Target="../tags/tag315.xml"/><Relationship Id="rId110" Type="http://schemas.openxmlformats.org/officeDocument/2006/relationships/tags" Target="../tags/tag338.xml"/><Relationship Id="rId115" Type="http://schemas.openxmlformats.org/officeDocument/2006/relationships/tags" Target="../tags/tag343.xml"/><Relationship Id="rId131" Type="http://schemas.openxmlformats.org/officeDocument/2006/relationships/tags" Target="../tags/tag359.xml"/><Relationship Id="rId136" Type="http://schemas.openxmlformats.org/officeDocument/2006/relationships/tags" Target="../tags/tag364.xml"/><Relationship Id="rId61" Type="http://schemas.openxmlformats.org/officeDocument/2006/relationships/tags" Target="../tags/tag289.xml"/><Relationship Id="rId82" Type="http://schemas.openxmlformats.org/officeDocument/2006/relationships/tags" Target="../tags/tag310.xml"/><Relationship Id="rId19" Type="http://schemas.openxmlformats.org/officeDocument/2006/relationships/tags" Target="../tags/tag247.xml"/><Relationship Id="rId14" Type="http://schemas.openxmlformats.org/officeDocument/2006/relationships/tags" Target="../tags/tag242.xml"/><Relationship Id="rId30" Type="http://schemas.openxmlformats.org/officeDocument/2006/relationships/tags" Target="../tags/tag258.xml"/><Relationship Id="rId35" Type="http://schemas.openxmlformats.org/officeDocument/2006/relationships/tags" Target="../tags/tag263.xml"/><Relationship Id="rId56" Type="http://schemas.openxmlformats.org/officeDocument/2006/relationships/tags" Target="../tags/tag284.xml"/><Relationship Id="rId77" Type="http://schemas.openxmlformats.org/officeDocument/2006/relationships/tags" Target="../tags/tag305.xml"/><Relationship Id="rId100" Type="http://schemas.openxmlformats.org/officeDocument/2006/relationships/tags" Target="../tags/tag328.xml"/><Relationship Id="rId105" Type="http://schemas.openxmlformats.org/officeDocument/2006/relationships/tags" Target="../tags/tag333.xml"/><Relationship Id="rId126" Type="http://schemas.openxmlformats.org/officeDocument/2006/relationships/tags" Target="../tags/tag354.xml"/><Relationship Id="rId147" Type="http://schemas.openxmlformats.org/officeDocument/2006/relationships/tags" Target="../tags/tag375.xml"/><Relationship Id="rId8" Type="http://schemas.openxmlformats.org/officeDocument/2006/relationships/tags" Target="../tags/tag236.xml"/><Relationship Id="rId51" Type="http://schemas.openxmlformats.org/officeDocument/2006/relationships/tags" Target="../tags/tag279.xml"/><Relationship Id="rId72" Type="http://schemas.openxmlformats.org/officeDocument/2006/relationships/tags" Target="../tags/tag300.xml"/><Relationship Id="rId93" Type="http://schemas.openxmlformats.org/officeDocument/2006/relationships/tags" Target="../tags/tag321.xml"/><Relationship Id="rId98" Type="http://schemas.openxmlformats.org/officeDocument/2006/relationships/tags" Target="../tags/tag326.xml"/><Relationship Id="rId121" Type="http://schemas.openxmlformats.org/officeDocument/2006/relationships/tags" Target="../tags/tag349.xml"/><Relationship Id="rId142" Type="http://schemas.openxmlformats.org/officeDocument/2006/relationships/tags" Target="../tags/tag370.xml"/><Relationship Id="rId3" Type="http://schemas.openxmlformats.org/officeDocument/2006/relationships/tags" Target="../tags/tag231.xml"/><Relationship Id="rId25" Type="http://schemas.openxmlformats.org/officeDocument/2006/relationships/tags" Target="../tags/tag253.xml"/><Relationship Id="rId46" Type="http://schemas.openxmlformats.org/officeDocument/2006/relationships/tags" Target="../tags/tag274.xml"/><Relationship Id="rId67" Type="http://schemas.openxmlformats.org/officeDocument/2006/relationships/tags" Target="../tags/tag295.xml"/><Relationship Id="rId116" Type="http://schemas.openxmlformats.org/officeDocument/2006/relationships/tags" Target="../tags/tag344.xml"/><Relationship Id="rId137" Type="http://schemas.openxmlformats.org/officeDocument/2006/relationships/tags" Target="../tags/tag365.xml"/><Relationship Id="rId20" Type="http://schemas.openxmlformats.org/officeDocument/2006/relationships/tags" Target="../tags/tag248.xml"/><Relationship Id="rId41" Type="http://schemas.openxmlformats.org/officeDocument/2006/relationships/tags" Target="../tags/tag269.xml"/><Relationship Id="rId62" Type="http://schemas.openxmlformats.org/officeDocument/2006/relationships/tags" Target="../tags/tag290.xml"/><Relationship Id="rId83" Type="http://schemas.openxmlformats.org/officeDocument/2006/relationships/tags" Target="../tags/tag311.xml"/><Relationship Id="rId88" Type="http://schemas.openxmlformats.org/officeDocument/2006/relationships/tags" Target="../tags/tag316.xml"/><Relationship Id="rId111" Type="http://schemas.openxmlformats.org/officeDocument/2006/relationships/tags" Target="../tags/tag339.xml"/><Relationship Id="rId132" Type="http://schemas.openxmlformats.org/officeDocument/2006/relationships/tags" Target="../tags/tag360.xml"/><Relationship Id="rId15" Type="http://schemas.openxmlformats.org/officeDocument/2006/relationships/tags" Target="../tags/tag243.xml"/><Relationship Id="rId36" Type="http://schemas.openxmlformats.org/officeDocument/2006/relationships/tags" Target="../tags/tag264.xml"/><Relationship Id="rId57" Type="http://schemas.openxmlformats.org/officeDocument/2006/relationships/tags" Target="../tags/tag285.xml"/><Relationship Id="rId106" Type="http://schemas.openxmlformats.org/officeDocument/2006/relationships/tags" Target="../tags/tag334.xml"/><Relationship Id="rId127" Type="http://schemas.openxmlformats.org/officeDocument/2006/relationships/tags" Target="../tags/tag355.xml"/><Relationship Id="rId10" Type="http://schemas.openxmlformats.org/officeDocument/2006/relationships/tags" Target="../tags/tag238.xml"/><Relationship Id="rId31" Type="http://schemas.openxmlformats.org/officeDocument/2006/relationships/tags" Target="../tags/tag259.xml"/><Relationship Id="rId52" Type="http://schemas.openxmlformats.org/officeDocument/2006/relationships/tags" Target="../tags/tag280.xml"/><Relationship Id="rId73" Type="http://schemas.openxmlformats.org/officeDocument/2006/relationships/tags" Target="../tags/tag301.xml"/><Relationship Id="rId78" Type="http://schemas.openxmlformats.org/officeDocument/2006/relationships/tags" Target="../tags/tag306.xml"/><Relationship Id="rId94" Type="http://schemas.openxmlformats.org/officeDocument/2006/relationships/tags" Target="../tags/tag322.xml"/><Relationship Id="rId99" Type="http://schemas.openxmlformats.org/officeDocument/2006/relationships/tags" Target="../tags/tag327.xml"/><Relationship Id="rId101" Type="http://schemas.openxmlformats.org/officeDocument/2006/relationships/tags" Target="../tags/tag329.xml"/><Relationship Id="rId122" Type="http://schemas.openxmlformats.org/officeDocument/2006/relationships/tags" Target="../tags/tag350.xml"/><Relationship Id="rId143" Type="http://schemas.openxmlformats.org/officeDocument/2006/relationships/tags" Target="../tags/tag371.xml"/><Relationship Id="rId148" Type="http://schemas.openxmlformats.org/officeDocument/2006/relationships/slideLayout" Target="../slideLayouts/slideLayout16.xml"/><Relationship Id="rId4" Type="http://schemas.openxmlformats.org/officeDocument/2006/relationships/tags" Target="../tags/tag232.xml"/><Relationship Id="rId9" Type="http://schemas.openxmlformats.org/officeDocument/2006/relationships/tags" Target="../tags/tag237.xml"/><Relationship Id="rId26" Type="http://schemas.openxmlformats.org/officeDocument/2006/relationships/tags" Target="../tags/tag254.xml"/><Relationship Id="rId47" Type="http://schemas.openxmlformats.org/officeDocument/2006/relationships/tags" Target="../tags/tag275.xml"/><Relationship Id="rId68" Type="http://schemas.openxmlformats.org/officeDocument/2006/relationships/tags" Target="../tags/tag296.xml"/><Relationship Id="rId89" Type="http://schemas.openxmlformats.org/officeDocument/2006/relationships/tags" Target="../tags/tag317.xml"/><Relationship Id="rId112" Type="http://schemas.openxmlformats.org/officeDocument/2006/relationships/tags" Target="../tags/tag340.xml"/><Relationship Id="rId133" Type="http://schemas.openxmlformats.org/officeDocument/2006/relationships/tags" Target="../tags/tag361.xml"/><Relationship Id="rId16" Type="http://schemas.openxmlformats.org/officeDocument/2006/relationships/tags" Target="../tags/tag244.xml"/><Relationship Id="rId37" Type="http://schemas.openxmlformats.org/officeDocument/2006/relationships/tags" Target="../tags/tag265.xml"/><Relationship Id="rId58" Type="http://schemas.openxmlformats.org/officeDocument/2006/relationships/tags" Target="../tags/tag286.xml"/><Relationship Id="rId79" Type="http://schemas.openxmlformats.org/officeDocument/2006/relationships/tags" Target="../tags/tag307.xml"/><Relationship Id="rId102" Type="http://schemas.openxmlformats.org/officeDocument/2006/relationships/tags" Target="../tags/tag330.xml"/><Relationship Id="rId123" Type="http://schemas.openxmlformats.org/officeDocument/2006/relationships/tags" Target="../tags/tag351.xml"/><Relationship Id="rId144" Type="http://schemas.openxmlformats.org/officeDocument/2006/relationships/tags" Target="../tags/tag372.xml"/><Relationship Id="rId90" Type="http://schemas.openxmlformats.org/officeDocument/2006/relationships/tags" Target="../tags/tag318.xml"/></Relationships>
</file>

<file path=ppt/slides/_rels/slide18.xml.rels><?xml version="1.0" encoding="UTF-8" standalone="yes"?>
<Relationships xmlns="http://schemas.openxmlformats.org/package/2006/relationships"><Relationship Id="rId117" Type="http://schemas.openxmlformats.org/officeDocument/2006/relationships/tags" Target="../tags/tag492.xml"/><Relationship Id="rId21" Type="http://schemas.openxmlformats.org/officeDocument/2006/relationships/tags" Target="../tags/tag396.xml"/><Relationship Id="rId42" Type="http://schemas.openxmlformats.org/officeDocument/2006/relationships/tags" Target="../tags/tag417.xml"/><Relationship Id="rId63" Type="http://schemas.openxmlformats.org/officeDocument/2006/relationships/tags" Target="../tags/tag438.xml"/><Relationship Id="rId84" Type="http://schemas.openxmlformats.org/officeDocument/2006/relationships/tags" Target="../tags/tag459.xml"/><Relationship Id="rId138" Type="http://schemas.openxmlformats.org/officeDocument/2006/relationships/tags" Target="../tags/tag513.xml"/><Relationship Id="rId107" Type="http://schemas.openxmlformats.org/officeDocument/2006/relationships/tags" Target="../tags/tag482.xml"/><Relationship Id="rId11" Type="http://schemas.openxmlformats.org/officeDocument/2006/relationships/tags" Target="../tags/tag386.xml"/><Relationship Id="rId32" Type="http://schemas.openxmlformats.org/officeDocument/2006/relationships/tags" Target="../tags/tag407.xml"/><Relationship Id="rId53" Type="http://schemas.openxmlformats.org/officeDocument/2006/relationships/tags" Target="../tags/tag428.xml"/><Relationship Id="rId74" Type="http://schemas.openxmlformats.org/officeDocument/2006/relationships/tags" Target="../tags/tag449.xml"/><Relationship Id="rId128" Type="http://schemas.openxmlformats.org/officeDocument/2006/relationships/tags" Target="../tags/tag503.xml"/><Relationship Id="rId149" Type="http://schemas.openxmlformats.org/officeDocument/2006/relationships/notesSlide" Target="../notesSlides/notesSlide18.xml"/><Relationship Id="rId5" Type="http://schemas.openxmlformats.org/officeDocument/2006/relationships/tags" Target="../tags/tag380.xml"/><Relationship Id="rId95" Type="http://schemas.openxmlformats.org/officeDocument/2006/relationships/tags" Target="../tags/tag470.xml"/><Relationship Id="rId22" Type="http://schemas.openxmlformats.org/officeDocument/2006/relationships/tags" Target="../tags/tag397.xml"/><Relationship Id="rId27" Type="http://schemas.openxmlformats.org/officeDocument/2006/relationships/tags" Target="../tags/tag402.xml"/><Relationship Id="rId43" Type="http://schemas.openxmlformats.org/officeDocument/2006/relationships/tags" Target="../tags/tag418.xml"/><Relationship Id="rId48" Type="http://schemas.openxmlformats.org/officeDocument/2006/relationships/tags" Target="../tags/tag423.xml"/><Relationship Id="rId64" Type="http://schemas.openxmlformats.org/officeDocument/2006/relationships/tags" Target="../tags/tag439.xml"/><Relationship Id="rId69" Type="http://schemas.openxmlformats.org/officeDocument/2006/relationships/tags" Target="../tags/tag444.xml"/><Relationship Id="rId113" Type="http://schemas.openxmlformats.org/officeDocument/2006/relationships/tags" Target="../tags/tag488.xml"/><Relationship Id="rId118" Type="http://schemas.openxmlformats.org/officeDocument/2006/relationships/tags" Target="../tags/tag493.xml"/><Relationship Id="rId134" Type="http://schemas.openxmlformats.org/officeDocument/2006/relationships/tags" Target="../tags/tag509.xml"/><Relationship Id="rId139" Type="http://schemas.openxmlformats.org/officeDocument/2006/relationships/tags" Target="../tags/tag514.xml"/><Relationship Id="rId80" Type="http://schemas.openxmlformats.org/officeDocument/2006/relationships/tags" Target="../tags/tag455.xml"/><Relationship Id="rId85" Type="http://schemas.openxmlformats.org/officeDocument/2006/relationships/tags" Target="../tags/tag460.xml"/><Relationship Id="rId150" Type="http://schemas.openxmlformats.org/officeDocument/2006/relationships/image" Target="../media/image7.png"/><Relationship Id="rId12" Type="http://schemas.openxmlformats.org/officeDocument/2006/relationships/tags" Target="../tags/tag387.xml"/><Relationship Id="rId17" Type="http://schemas.openxmlformats.org/officeDocument/2006/relationships/tags" Target="../tags/tag392.xml"/><Relationship Id="rId33" Type="http://schemas.openxmlformats.org/officeDocument/2006/relationships/tags" Target="../tags/tag408.xml"/><Relationship Id="rId38" Type="http://schemas.openxmlformats.org/officeDocument/2006/relationships/tags" Target="../tags/tag413.xml"/><Relationship Id="rId59" Type="http://schemas.openxmlformats.org/officeDocument/2006/relationships/tags" Target="../tags/tag434.xml"/><Relationship Id="rId103" Type="http://schemas.openxmlformats.org/officeDocument/2006/relationships/tags" Target="../tags/tag478.xml"/><Relationship Id="rId108" Type="http://schemas.openxmlformats.org/officeDocument/2006/relationships/tags" Target="../tags/tag483.xml"/><Relationship Id="rId124" Type="http://schemas.openxmlformats.org/officeDocument/2006/relationships/tags" Target="../tags/tag499.xml"/><Relationship Id="rId129" Type="http://schemas.openxmlformats.org/officeDocument/2006/relationships/tags" Target="../tags/tag504.xml"/><Relationship Id="rId54" Type="http://schemas.openxmlformats.org/officeDocument/2006/relationships/tags" Target="../tags/tag429.xml"/><Relationship Id="rId70" Type="http://schemas.openxmlformats.org/officeDocument/2006/relationships/tags" Target="../tags/tag445.xml"/><Relationship Id="rId75" Type="http://schemas.openxmlformats.org/officeDocument/2006/relationships/tags" Target="../tags/tag450.xml"/><Relationship Id="rId91" Type="http://schemas.openxmlformats.org/officeDocument/2006/relationships/tags" Target="../tags/tag466.xml"/><Relationship Id="rId96" Type="http://schemas.openxmlformats.org/officeDocument/2006/relationships/tags" Target="../tags/tag471.xml"/><Relationship Id="rId140" Type="http://schemas.openxmlformats.org/officeDocument/2006/relationships/tags" Target="../tags/tag515.xml"/><Relationship Id="rId145" Type="http://schemas.openxmlformats.org/officeDocument/2006/relationships/tags" Target="../tags/tag520.xml"/><Relationship Id="rId1" Type="http://schemas.openxmlformats.org/officeDocument/2006/relationships/tags" Target="../tags/tag376.xml"/><Relationship Id="rId6" Type="http://schemas.openxmlformats.org/officeDocument/2006/relationships/tags" Target="../tags/tag381.xml"/><Relationship Id="rId23" Type="http://schemas.openxmlformats.org/officeDocument/2006/relationships/tags" Target="../tags/tag398.xml"/><Relationship Id="rId28" Type="http://schemas.openxmlformats.org/officeDocument/2006/relationships/tags" Target="../tags/tag403.xml"/><Relationship Id="rId49" Type="http://schemas.openxmlformats.org/officeDocument/2006/relationships/tags" Target="../tags/tag424.xml"/><Relationship Id="rId114" Type="http://schemas.openxmlformats.org/officeDocument/2006/relationships/tags" Target="../tags/tag489.xml"/><Relationship Id="rId119" Type="http://schemas.openxmlformats.org/officeDocument/2006/relationships/tags" Target="../tags/tag494.xml"/><Relationship Id="rId44" Type="http://schemas.openxmlformats.org/officeDocument/2006/relationships/tags" Target="../tags/tag419.xml"/><Relationship Id="rId60" Type="http://schemas.openxmlformats.org/officeDocument/2006/relationships/tags" Target="../tags/tag435.xml"/><Relationship Id="rId65" Type="http://schemas.openxmlformats.org/officeDocument/2006/relationships/tags" Target="../tags/tag440.xml"/><Relationship Id="rId81" Type="http://schemas.openxmlformats.org/officeDocument/2006/relationships/tags" Target="../tags/tag456.xml"/><Relationship Id="rId86" Type="http://schemas.openxmlformats.org/officeDocument/2006/relationships/tags" Target="../tags/tag461.xml"/><Relationship Id="rId130" Type="http://schemas.openxmlformats.org/officeDocument/2006/relationships/tags" Target="../tags/tag505.xml"/><Relationship Id="rId135" Type="http://schemas.openxmlformats.org/officeDocument/2006/relationships/tags" Target="../tags/tag510.xml"/><Relationship Id="rId13" Type="http://schemas.openxmlformats.org/officeDocument/2006/relationships/tags" Target="../tags/tag388.xml"/><Relationship Id="rId18" Type="http://schemas.openxmlformats.org/officeDocument/2006/relationships/tags" Target="../tags/tag393.xml"/><Relationship Id="rId39" Type="http://schemas.openxmlformats.org/officeDocument/2006/relationships/tags" Target="../tags/tag414.xml"/><Relationship Id="rId109" Type="http://schemas.openxmlformats.org/officeDocument/2006/relationships/tags" Target="../tags/tag484.xml"/><Relationship Id="rId34" Type="http://schemas.openxmlformats.org/officeDocument/2006/relationships/tags" Target="../tags/tag409.xml"/><Relationship Id="rId50" Type="http://schemas.openxmlformats.org/officeDocument/2006/relationships/tags" Target="../tags/tag425.xml"/><Relationship Id="rId55" Type="http://schemas.openxmlformats.org/officeDocument/2006/relationships/tags" Target="../tags/tag430.xml"/><Relationship Id="rId76" Type="http://schemas.openxmlformats.org/officeDocument/2006/relationships/tags" Target="../tags/tag451.xml"/><Relationship Id="rId97" Type="http://schemas.openxmlformats.org/officeDocument/2006/relationships/tags" Target="../tags/tag472.xml"/><Relationship Id="rId104" Type="http://schemas.openxmlformats.org/officeDocument/2006/relationships/tags" Target="../tags/tag479.xml"/><Relationship Id="rId120" Type="http://schemas.openxmlformats.org/officeDocument/2006/relationships/tags" Target="../tags/tag495.xml"/><Relationship Id="rId125" Type="http://schemas.openxmlformats.org/officeDocument/2006/relationships/tags" Target="../tags/tag500.xml"/><Relationship Id="rId141" Type="http://schemas.openxmlformats.org/officeDocument/2006/relationships/tags" Target="../tags/tag516.xml"/><Relationship Id="rId146" Type="http://schemas.openxmlformats.org/officeDocument/2006/relationships/tags" Target="../tags/tag521.xml"/><Relationship Id="rId7" Type="http://schemas.openxmlformats.org/officeDocument/2006/relationships/tags" Target="../tags/tag382.xml"/><Relationship Id="rId71" Type="http://schemas.openxmlformats.org/officeDocument/2006/relationships/tags" Target="../tags/tag446.xml"/><Relationship Id="rId92" Type="http://schemas.openxmlformats.org/officeDocument/2006/relationships/tags" Target="../tags/tag467.xml"/><Relationship Id="rId2" Type="http://schemas.openxmlformats.org/officeDocument/2006/relationships/tags" Target="../tags/tag377.xml"/><Relationship Id="rId29" Type="http://schemas.openxmlformats.org/officeDocument/2006/relationships/tags" Target="../tags/tag404.xml"/><Relationship Id="rId24" Type="http://schemas.openxmlformats.org/officeDocument/2006/relationships/tags" Target="../tags/tag399.xml"/><Relationship Id="rId40" Type="http://schemas.openxmlformats.org/officeDocument/2006/relationships/tags" Target="../tags/tag415.xml"/><Relationship Id="rId45" Type="http://schemas.openxmlformats.org/officeDocument/2006/relationships/tags" Target="../tags/tag420.xml"/><Relationship Id="rId66" Type="http://schemas.openxmlformats.org/officeDocument/2006/relationships/tags" Target="../tags/tag441.xml"/><Relationship Id="rId87" Type="http://schemas.openxmlformats.org/officeDocument/2006/relationships/tags" Target="../tags/tag462.xml"/><Relationship Id="rId110" Type="http://schemas.openxmlformats.org/officeDocument/2006/relationships/tags" Target="../tags/tag485.xml"/><Relationship Id="rId115" Type="http://schemas.openxmlformats.org/officeDocument/2006/relationships/tags" Target="../tags/tag490.xml"/><Relationship Id="rId131" Type="http://schemas.openxmlformats.org/officeDocument/2006/relationships/tags" Target="../tags/tag506.xml"/><Relationship Id="rId136" Type="http://schemas.openxmlformats.org/officeDocument/2006/relationships/tags" Target="../tags/tag511.xml"/><Relationship Id="rId61" Type="http://schemas.openxmlformats.org/officeDocument/2006/relationships/tags" Target="../tags/tag436.xml"/><Relationship Id="rId82" Type="http://schemas.openxmlformats.org/officeDocument/2006/relationships/tags" Target="../tags/tag457.xml"/><Relationship Id="rId19" Type="http://schemas.openxmlformats.org/officeDocument/2006/relationships/tags" Target="../tags/tag394.xml"/><Relationship Id="rId14" Type="http://schemas.openxmlformats.org/officeDocument/2006/relationships/tags" Target="../tags/tag389.xml"/><Relationship Id="rId30" Type="http://schemas.openxmlformats.org/officeDocument/2006/relationships/tags" Target="../tags/tag405.xml"/><Relationship Id="rId35" Type="http://schemas.openxmlformats.org/officeDocument/2006/relationships/tags" Target="../tags/tag410.xml"/><Relationship Id="rId56" Type="http://schemas.openxmlformats.org/officeDocument/2006/relationships/tags" Target="../tags/tag431.xml"/><Relationship Id="rId77" Type="http://schemas.openxmlformats.org/officeDocument/2006/relationships/tags" Target="../tags/tag452.xml"/><Relationship Id="rId100" Type="http://schemas.openxmlformats.org/officeDocument/2006/relationships/tags" Target="../tags/tag475.xml"/><Relationship Id="rId105" Type="http://schemas.openxmlformats.org/officeDocument/2006/relationships/tags" Target="../tags/tag480.xml"/><Relationship Id="rId126" Type="http://schemas.openxmlformats.org/officeDocument/2006/relationships/tags" Target="../tags/tag501.xml"/><Relationship Id="rId147" Type="http://schemas.openxmlformats.org/officeDocument/2006/relationships/tags" Target="../tags/tag522.xml"/><Relationship Id="rId8" Type="http://schemas.openxmlformats.org/officeDocument/2006/relationships/tags" Target="../tags/tag383.xml"/><Relationship Id="rId51" Type="http://schemas.openxmlformats.org/officeDocument/2006/relationships/tags" Target="../tags/tag426.xml"/><Relationship Id="rId72" Type="http://schemas.openxmlformats.org/officeDocument/2006/relationships/tags" Target="../tags/tag447.xml"/><Relationship Id="rId93" Type="http://schemas.openxmlformats.org/officeDocument/2006/relationships/tags" Target="../tags/tag468.xml"/><Relationship Id="rId98" Type="http://schemas.openxmlformats.org/officeDocument/2006/relationships/tags" Target="../tags/tag473.xml"/><Relationship Id="rId121" Type="http://schemas.openxmlformats.org/officeDocument/2006/relationships/tags" Target="../tags/tag496.xml"/><Relationship Id="rId142" Type="http://schemas.openxmlformats.org/officeDocument/2006/relationships/tags" Target="../tags/tag517.xml"/><Relationship Id="rId3" Type="http://schemas.openxmlformats.org/officeDocument/2006/relationships/tags" Target="../tags/tag378.xml"/><Relationship Id="rId25" Type="http://schemas.openxmlformats.org/officeDocument/2006/relationships/tags" Target="../tags/tag400.xml"/><Relationship Id="rId46" Type="http://schemas.openxmlformats.org/officeDocument/2006/relationships/tags" Target="../tags/tag421.xml"/><Relationship Id="rId67" Type="http://schemas.openxmlformats.org/officeDocument/2006/relationships/tags" Target="../tags/tag442.xml"/><Relationship Id="rId116" Type="http://schemas.openxmlformats.org/officeDocument/2006/relationships/tags" Target="../tags/tag491.xml"/><Relationship Id="rId137" Type="http://schemas.openxmlformats.org/officeDocument/2006/relationships/tags" Target="../tags/tag512.xml"/><Relationship Id="rId20" Type="http://schemas.openxmlformats.org/officeDocument/2006/relationships/tags" Target="../tags/tag395.xml"/><Relationship Id="rId41" Type="http://schemas.openxmlformats.org/officeDocument/2006/relationships/tags" Target="../tags/tag416.xml"/><Relationship Id="rId62" Type="http://schemas.openxmlformats.org/officeDocument/2006/relationships/tags" Target="../tags/tag437.xml"/><Relationship Id="rId83" Type="http://schemas.openxmlformats.org/officeDocument/2006/relationships/tags" Target="../tags/tag458.xml"/><Relationship Id="rId88" Type="http://schemas.openxmlformats.org/officeDocument/2006/relationships/tags" Target="../tags/tag463.xml"/><Relationship Id="rId111" Type="http://schemas.openxmlformats.org/officeDocument/2006/relationships/tags" Target="../tags/tag486.xml"/><Relationship Id="rId132" Type="http://schemas.openxmlformats.org/officeDocument/2006/relationships/tags" Target="../tags/tag507.xml"/><Relationship Id="rId15" Type="http://schemas.openxmlformats.org/officeDocument/2006/relationships/tags" Target="../tags/tag390.xml"/><Relationship Id="rId36" Type="http://schemas.openxmlformats.org/officeDocument/2006/relationships/tags" Target="../tags/tag411.xml"/><Relationship Id="rId57" Type="http://schemas.openxmlformats.org/officeDocument/2006/relationships/tags" Target="../tags/tag432.xml"/><Relationship Id="rId106" Type="http://schemas.openxmlformats.org/officeDocument/2006/relationships/tags" Target="../tags/tag481.xml"/><Relationship Id="rId127" Type="http://schemas.openxmlformats.org/officeDocument/2006/relationships/tags" Target="../tags/tag502.xml"/><Relationship Id="rId10" Type="http://schemas.openxmlformats.org/officeDocument/2006/relationships/tags" Target="../tags/tag385.xml"/><Relationship Id="rId31" Type="http://schemas.openxmlformats.org/officeDocument/2006/relationships/tags" Target="../tags/tag406.xml"/><Relationship Id="rId52" Type="http://schemas.openxmlformats.org/officeDocument/2006/relationships/tags" Target="../tags/tag427.xml"/><Relationship Id="rId73" Type="http://schemas.openxmlformats.org/officeDocument/2006/relationships/tags" Target="../tags/tag448.xml"/><Relationship Id="rId78" Type="http://schemas.openxmlformats.org/officeDocument/2006/relationships/tags" Target="../tags/tag453.xml"/><Relationship Id="rId94" Type="http://schemas.openxmlformats.org/officeDocument/2006/relationships/tags" Target="../tags/tag469.xml"/><Relationship Id="rId99" Type="http://schemas.openxmlformats.org/officeDocument/2006/relationships/tags" Target="../tags/tag474.xml"/><Relationship Id="rId101" Type="http://schemas.openxmlformats.org/officeDocument/2006/relationships/tags" Target="../tags/tag476.xml"/><Relationship Id="rId122" Type="http://schemas.openxmlformats.org/officeDocument/2006/relationships/tags" Target="../tags/tag497.xml"/><Relationship Id="rId143" Type="http://schemas.openxmlformats.org/officeDocument/2006/relationships/tags" Target="../tags/tag518.xml"/><Relationship Id="rId148" Type="http://schemas.openxmlformats.org/officeDocument/2006/relationships/slideLayout" Target="../slideLayouts/slideLayout16.xml"/><Relationship Id="rId4" Type="http://schemas.openxmlformats.org/officeDocument/2006/relationships/tags" Target="../tags/tag379.xml"/><Relationship Id="rId9" Type="http://schemas.openxmlformats.org/officeDocument/2006/relationships/tags" Target="../tags/tag384.xml"/><Relationship Id="rId26" Type="http://schemas.openxmlformats.org/officeDocument/2006/relationships/tags" Target="../tags/tag401.xml"/><Relationship Id="rId47" Type="http://schemas.openxmlformats.org/officeDocument/2006/relationships/tags" Target="../tags/tag422.xml"/><Relationship Id="rId68" Type="http://schemas.openxmlformats.org/officeDocument/2006/relationships/tags" Target="../tags/tag443.xml"/><Relationship Id="rId89" Type="http://schemas.openxmlformats.org/officeDocument/2006/relationships/tags" Target="../tags/tag464.xml"/><Relationship Id="rId112" Type="http://schemas.openxmlformats.org/officeDocument/2006/relationships/tags" Target="../tags/tag487.xml"/><Relationship Id="rId133" Type="http://schemas.openxmlformats.org/officeDocument/2006/relationships/tags" Target="../tags/tag508.xml"/><Relationship Id="rId16" Type="http://schemas.openxmlformats.org/officeDocument/2006/relationships/tags" Target="../tags/tag391.xml"/><Relationship Id="rId37" Type="http://schemas.openxmlformats.org/officeDocument/2006/relationships/tags" Target="../tags/tag412.xml"/><Relationship Id="rId58" Type="http://schemas.openxmlformats.org/officeDocument/2006/relationships/tags" Target="../tags/tag433.xml"/><Relationship Id="rId79" Type="http://schemas.openxmlformats.org/officeDocument/2006/relationships/tags" Target="../tags/tag454.xml"/><Relationship Id="rId102" Type="http://schemas.openxmlformats.org/officeDocument/2006/relationships/tags" Target="../tags/tag477.xml"/><Relationship Id="rId123" Type="http://schemas.openxmlformats.org/officeDocument/2006/relationships/tags" Target="../tags/tag498.xml"/><Relationship Id="rId144" Type="http://schemas.openxmlformats.org/officeDocument/2006/relationships/tags" Target="../tags/tag519.xml"/><Relationship Id="rId90" Type="http://schemas.openxmlformats.org/officeDocument/2006/relationships/tags" Target="../tags/tag465.xml"/></Relationships>
</file>

<file path=ppt/slides/_rels/slide19.xml.rels><?xml version="1.0" encoding="UTF-8" standalone="yes"?>
<Relationships xmlns="http://schemas.openxmlformats.org/package/2006/relationships"><Relationship Id="rId117" Type="http://schemas.openxmlformats.org/officeDocument/2006/relationships/tags" Target="../tags/tag639.xml"/><Relationship Id="rId21" Type="http://schemas.openxmlformats.org/officeDocument/2006/relationships/tags" Target="../tags/tag543.xml"/><Relationship Id="rId42" Type="http://schemas.openxmlformats.org/officeDocument/2006/relationships/tags" Target="../tags/tag564.xml"/><Relationship Id="rId63" Type="http://schemas.openxmlformats.org/officeDocument/2006/relationships/tags" Target="../tags/tag585.xml"/><Relationship Id="rId84" Type="http://schemas.openxmlformats.org/officeDocument/2006/relationships/tags" Target="../tags/tag606.xml"/><Relationship Id="rId138" Type="http://schemas.openxmlformats.org/officeDocument/2006/relationships/tags" Target="../tags/tag660.xml"/><Relationship Id="rId107" Type="http://schemas.openxmlformats.org/officeDocument/2006/relationships/tags" Target="../tags/tag629.xml"/><Relationship Id="rId11" Type="http://schemas.openxmlformats.org/officeDocument/2006/relationships/tags" Target="../tags/tag533.xml"/><Relationship Id="rId32" Type="http://schemas.openxmlformats.org/officeDocument/2006/relationships/tags" Target="../tags/tag554.xml"/><Relationship Id="rId53" Type="http://schemas.openxmlformats.org/officeDocument/2006/relationships/tags" Target="../tags/tag575.xml"/><Relationship Id="rId74" Type="http://schemas.openxmlformats.org/officeDocument/2006/relationships/tags" Target="../tags/tag596.xml"/><Relationship Id="rId128" Type="http://schemas.openxmlformats.org/officeDocument/2006/relationships/tags" Target="../tags/tag650.xml"/><Relationship Id="rId149" Type="http://schemas.openxmlformats.org/officeDocument/2006/relationships/notesSlide" Target="../notesSlides/notesSlide19.xml"/><Relationship Id="rId5" Type="http://schemas.openxmlformats.org/officeDocument/2006/relationships/tags" Target="../tags/tag527.xml"/><Relationship Id="rId95" Type="http://schemas.openxmlformats.org/officeDocument/2006/relationships/tags" Target="../tags/tag617.xml"/><Relationship Id="rId22" Type="http://schemas.openxmlformats.org/officeDocument/2006/relationships/tags" Target="../tags/tag544.xml"/><Relationship Id="rId27" Type="http://schemas.openxmlformats.org/officeDocument/2006/relationships/tags" Target="../tags/tag549.xml"/><Relationship Id="rId43" Type="http://schemas.openxmlformats.org/officeDocument/2006/relationships/tags" Target="../tags/tag565.xml"/><Relationship Id="rId48" Type="http://schemas.openxmlformats.org/officeDocument/2006/relationships/tags" Target="../tags/tag570.xml"/><Relationship Id="rId64" Type="http://schemas.openxmlformats.org/officeDocument/2006/relationships/tags" Target="../tags/tag586.xml"/><Relationship Id="rId69" Type="http://schemas.openxmlformats.org/officeDocument/2006/relationships/tags" Target="../tags/tag591.xml"/><Relationship Id="rId113" Type="http://schemas.openxmlformats.org/officeDocument/2006/relationships/tags" Target="../tags/tag635.xml"/><Relationship Id="rId118" Type="http://schemas.openxmlformats.org/officeDocument/2006/relationships/tags" Target="../tags/tag640.xml"/><Relationship Id="rId134" Type="http://schemas.openxmlformats.org/officeDocument/2006/relationships/tags" Target="../tags/tag656.xml"/><Relationship Id="rId139" Type="http://schemas.openxmlformats.org/officeDocument/2006/relationships/tags" Target="../tags/tag661.xml"/><Relationship Id="rId80" Type="http://schemas.openxmlformats.org/officeDocument/2006/relationships/tags" Target="../tags/tag602.xml"/><Relationship Id="rId85" Type="http://schemas.openxmlformats.org/officeDocument/2006/relationships/tags" Target="../tags/tag607.xml"/><Relationship Id="rId150" Type="http://schemas.openxmlformats.org/officeDocument/2006/relationships/image" Target="../media/image8.png"/><Relationship Id="rId12" Type="http://schemas.openxmlformats.org/officeDocument/2006/relationships/tags" Target="../tags/tag534.xml"/><Relationship Id="rId17" Type="http://schemas.openxmlformats.org/officeDocument/2006/relationships/tags" Target="../tags/tag539.xml"/><Relationship Id="rId33" Type="http://schemas.openxmlformats.org/officeDocument/2006/relationships/tags" Target="../tags/tag555.xml"/><Relationship Id="rId38" Type="http://schemas.openxmlformats.org/officeDocument/2006/relationships/tags" Target="../tags/tag560.xml"/><Relationship Id="rId59" Type="http://schemas.openxmlformats.org/officeDocument/2006/relationships/tags" Target="../tags/tag581.xml"/><Relationship Id="rId103" Type="http://schemas.openxmlformats.org/officeDocument/2006/relationships/tags" Target="../tags/tag625.xml"/><Relationship Id="rId108" Type="http://schemas.openxmlformats.org/officeDocument/2006/relationships/tags" Target="../tags/tag630.xml"/><Relationship Id="rId124" Type="http://schemas.openxmlformats.org/officeDocument/2006/relationships/tags" Target="../tags/tag646.xml"/><Relationship Id="rId129" Type="http://schemas.openxmlformats.org/officeDocument/2006/relationships/tags" Target="../tags/tag651.xml"/><Relationship Id="rId54" Type="http://schemas.openxmlformats.org/officeDocument/2006/relationships/tags" Target="../tags/tag576.xml"/><Relationship Id="rId70" Type="http://schemas.openxmlformats.org/officeDocument/2006/relationships/tags" Target="../tags/tag592.xml"/><Relationship Id="rId75" Type="http://schemas.openxmlformats.org/officeDocument/2006/relationships/tags" Target="../tags/tag597.xml"/><Relationship Id="rId91" Type="http://schemas.openxmlformats.org/officeDocument/2006/relationships/tags" Target="../tags/tag613.xml"/><Relationship Id="rId96" Type="http://schemas.openxmlformats.org/officeDocument/2006/relationships/tags" Target="../tags/tag618.xml"/><Relationship Id="rId140" Type="http://schemas.openxmlformats.org/officeDocument/2006/relationships/tags" Target="../tags/tag662.xml"/><Relationship Id="rId145" Type="http://schemas.openxmlformats.org/officeDocument/2006/relationships/tags" Target="../tags/tag667.xml"/><Relationship Id="rId1" Type="http://schemas.openxmlformats.org/officeDocument/2006/relationships/tags" Target="../tags/tag523.xml"/><Relationship Id="rId6" Type="http://schemas.openxmlformats.org/officeDocument/2006/relationships/tags" Target="../tags/tag528.xml"/><Relationship Id="rId23" Type="http://schemas.openxmlformats.org/officeDocument/2006/relationships/tags" Target="../tags/tag545.xml"/><Relationship Id="rId28" Type="http://schemas.openxmlformats.org/officeDocument/2006/relationships/tags" Target="../tags/tag550.xml"/><Relationship Id="rId49" Type="http://schemas.openxmlformats.org/officeDocument/2006/relationships/tags" Target="../tags/tag571.xml"/><Relationship Id="rId114" Type="http://schemas.openxmlformats.org/officeDocument/2006/relationships/tags" Target="../tags/tag636.xml"/><Relationship Id="rId119" Type="http://schemas.openxmlformats.org/officeDocument/2006/relationships/tags" Target="../tags/tag641.xml"/><Relationship Id="rId44" Type="http://schemas.openxmlformats.org/officeDocument/2006/relationships/tags" Target="../tags/tag566.xml"/><Relationship Id="rId60" Type="http://schemas.openxmlformats.org/officeDocument/2006/relationships/tags" Target="../tags/tag582.xml"/><Relationship Id="rId65" Type="http://schemas.openxmlformats.org/officeDocument/2006/relationships/tags" Target="../tags/tag587.xml"/><Relationship Id="rId81" Type="http://schemas.openxmlformats.org/officeDocument/2006/relationships/tags" Target="../tags/tag603.xml"/><Relationship Id="rId86" Type="http://schemas.openxmlformats.org/officeDocument/2006/relationships/tags" Target="../tags/tag608.xml"/><Relationship Id="rId130" Type="http://schemas.openxmlformats.org/officeDocument/2006/relationships/tags" Target="../tags/tag652.xml"/><Relationship Id="rId135" Type="http://schemas.openxmlformats.org/officeDocument/2006/relationships/tags" Target="../tags/tag657.xml"/><Relationship Id="rId13" Type="http://schemas.openxmlformats.org/officeDocument/2006/relationships/tags" Target="../tags/tag535.xml"/><Relationship Id="rId18" Type="http://schemas.openxmlformats.org/officeDocument/2006/relationships/tags" Target="../tags/tag540.xml"/><Relationship Id="rId39" Type="http://schemas.openxmlformats.org/officeDocument/2006/relationships/tags" Target="../tags/tag561.xml"/><Relationship Id="rId109" Type="http://schemas.openxmlformats.org/officeDocument/2006/relationships/tags" Target="../tags/tag631.xml"/><Relationship Id="rId34" Type="http://schemas.openxmlformats.org/officeDocument/2006/relationships/tags" Target="../tags/tag556.xml"/><Relationship Id="rId50" Type="http://schemas.openxmlformats.org/officeDocument/2006/relationships/tags" Target="../tags/tag572.xml"/><Relationship Id="rId55" Type="http://schemas.openxmlformats.org/officeDocument/2006/relationships/tags" Target="../tags/tag577.xml"/><Relationship Id="rId76" Type="http://schemas.openxmlformats.org/officeDocument/2006/relationships/tags" Target="../tags/tag598.xml"/><Relationship Id="rId97" Type="http://schemas.openxmlformats.org/officeDocument/2006/relationships/tags" Target="../tags/tag619.xml"/><Relationship Id="rId104" Type="http://schemas.openxmlformats.org/officeDocument/2006/relationships/tags" Target="../tags/tag626.xml"/><Relationship Id="rId120" Type="http://schemas.openxmlformats.org/officeDocument/2006/relationships/tags" Target="../tags/tag642.xml"/><Relationship Id="rId125" Type="http://schemas.openxmlformats.org/officeDocument/2006/relationships/tags" Target="../tags/tag647.xml"/><Relationship Id="rId141" Type="http://schemas.openxmlformats.org/officeDocument/2006/relationships/tags" Target="../tags/tag663.xml"/><Relationship Id="rId146" Type="http://schemas.openxmlformats.org/officeDocument/2006/relationships/tags" Target="../tags/tag668.xml"/><Relationship Id="rId7" Type="http://schemas.openxmlformats.org/officeDocument/2006/relationships/tags" Target="../tags/tag529.xml"/><Relationship Id="rId71" Type="http://schemas.openxmlformats.org/officeDocument/2006/relationships/tags" Target="../tags/tag593.xml"/><Relationship Id="rId92" Type="http://schemas.openxmlformats.org/officeDocument/2006/relationships/tags" Target="../tags/tag614.xml"/><Relationship Id="rId2" Type="http://schemas.openxmlformats.org/officeDocument/2006/relationships/tags" Target="../tags/tag524.xml"/><Relationship Id="rId29" Type="http://schemas.openxmlformats.org/officeDocument/2006/relationships/tags" Target="../tags/tag551.xml"/><Relationship Id="rId24" Type="http://schemas.openxmlformats.org/officeDocument/2006/relationships/tags" Target="../tags/tag546.xml"/><Relationship Id="rId40" Type="http://schemas.openxmlformats.org/officeDocument/2006/relationships/tags" Target="../tags/tag562.xml"/><Relationship Id="rId45" Type="http://schemas.openxmlformats.org/officeDocument/2006/relationships/tags" Target="../tags/tag567.xml"/><Relationship Id="rId66" Type="http://schemas.openxmlformats.org/officeDocument/2006/relationships/tags" Target="../tags/tag588.xml"/><Relationship Id="rId87" Type="http://schemas.openxmlformats.org/officeDocument/2006/relationships/tags" Target="../tags/tag609.xml"/><Relationship Id="rId110" Type="http://schemas.openxmlformats.org/officeDocument/2006/relationships/tags" Target="../tags/tag632.xml"/><Relationship Id="rId115" Type="http://schemas.openxmlformats.org/officeDocument/2006/relationships/tags" Target="../tags/tag637.xml"/><Relationship Id="rId131" Type="http://schemas.openxmlformats.org/officeDocument/2006/relationships/tags" Target="../tags/tag653.xml"/><Relationship Id="rId136" Type="http://schemas.openxmlformats.org/officeDocument/2006/relationships/tags" Target="../tags/tag658.xml"/><Relationship Id="rId61" Type="http://schemas.openxmlformats.org/officeDocument/2006/relationships/tags" Target="../tags/tag583.xml"/><Relationship Id="rId82" Type="http://schemas.openxmlformats.org/officeDocument/2006/relationships/tags" Target="../tags/tag604.xml"/><Relationship Id="rId19" Type="http://schemas.openxmlformats.org/officeDocument/2006/relationships/tags" Target="../tags/tag541.xml"/><Relationship Id="rId14" Type="http://schemas.openxmlformats.org/officeDocument/2006/relationships/tags" Target="../tags/tag536.xml"/><Relationship Id="rId30" Type="http://schemas.openxmlformats.org/officeDocument/2006/relationships/tags" Target="../tags/tag552.xml"/><Relationship Id="rId35" Type="http://schemas.openxmlformats.org/officeDocument/2006/relationships/tags" Target="../tags/tag557.xml"/><Relationship Id="rId56" Type="http://schemas.openxmlformats.org/officeDocument/2006/relationships/tags" Target="../tags/tag578.xml"/><Relationship Id="rId77" Type="http://schemas.openxmlformats.org/officeDocument/2006/relationships/tags" Target="../tags/tag599.xml"/><Relationship Id="rId100" Type="http://schemas.openxmlformats.org/officeDocument/2006/relationships/tags" Target="../tags/tag622.xml"/><Relationship Id="rId105" Type="http://schemas.openxmlformats.org/officeDocument/2006/relationships/tags" Target="../tags/tag627.xml"/><Relationship Id="rId126" Type="http://schemas.openxmlformats.org/officeDocument/2006/relationships/tags" Target="../tags/tag648.xml"/><Relationship Id="rId147" Type="http://schemas.openxmlformats.org/officeDocument/2006/relationships/tags" Target="../tags/tag669.xml"/><Relationship Id="rId8" Type="http://schemas.openxmlformats.org/officeDocument/2006/relationships/tags" Target="../tags/tag530.xml"/><Relationship Id="rId51" Type="http://schemas.openxmlformats.org/officeDocument/2006/relationships/tags" Target="../tags/tag573.xml"/><Relationship Id="rId72" Type="http://schemas.openxmlformats.org/officeDocument/2006/relationships/tags" Target="../tags/tag594.xml"/><Relationship Id="rId93" Type="http://schemas.openxmlformats.org/officeDocument/2006/relationships/tags" Target="../tags/tag615.xml"/><Relationship Id="rId98" Type="http://schemas.openxmlformats.org/officeDocument/2006/relationships/tags" Target="../tags/tag620.xml"/><Relationship Id="rId121" Type="http://schemas.openxmlformats.org/officeDocument/2006/relationships/tags" Target="../tags/tag643.xml"/><Relationship Id="rId142" Type="http://schemas.openxmlformats.org/officeDocument/2006/relationships/tags" Target="../tags/tag664.xml"/><Relationship Id="rId3" Type="http://schemas.openxmlformats.org/officeDocument/2006/relationships/tags" Target="../tags/tag525.xml"/><Relationship Id="rId25" Type="http://schemas.openxmlformats.org/officeDocument/2006/relationships/tags" Target="../tags/tag547.xml"/><Relationship Id="rId46" Type="http://schemas.openxmlformats.org/officeDocument/2006/relationships/tags" Target="../tags/tag568.xml"/><Relationship Id="rId67" Type="http://schemas.openxmlformats.org/officeDocument/2006/relationships/tags" Target="../tags/tag589.xml"/><Relationship Id="rId116" Type="http://schemas.openxmlformats.org/officeDocument/2006/relationships/tags" Target="../tags/tag638.xml"/><Relationship Id="rId137" Type="http://schemas.openxmlformats.org/officeDocument/2006/relationships/tags" Target="../tags/tag659.xml"/><Relationship Id="rId20" Type="http://schemas.openxmlformats.org/officeDocument/2006/relationships/tags" Target="../tags/tag542.xml"/><Relationship Id="rId41" Type="http://schemas.openxmlformats.org/officeDocument/2006/relationships/tags" Target="../tags/tag563.xml"/><Relationship Id="rId62" Type="http://schemas.openxmlformats.org/officeDocument/2006/relationships/tags" Target="../tags/tag584.xml"/><Relationship Id="rId83" Type="http://schemas.openxmlformats.org/officeDocument/2006/relationships/tags" Target="../tags/tag605.xml"/><Relationship Id="rId88" Type="http://schemas.openxmlformats.org/officeDocument/2006/relationships/tags" Target="../tags/tag610.xml"/><Relationship Id="rId111" Type="http://schemas.openxmlformats.org/officeDocument/2006/relationships/tags" Target="../tags/tag633.xml"/><Relationship Id="rId132" Type="http://schemas.openxmlformats.org/officeDocument/2006/relationships/tags" Target="../tags/tag654.xml"/><Relationship Id="rId15" Type="http://schemas.openxmlformats.org/officeDocument/2006/relationships/tags" Target="../tags/tag537.xml"/><Relationship Id="rId36" Type="http://schemas.openxmlformats.org/officeDocument/2006/relationships/tags" Target="../tags/tag558.xml"/><Relationship Id="rId57" Type="http://schemas.openxmlformats.org/officeDocument/2006/relationships/tags" Target="../tags/tag579.xml"/><Relationship Id="rId106" Type="http://schemas.openxmlformats.org/officeDocument/2006/relationships/tags" Target="../tags/tag628.xml"/><Relationship Id="rId127" Type="http://schemas.openxmlformats.org/officeDocument/2006/relationships/tags" Target="../tags/tag649.xml"/><Relationship Id="rId10" Type="http://schemas.openxmlformats.org/officeDocument/2006/relationships/tags" Target="../tags/tag532.xml"/><Relationship Id="rId31" Type="http://schemas.openxmlformats.org/officeDocument/2006/relationships/tags" Target="../tags/tag553.xml"/><Relationship Id="rId52" Type="http://schemas.openxmlformats.org/officeDocument/2006/relationships/tags" Target="../tags/tag574.xml"/><Relationship Id="rId73" Type="http://schemas.openxmlformats.org/officeDocument/2006/relationships/tags" Target="../tags/tag595.xml"/><Relationship Id="rId78" Type="http://schemas.openxmlformats.org/officeDocument/2006/relationships/tags" Target="../tags/tag600.xml"/><Relationship Id="rId94" Type="http://schemas.openxmlformats.org/officeDocument/2006/relationships/tags" Target="../tags/tag616.xml"/><Relationship Id="rId99" Type="http://schemas.openxmlformats.org/officeDocument/2006/relationships/tags" Target="../tags/tag621.xml"/><Relationship Id="rId101" Type="http://schemas.openxmlformats.org/officeDocument/2006/relationships/tags" Target="../tags/tag623.xml"/><Relationship Id="rId122" Type="http://schemas.openxmlformats.org/officeDocument/2006/relationships/tags" Target="../tags/tag644.xml"/><Relationship Id="rId143" Type="http://schemas.openxmlformats.org/officeDocument/2006/relationships/tags" Target="../tags/tag665.xml"/><Relationship Id="rId148" Type="http://schemas.openxmlformats.org/officeDocument/2006/relationships/slideLayout" Target="../slideLayouts/slideLayout16.xml"/><Relationship Id="rId4" Type="http://schemas.openxmlformats.org/officeDocument/2006/relationships/tags" Target="../tags/tag526.xml"/><Relationship Id="rId9" Type="http://schemas.openxmlformats.org/officeDocument/2006/relationships/tags" Target="../tags/tag531.xml"/><Relationship Id="rId26" Type="http://schemas.openxmlformats.org/officeDocument/2006/relationships/tags" Target="../tags/tag548.xml"/><Relationship Id="rId47" Type="http://schemas.openxmlformats.org/officeDocument/2006/relationships/tags" Target="../tags/tag569.xml"/><Relationship Id="rId68" Type="http://schemas.openxmlformats.org/officeDocument/2006/relationships/tags" Target="../tags/tag590.xml"/><Relationship Id="rId89" Type="http://schemas.openxmlformats.org/officeDocument/2006/relationships/tags" Target="../tags/tag611.xml"/><Relationship Id="rId112" Type="http://schemas.openxmlformats.org/officeDocument/2006/relationships/tags" Target="../tags/tag634.xml"/><Relationship Id="rId133" Type="http://schemas.openxmlformats.org/officeDocument/2006/relationships/tags" Target="../tags/tag655.xml"/><Relationship Id="rId16" Type="http://schemas.openxmlformats.org/officeDocument/2006/relationships/tags" Target="../tags/tag538.xml"/><Relationship Id="rId37" Type="http://schemas.openxmlformats.org/officeDocument/2006/relationships/tags" Target="../tags/tag559.xml"/><Relationship Id="rId58" Type="http://schemas.openxmlformats.org/officeDocument/2006/relationships/tags" Target="../tags/tag580.xml"/><Relationship Id="rId79" Type="http://schemas.openxmlformats.org/officeDocument/2006/relationships/tags" Target="../tags/tag601.xml"/><Relationship Id="rId102" Type="http://schemas.openxmlformats.org/officeDocument/2006/relationships/tags" Target="../tags/tag624.xml"/><Relationship Id="rId123" Type="http://schemas.openxmlformats.org/officeDocument/2006/relationships/tags" Target="../tags/tag645.xml"/><Relationship Id="rId144" Type="http://schemas.openxmlformats.org/officeDocument/2006/relationships/tags" Target="../tags/tag666.xml"/><Relationship Id="rId90" Type="http://schemas.openxmlformats.org/officeDocument/2006/relationships/tags" Target="../tags/tag6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1.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17" Type="http://schemas.openxmlformats.org/officeDocument/2006/relationships/tags" Target="../tags/tag786.xml"/><Relationship Id="rId21" Type="http://schemas.openxmlformats.org/officeDocument/2006/relationships/tags" Target="../tags/tag690.xml"/><Relationship Id="rId42" Type="http://schemas.openxmlformats.org/officeDocument/2006/relationships/tags" Target="../tags/tag711.xml"/><Relationship Id="rId63" Type="http://schemas.openxmlformats.org/officeDocument/2006/relationships/tags" Target="../tags/tag732.xml"/><Relationship Id="rId84" Type="http://schemas.openxmlformats.org/officeDocument/2006/relationships/tags" Target="../tags/tag753.xml"/><Relationship Id="rId138" Type="http://schemas.openxmlformats.org/officeDocument/2006/relationships/tags" Target="../tags/tag807.xml"/><Relationship Id="rId107" Type="http://schemas.openxmlformats.org/officeDocument/2006/relationships/tags" Target="../tags/tag776.xml"/><Relationship Id="rId11" Type="http://schemas.openxmlformats.org/officeDocument/2006/relationships/tags" Target="../tags/tag680.xml"/><Relationship Id="rId32" Type="http://schemas.openxmlformats.org/officeDocument/2006/relationships/tags" Target="../tags/tag701.xml"/><Relationship Id="rId53" Type="http://schemas.openxmlformats.org/officeDocument/2006/relationships/tags" Target="../tags/tag722.xml"/><Relationship Id="rId74" Type="http://schemas.openxmlformats.org/officeDocument/2006/relationships/tags" Target="../tags/tag743.xml"/><Relationship Id="rId128" Type="http://schemas.openxmlformats.org/officeDocument/2006/relationships/tags" Target="../tags/tag797.xml"/><Relationship Id="rId149" Type="http://schemas.openxmlformats.org/officeDocument/2006/relationships/notesSlide" Target="../notesSlides/notesSlide20.xml"/><Relationship Id="rId5" Type="http://schemas.openxmlformats.org/officeDocument/2006/relationships/tags" Target="../tags/tag674.xml"/><Relationship Id="rId95" Type="http://schemas.openxmlformats.org/officeDocument/2006/relationships/tags" Target="../tags/tag764.xml"/><Relationship Id="rId22" Type="http://schemas.openxmlformats.org/officeDocument/2006/relationships/tags" Target="../tags/tag691.xml"/><Relationship Id="rId27" Type="http://schemas.openxmlformats.org/officeDocument/2006/relationships/tags" Target="../tags/tag696.xml"/><Relationship Id="rId43" Type="http://schemas.openxmlformats.org/officeDocument/2006/relationships/tags" Target="../tags/tag712.xml"/><Relationship Id="rId48" Type="http://schemas.openxmlformats.org/officeDocument/2006/relationships/tags" Target="../tags/tag717.xml"/><Relationship Id="rId64" Type="http://schemas.openxmlformats.org/officeDocument/2006/relationships/tags" Target="../tags/tag733.xml"/><Relationship Id="rId69" Type="http://schemas.openxmlformats.org/officeDocument/2006/relationships/tags" Target="../tags/tag738.xml"/><Relationship Id="rId113" Type="http://schemas.openxmlformats.org/officeDocument/2006/relationships/tags" Target="../tags/tag782.xml"/><Relationship Id="rId118" Type="http://schemas.openxmlformats.org/officeDocument/2006/relationships/tags" Target="../tags/tag787.xml"/><Relationship Id="rId134" Type="http://schemas.openxmlformats.org/officeDocument/2006/relationships/tags" Target="../tags/tag803.xml"/><Relationship Id="rId139" Type="http://schemas.openxmlformats.org/officeDocument/2006/relationships/tags" Target="../tags/tag808.xml"/><Relationship Id="rId80" Type="http://schemas.openxmlformats.org/officeDocument/2006/relationships/tags" Target="../tags/tag749.xml"/><Relationship Id="rId85" Type="http://schemas.openxmlformats.org/officeDocument/2006/relationships/tags" Target="../tags/tag754.xml"/><Relationship Id="rId150" Type="http://schemas.openxmlformats.org/officeDocument/2006/relationships/image" Target="../media/image9.png"/><Relationship Id="rId12" Type="http://schemas.openxmlformats.org/officeDocument/2006/relationships/tags" Target="../tags/tag681.xml"/><Relationship Id="rId17" Type="http://schemas.openxmlformats.org/officeDocument/2006/relationships/tags" Target="../tags/tag686.xml"/><Relationship Id="rId33" Type="http://schemas.openxmlformats.org/officeDocument/2006/relationships/tags" Target="../tags/tag702.xml"/><Relationship Id="rId38" Type="http://schemas.openxmlformats.org/officeDocument/2006/relationships/tags" Target="../tags/tag707.xml"/><Relationship Id="rId59" Type="http://schemas.openxmlformats.org/officeDocument/2006/relationships/tags" Target="../tags/tag728.xml"/><Relationship Id="rId103" Type="http://schemas.openxmlformats.org/officeDocument/2006/relationships/tags" Target="../tags/tag772.xml"/><Relationship Id="rId108" Type="http://schemas.openxmlformats.org/officeDocument/2006/relationships/tags" Target="../tags/tag777.xml"/><Relationship Id="rId124" Type="http://schemas.openxmlformats.org/officeDocument/2006/relationships/tags" Target="../tags/tag793.xml"/><Relationship Id="rId129" Type="http://schemas.openxmlformats.org/officeDocument/2006/relationships/tags" Target="../tags/tag798.xml"/><Relationship Id="rId54" Type="http://schemas.openxmlformats.org/officeDocument/2006/relationships/tags" Target="../tags/tag723.xml"/><Relationship Id="rId70" Type="http://schemas.openxmlformats.org/officeDocument/2006/relationships/tags" Target="../tags/tag739.xml"/><Relationship Id="rId75" Type="http://schemas.openxmlformats.org/officeDocument/2006/relationships/tags" Target="../tags/tag744.xml"/><Relationship Id="rId91" Type="http://schemas.openxmlformats.org/officeDocument/2006/relationships/tags" Target="../tags/tag760.xml"/><Relationship Id="rId96" Type="http://schemas.openxmlformats.org/officeDocument/2006/relationships/tags" Target="../tags/tag765.xml"/><Relationship Id="rId140" Type="http://schemas.openxmlformats.org/officeDocument/2006/relationships/tags" Target="../tags/tag809.xml"/><Relationship Id="rId145" Type="http://schemas.openxmlformats.org/officeDocument/2006/relationships/tags" Target="../tags/tag814.xml"/><Relationship Id="rId1" Type="http://schemas.openxmlformats.org/officeDocument/2006/relationships/tags" Target="../tags/tag670.xml"/><Relationship Id="rId6" Type="http://schemas.openxmlformats.org/officeDocument/2006/relationships/tags" Target="../tags/tag675.xml"/><Relationship Id="rId23" Type="http://schemas.openxmlformats.org/officeDocument/2006/relationships/tags" Target="../tags/tag692.xml"/><Relationship Id="rId28" Type="http://schemas.openxmlformats.org/officeDocument/2006/relationships/tags" Target="../tags/tag697.xml"/><Relationship Id="rId49" Type="http://schemas.openxmlformats.org/officeDocument/2006/relationships/tags" Target="../tags/tag718.xml"/><Relationship Id="rId114" Type="http://schemas.openxmlformats.org/officeDocument/2006/relationships/tags" Target="../tags/tag783.xml"/><Relationship Id="rId119" Type="http://schemas.openxmlformats.org/officeDocument/2006/relationships/tags" Target="../tags/tag788.xml"/><Relationship Id="rId44" Type="http://schemas.openxmlformats.org/officeDocument/2006/relationships/tags" Target="../tags/tag713.xml"/><Relationship Id="rId60" Type="http://schemas.openxmlformats.org/officeDocument/2006/relationships/tags" Target="../tags/tag729.xml"/><Relationship Id="rId65" Type="http://schemas.openxmlformats.org/officeDocument/2006/relationships/tags" Target="../tags/tag734.xml"/><Relationship Id="rId81" Type="http://schemas.openxmlformats.org/officeDocument/2006/relationships/tags" Target="../tags/tag750.xml"/><Relationship Id="rId86" Type="http://schemas.openxmlformats.org/officeDocument/2006/relationships/tags" Target="../tags/tag755.xml"/><Relationship Id="rId130" Type="http://schemas.openxmlformats.org/officeDocument/2006/relationships/tags" Target="../tags/tag799.xml"/><Relationship Id="rId135" Type="http://schemas.openxmlformats.org/officeDocument/2006/relationships/tags" Target="../tags/tag804.xml"/><Relationship Id="rId13" Type="http://schemas.openxmlformats.org/officeDocument/2006/relationships/tags" Target="../tags/tag682.xml"/><Relationship Id="rId18" Type="http://schemas.openxmlformats.org/officeDocument/2006/relationships/tags" Target="../tags/tag687.xml"/><Relationship Id="rId39" Type="http://schemas.openxmlformats.org/officeDocument/2006/relationships/tags" Target="../tags/tag708.xml"/><Relationship Id="rId109" Type="http://schemas.openxmlformats.org/officeDocument/2006/relationships/tags" Target="../tags/tag778.xml"/><Relationship Id="rId34" Type="http://schemas.openxmlformats.org/officeDocument/2006/relationships/tags" Target="../tags/tag703.xml"/><Relationship Id="rId50" Type="http://schemas.openxmlformats.org/officeDocument/2006/relationships/tags" Target="../tags/tag719.xml"/><Relationship Id="rId55" Type="http://schemas.openxmlformats.org/officeDocument/2006/relationships/tags" Target="../tags/tag724.xml"/><Relationship Id="rId76" Type="http://schemas.openxmlformats.org/officeDocument/2006/relationships/tags" Target="../tags/tag745.xml"/><Relationship Id="rId97" Type="http://schemas.openxmlformats.org/officeDocument/2006/relationships/tags" Target="../tags/tag766.xml"/><Relationship Id="rId104" Type="http://schemas.openxmlformats.org/officeDocument/2006/relationships/tags" Target="../tags/tag773.xml"/><Relationship Id="rId120" Type="http://schemas.openxmlformats.org/officeDocument/2006/relationships/tags" Target="../tags/tag789.xml"/><Relationship Id="rId125" Type="http://schemas.openxmlformats.org/officeDocument/2006/relationships/tags" Target="../tags/tag794.xml"/><Relationship Id="rId141" Type="http://schemas.openxmlformats.org/officeDocument/2006/relationships/tags" Target="../tags/tag810.xml"/><Relationship Id="rId146" Type="http://schemas.openxmlformats.org/officeDocument/2006/relationships/tags" Target="../tags/tag815.xml"/><Relationship Id="rId7" Type="http://schemas.openxmlformats.org/officeDocument/2006/relationships/tags" Target="../tags/tag676.xml"/><Relationship Id="rId71" Type="http://schemas.openxmlformats.org/officeDocument/2006/relationships/tags" Target="../tags/tag740.xml"/><Relationship Id="rId92" Type="http://schemas.openxmlformats.org/officeDocument/2006/relationships/tags" Target="../tags/tag761.xml"/><Relationship Id="rId2" Type="http://schemas.openxmlformats.org/officeDocument/2006/relationships/tags" Target="../tags/tag671.xml"/><Relationship Id="rId29" Type="http://schemas.openxmlformats.org/officeDocument/2006/relationships/tags" Target="../tags/tag698.xml"/><Relationship Id="rId24" Type="http://schemas.openxmlformats.org/officeDocument/2006/relationships/tags" Target="../tags/tag693.xml"/><Relationship Id="rId40" Type="http://schemas.openxmlformats.org/officeDocument/2006/relationships/tags" Target="../tags/tag709.xml"/><Relationship Id="rId45" Type="http://schemas.openxmlformats.org/officeDocument/2006/relationships/tags" Target="../tags/tag714.xml"/><Relationship Id="rId66" Type="http://schemas.openxmlformats.org/officeDocument/2006/relationships/tags" Target="../tags/tag735.xml"/><Relationship Id="rId87" Type="http://schemas.openxmlformats.org/officeDocument/2006/relationships/tags" Target="../tags/tag756.xml"/><Relationship Id="rId110" Type="http://schemas.openxmlformats.org/officeDocument/2006/relationships/tags" Target="../tags/tag779.xml"/><Relationship Id="rId115" Type="http://schemas.openxmlformats.org/officeDocument/2006/relationships/tags" Target="../tags/tag784.xml"/><Relationship Id="rId131" Type="http://schemas.openxmlformats.org/officeDocument/2006/relationships/tags" Target="../tags/tag800.xml"/><Relationship Id="rId136" Type="http://schemas.openxmlformats.org/officeDocument/2006/relationships/tags" Target="../tags/tag805.xml"/><Relationship Id="rId61" Type="http://schemas.openxmlformats.org/officeDocument/2006/relationships/tags" Target="../tags/tag730.xml"/><Relationship Id="rId82" Type="http://schemas.openxmlformats.org/officeDocument/2006/relationships/tags" Target="../tags/tag751.xml"/><Relationship Id="rId19" Type="http://schemas.openxmlformats.org/officeDocument/2006/relationships/tags" Target="../tags/tag688.xml"/><Relationship Id="rId14" Type="http://schemas.openxmlformats.org/officeDocument/2006/relationships/tags" Target="../tags/tag683.xml"/><Relationship Id="rId30" Type="http://schemas.openxmlformats.org/officeDocument/2006/relationships/tags" Target="../tags/tag699.xml"/><Relationship Id="rId35" Type="http://schemas.openxmlformats.org/officeDocument/2006/relationships/tags" Target="../tags/tag704.xml"/><Relationship Id="rId56" Type="http://schemas.openxmlformats.org/officeDocument/2006/relationships/tags" Target="../tags/tag725.xml"/><Relationship Id="rId77" Type="http://schemas.openxmlformats.org/officeDocument/2006/relationships/tags" Target="../tags/tag746.xml"/><Relationship Id="rId100" Type="http://schemas.openxmlformats.org/officeDocument/2006/relationships/tags" Target="../tags/tag769.xml"/><Relationship Id="rId105" Type="http://schemas.openxmlformats.org/officeDocument/2006/relationships/tags" Target="../tags/tag774.xml"/><Relationship Id="rId126" Type="http://schemas.openxmlformats.org/officeDocument/2006/relationships/tags" Target="../tags/tag795.xml"/><Relationship Id="rId147" Type="http://schemas.openxmlformats.org/officeDocument/2006/relationships/tags" Target="../tags/tag816.xml"/><Relationship Id="rId8" Type="http://schemas.openxmlformats.org/officeDocument/2006/relationships/tags" Target="../tags/tag677.xml"/><Relationship Id="rId51" Type="http://schemas.openxmlformats.org/officeDocument/2006/relationships/tags" Target="../tags/tag720.xml"/><Relationship Id="rId72" Type="http://schemas.openxmlformats.org/officeDocument/2006/relationships/tags" Target="../tags/tag741.xml"/><Relationship Id="rId93" Type="http://schemas.openxmlformats.org/officeDocument/2006/relationships/tags" Target="../tags/tag762.xml"/><Relationship Id="rId98" Type="http://schemas.openxmlformats.org/officeDocument/2006/relationships/tags" Target="../tags/tag767.xml"/><Relationship Id="rId121" Type="http://schemas.openxmlformats.org/officeDocument/2006/relationships/tags" Target="../tags/tag790.xml"/><Relationship Id="rId142" Type="http://schemas.openxmlformats.org/officeDocument/2006/relationships/tags" Target="../tags/tag811.xml"/><Relationship Id="rId3" Type="http://schemas.openxmlformats.org/officeDocument/2006/relationships/tags" Target="../tags/tag672.xml"/><Relationship Id="rId25" Type="http://schemas.openxmlformats.org/officeDocument/2006/relationships/tags" Target="../tags/tag694.xml"/><Relationship Id="rId46" Type="http://schemas.openxmlformats.org/officeDocument/2006/relationships/tags" Target="../tags/tag715.xml"/><Relationship Id="rId67" Type="http://schemas.openxmlformats.org/officeDocument/2006/relationships/tags" Target="../tags/tag736.xml"/><Relationship Id="rId116" Type="http://schemas.openxmlformats.org/officeDocument/2006/relationships/tags" Target="../tags/tag785.xml"/><Relationship Id="rId137" Type="http://schemas.openxmlformats.org/officeDocument/2006/relationships/tags" Target="../tags/tag806.xml"/><Relationship Id="rId20" Type="http://schemas.openxmlformats.org/officeDocument/2006/relationships/tags" Target="../tags/tag689.xml"/><Relationship Id="rId41" Type="http://schemas.openxmlformats.org/officeDocument/2006/relationships/tags" Target="../tags/tag710.xml"/><Relationship Id="rId62" Type="http://schemas.openxmlformats.org/officeDocument/2006/relationships/tags" Target="../tags/tag731.xml"/><Relationship Id="rId83" Type="http://schemas.openxmlformats.org/officeDocument/2006/relationships/tags" Target="../tags/tag752.xml"/><Relationship Id="rId88" Type="http://schemas.openxmlformats.org/officeDocument/2006/relationships/tags" Target="../tags/tag757.xml"/><Relationship Id="rId111" Type="http://schemas.openxmlformats.org/officeDocument/2006/relationships/tags" Target="../tags/tag780.xml"/><Relationship Id="rId132" Type="http://schemas.openxmlformats.org/officeDocument/2006/relationships/tags" Target="../tags/tag801.xml"/><Relationship Id="rId15" Type="http://schemas.openxmlformats.org/officeDocument/2006/relationships/tags" Target="../tags/tag684.xml"/><Relationship Id="rId36" Type="http://schemas.openxmlformats.org/officeDocument/2006/relationships/tags" Target="../tags/tag705.xml"/><Relationship Id="rId57" Type="http://schemas.openxmlformats.org/officeDocument/2006/relationships/tags" Target="../tags/tag726.xml"/><Relationship Id="rId106" Type="http://schemas.openxmlformats.org/officeDocument/2006/relationships/tags" Target="../tags/tag775.xml"/><Relationship Id="rId127" Type="http://schemas.openxmlformats.org/officeDocument/2006/relationships/tags" Target="../tags/tag796.xml"/><Relationship Id="rId10" Type="http://schemas.openxmlformats.org/officeDocument/2006/relationships/tags" Target="../tags/tag679.xml"/><Relationship Id="rId31" Type="http://schemas.openxmlformats.org/officeDocument/2006/relationships/tags" Target="../tags/tag700.xml"/><Relationship Id="rId52" Type="http://schemas.openxmlformats.org/officeDocument/2006/relationships/tags" Target="../tags/tag721.xml"/><Relationship Id="rId73" Type="http://schemas.openxmlformats.org/officeDocument/2006/relationships/tags" Target="../tags/tag742.xml"/><Relationship Id="rId78" Type="http://schemas.openxmlformats.org/officeDocument/2006/relationships/tags" Target="../tags/tag747.xml"/><Relationship Id="rId94" Type="http://schemas.openxmlformats.org/officeDocument/2006/relationships/tags" Target="../tags/tag763.xml"/><Relationship Id="rId99" Type="http://schemas.openxmlformats.org/officeDocument/2006/relationships/tags" Target="../tags/tag768.xml"/><Relationship Id="rId101" Type="http://schemas.openxmlformats.org/officeDocument/2006/relationships/tags" Target="../tags/tag770.xml"/><Relationship Id="rId122" Type="http://schemas.openxmlformats.org/officeDocument/2006/relationships/tags" Target="../tags/tag791.xml"/><Relationship Id="rId143" Type="http://schemas.openxmlformats.org/officeDocument/2006/relationships/tags" Target="../tags/tag812.xml"/><Relationship Id="rId148" Type="http://schemas.openxmlformats.org/officeDocument/2006/relationships/slideLayout" Target="../slideLayouts/slideLayout16.xml"/><Relationship Id="rId4" Type="http://schemas.openxmlformats.org/officeDocument/2006/relationships/tags" Target="../tags/tag673.xml"/><Relationship Id="rId9" Type="http://schemas.openxmlformats.org/officeDocument/2006/relationships/tags" Target="../tags/tag678.xml"/><Relationship Id="rId26" Type="http://schemas.openxmlformats.org/officeDocument/2006/relationships/tags" Target="../tags/tag695.xml"/><Relationship Id="rId47" Type="http://schemas.openxmlformats.org/officeDocument/2006/relationships/tags" Target="../tags/tag716.xml"/><Relationship Id="rId68" Type="http://schemas.openxmlformats.org/officeDocument/2006/relationships/tags" Target="../tags/tag737.xml"/><Relationship Id="rId89" Type="http://schemas.openxmlformats.org/officeDocument/2006/relationships/tags" Target="../tags/tag758.xml"/><Relationship Id="rId112" Type="http://schemas.openxmlformats.org/officeDocument/2006/relationships/tags" Target="../tags/tag781.xml"/><Relationship Id="rId133" Type="http://schemas.openxmlformats.org/officeDocument/2006/relationships/tags" Target="../tags/tag802.xml"/><Relationship Id="rId16" Type="http://schemas.openxmlformats.org/officeDocument/2006/relationships/tags" Target="../tags/tag685.xml"/><Relationship Id="rId37" Type="http://schemas.openxmlformats.org/officeDocument/2006/relationships/tags" Target="../tags/tag706.xml"/><Relationship Id="rId58" Type="http://schemas.openxmlformats.org/officeDocument/2006/relationships/tags" Target="../tags/tag727.xml"/><Relationship Id="rId79" Type="http://schemas.openxmlformats.org/officeDocument/2006/relationships/tags" Target="../tags/tag748.xml"/><Relationship Id="rId102" Type="http://schemas.openxmlformats.org/officeDocument/2006/relationships/tags" Target="../tags/tag771.xml"/><Relationship Id="rId123" Type="http://schemas.openxmlformats.org/officeDocument/2006/relationships/tags" Target="../tags/tag792.xml"/><Relationship Id="rId144" Type="http://schemas.openxmlformats.org/officeDocument/2006/relationships/tags" Target="../tags/tag813.xml"/><Relationship Id="rId90" Type="http://schemas.openxmlformats.org/officeDocument/2006/relationships/tags" Target="../tags/tag75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8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8.xml"/><Relationship Id="rId1" Type="http://schemas.openxmlformats.org/officeDocument/2006/relationships/tags" Target="../tags/tag818.xml"/><Relationship Id="rId5" Type="http://schemas.openxmlformats.org/officeDocument/2006/relationships/image" Target="../media/image10.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tags" Target="../tags/tag20.xml"/><Relationship Id="rId3" Type="http://schemas.openxmlformats.org/officeDocument/2006/relationships/tags" Target="../tags/tag5.xml"/><Relationship Id="rId21" Type="http://schemas.openxmlformats.org/officeDocument/2006/relationships/tags" Target="../tags/tag23.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tags" Target="../tags/tag22.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24" Type="http://schemas.openxmlformats.org/officeDocument/2006/relationships/notesSlide" Target="../notesSlides/notesSlide3.xml"/><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slideLayout" Target="../slideLayouts/slideLayout2.xml"/><Relationship Id="rId10" Type="http://schemas.openxmlformats.org/officeDocument/2006/relationships/tags" Target="../tags/tag12.xml"/><Relationship Id="rId19" Type="http://schemas.openxmlformats.org/officeDocument/2006/relationships/tags" Target="../tags/tag21.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tags" Target="../tags/tag2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8.xml"/><Relationship Id="rId1" Type="http://schemas.openxmlformats.org/officeDocument/2006/relationships/tags" Target="../tags/tag819.xml"/><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17" Type="http://schemas.openxmlformats.org/officeDocument/2006/relationships/tags" Target="../tags/tag141.xml"/><Relationship Id="rId21" Type="http://schemas.openxmlformats.org/officeDocument/2006/relationships/tags" Target="../tags/tag45.xml"/><Relationship Id="rId42" Type="http://schemas.openxmlformats.org/officeDocument/2006/relationships/tags" Target="../tags/tag66.xml"/><Relationship Id="rId63" Type="http://schemas.openxmlformats.org/officeDocument/2006/relationships/tags" Target="../tags/tag87.xml"/><Relationship Id="rId84" Type="http://schemas.openxmlformats.org/officeDocument/2006/relationships/tags" Target="../tags/tag108.xml"/><Relationship Id="rId138" Type="http://schemas.openxmlformats.org/officeDocument/2006/relationships/tags" Target="../tags/tag162.xml"/><Relationship Id="rId107" Type="http://schemas.openxmlformats.org/officeDocument/2006/relationships/tags" Target="../tags/tag131.xml"/><Relationship Id="rId11" Type="http://schemas.openxmlformats.org/officeDocument/2006/relationships/tags" Target="../tags/tag35.xml"/><Relationship Id="rId32" Type="http://schemas.openxmlformats.org/officeDocument/2006/relationships/tags" Target="../tags/tag56.xml"/><Relationship Id="rId53" Type="http://schemas.openxmlformats.org/officeDocument/2006/relationships/tags" Target="../tags/tag77.xml"/><Relationship Id="rId74" Type="http://schemas.openxmlformats.org/officeDocument/2006/relationships/tags" Target="../tags/tag98.xml"/><Relationship Id="rId128" Type="http://schemas.openxmlformats.org/officeDocument/2006/relationships/tags" Target="../tags/tag152.xml"/><Relationship Id="rId149" Type="http://schemas.openxmlformats.org/officeDocument/2006/relationships/notesSlide" Target="../notesSlides/notesSlide5.xml"/><Relationship Id="rId5" Type="http://schemas.openxmlformats.org/officeDocument/2006/relationships/tags" Target="../tags/tag29.xml"/><Relationship Id="rId95" Type="http://schemas.openxmlformats.org/officeDocument/2006/relationships/tags" Target="../tags/tag119.xml"/><Relationship Id="rId22" Type="http://schemas.openxmlformats.org/officeDocument/2006/relationships/tags" Target="../tags/tag46.xml"/><Relationship Id="rId27" Type="http://schemas.openxmlformats.org/officeDocument/2006/relationships/tags" Target="../tags/tag51.xml"/><Relationship Id="rId43" Type="http://schemas.openxmlformats.org/officeDocument/2006/relationships/tags" Target="../tags/tag67.xml"/><Relationship Id="rId48" Type="http://schemas.openxmlformats.org/officeDocument/2006/relationships/tags" Target="../tags/tag72.xml"/><Relationship Id="rId64" Type="http://schemas.openxmlformats.org/officeDocument/2006/relationships/tags" Target="../tags/tag88.xml"/><Relationship Id="rId69" Type="http://schemas.openxmlformats.org/officeDocument/2006/relationships/tags" Target="../tags/tag93.xml"/><Relationship Id="rId113" Type="http://schemas.openxmlformats.org/officeDocument/2006/relationships/tags" Target="../tags/tag137.xml"/><Relationship Id="rId118" Type="http://schemas.openxmlformats.org/officeDocument/2006/relationships/tags" Target="../tags/tag142.xml"/><Relationship Id="rId134" Type="http://schemas.openxmlformats.org/officeDocument/2006/relationships/tags" Target="../tags/tag158.xml"/><Relationship Id="rId139" Type="http://schemas.openxmlformats.org/officeDocument/2006/relationships/tags" Target="../tags/tag163.xml"/><Relationship Id="rId80" Type="http://schemas.openxmlformats.org/officeDocument/2006/relationships/tags" Target="../tags/tag104.xml"/><Relationship Id="rId85" Type="http://schemas.openxmlformats.org/officeDocument/2006/relationships/tags" Target="../tags/tag109.xml"/><Relationship Id="rId12" Type="http://schemas.openxmlformats.org/officeDocument/2006/relationships/tags" Target="../tags/tag36.xml"/><Relationship Id="rId17" Type="http://schemas.openxmlformats.org/officeDocument/2006/relationships/tags" Target="../tags/tag41.xml"/><Relationship Id="rId33" Type="http://schemas.openxmlformats.org/officeDocument/2006/relationships/tags" Target="../tags/tag57.xml"/><Relationship Id="rId38" Type="http://schemas.openxmlformats.org/officeDocument/2006/relationships/tags" Target="../tags/tag62.xml"/><Relationship Id="rId59" Type="http://schemas.openxmlformats.org/officeDocument/2006/relationships/tags" Target="../tags/tag83.xml"/><Relationship Id="rId103" Type="http://schemas.openxmlformats.org/officeDocument/2006/relationships/tags" Target="../tags/tag127.xml"/><Relationship Id="rId108" Type="http://schemas.openxmlformats.org/officeDocument/2006/relationships/tags" Target="../tags/tag132.xml"/><Relationship Id="rId124" Type="http://schemas.openxmlformats.org/officeDocument/2006/relationships/tags" Target="../tags/tag148.xml"/><Relationship Id="rId129" Type="http://schemas.openxmlformats.org/officeDocument/2006/relationships/tags" Target="../tags/tag153.xml"/><Relationship Id="rId54" Type="http://schemas.openxmlformats.org/officeDocument/2006/relationships/tags" Target="../tags/tag78.xml"/><Relationship Id="rId70" Type="http://schemas.openxmlformats.org/officeDocument/2006/relationships/tags" Target="../tags/tag94.xml"/><Relationship Id="rId75" Type="http://schemas.openxmlformats.org/officeDocument/2006/relationships/tags" Target="../tags/tag99.xml"/><Relationship Id="rId91" Type="http://schemas.openxmlformats.org/officeDocument/2006/relationships/tags" Target="../tags/tag115.xml"/><Relationship Id="rId96" Type="http://schemas.openxmlformats.org/officeDocument/2006/relationships/tags" Target="../tags/tag120.xml"/><Relationship Id="rId140" Type="http://schemas.openxmlformats.org/officeDocument/2006/relationships/tags" Target="../tags/tag164.xml"/><Relationship Id="rId145" Type="http://schemas.openxmlformats.org/officeDocument/2006/relationships/tags" Target="../tags/tag169.xml"/><Relationship Id="rId1" Type="http://schemas.openxmlformats.org/officeDocument/2006/relationships/tags" Target="../tags/tag25.xml"/><Relationship Id="rId6" Type="http://schemas.openxmlformats.org/officeDocument/2006/relationships/tags" Target="../tags/tag30.xml"/><Relationship Id="rId23" Type="http://schemas.openxmlformats.org/officeDocument/2006/relationships/tags" Target="../tags/tag47.xml"/><Relationship Id="rId28" Type="http://schemas.openxmlformats.org/officeDocument/2006/relationships/tags" Target="../tags/tag52.xml"/><Relationship Id="rId49" Type="http://schemas.openxmlformats.org/officeDocument/2006/relationships/tags" Target="../tags/tag73.xml"/><Relationship Id="rId114" Type="http://schemas.openxmlformats.org/officeDocument/2006/relationships/tags" Target="../tags/tag138.xml"/><Relationship Id="rId119" Type="http://schemas.openxmlformats.org/officeDocument/2006/relationships/tags" Target="../tags/tag143.xml"/><Relationship Id="rId44" Type="http://schemas.openxmlformats.org/officeDocument/2006/relationships/tags" Target="../tags/tag68.xml"/><Relationship Id="rId60" Type="http://schemas.openxmlformats.org/officeDocument/2006/relationships/tags" Target="../tags/tag84.xml"/><Relationship Id="rId65" Type="http://schemas.openxmlformats.org/officeDocument/2006/relationships/tags" Target="../tags/tag89.xml"/><Relationship Id="rId81" Type="http://schemas.openxmlformats.org/officeDocument/2006/relationships/tags" Target="../tags/tag105.xml"/><Relationship Id="rId86" Type="http://schemas.openxmlformats.org/officeDocument/2006/relationships/tags" Target="../tags/tag110.xml"/><Relationship Id="rId130" Type="http://schemas.openxmlformats.org/officeDocument/2006/relationships/tags" Target="../tags/tag154.xml"/><Relationship Id="rId135" Type="http://schemas.openxmlformats.org/officeDocument/2006/relationships/tags" Target="../tags/tag159.xml"/><Relationship Id="rId13" Type="http://schemas.openxmlformats.org/officeDocument/2006/relationships/tags" Target="../tags/tag37.xml"/><Relationship Id="rId18" Type="http://schemas.openxmlformats.org/officeDocument/2006/relationships/tags" Target="../tags/tag42.xml"/><Relationship Id="rId39" Type="http://schemas.openxmlformats.org/officeDocument/2006/relationships/tags" Target="../tags/tag63.xml"/><Relationship Id="rId109" Type="http://schemas.openxmlformats.org/officeDocument/2006/relationships/tags" Target="../tags/tag133.xml"/><Relationship Id="rId34" Type="http://schemas.openxmlformats.org/officeDocument/2006/relationships/tags" Target="../tags/tag58.xml"/><Relationship Id="rId50" Type="http://schemas.openxmlformats.org/officeDocument/2006/relationships/tags" Target="../tags/tag74.xml"/><Relationship Id="rId55" Type="http://schemas.openxmlformats.org/officeDocument/2006/relationships/tags" Target="../tags/tag79.xml"/><Relationship Id="rId76" Type="http://schemas.openxmlformats.org/officeDocument/2006/relationships/tags" Target="../tags/tag100.xml"/><Relationship Id="rId97" Type="http://schemas.openxmlformats.org/officeDocument/2006/relationships/tags" Target="../tags/tag121.xml"/><Relationship Id="rId104" Type="http://schemas.openxmlformats.org/officeDocument/2006/relationships/tags" Target="../tags/tag128.xml"/><Relationship Id="rId120" Type="http://schemas.openxmlformats.org/officeDocument/2006/relationships/tags" Target="../tags/tag144.xml"/><Relationship Id="rId125" Type="http://schemas.openxmlformats.org/officeDocument/2006/relationships/tags" Target="../tags/tag149.xml"/><Relationship Id="rId141" Type="http://schemas.openxmlformats.org/officeDocument/2006/relationships/tags" Target="../tags/tag165.xml"/><Relationship Id="rId146" Type="http://schemas.openxmlformats.org/officeDocument/2006/relationships/tags" Target="../tags/tag170.xml"/><Relationship Id="rId7" Type="http://schemas.openxmlformats.org/officeDocument/2006/relationships/tags" Target="../tags/tag31.xml"/><Relationship Id="rId71" Type="http://schemas.openxmlformats.org/officeDocument/2006/relationships/tags" Target="../tags/tag95.xml"/><Relationship Id="rId92" Type="http://schemas.openxmlformats.org/officeDocument/2006/relationships/tags" Target="../tags/tag116.xml"/><Relationship Id="rId2" Type="http://schemas.openxmlformats.org/officeDocument/2006/relationships/tags" Target="../tags/tag26.xml"/><Relationship Id="rId29" Type="http://schemas.openxmlformats.org/officeDocument/2006/relationships/tags" Target="../tags/tag53.xml"/><Relationship Id="rId24" Type="http://schemas.openxmlformats.org/officeDocument/2006/relationships/tags" Target="../tags/tag48.xml"/><Relationship Id="rId40" Type="http://schemas.openxmlformats.org/officeDocument/2006/relationships/tags" Target="../tags/tag64.xml"/><Relationship Id="rId45" Type="http://schemas.openxmlformats.org/officeDocument/2006/relationships/tags" Target="../tags/tag69.xml"/><Relationship Id="rId66" Type="http://schemas.openxmlformats.org/officeDocument/2006/relationships/tags" Target="../tags/tag90.xml"/><Relationship Id="rId87" Type="http://schemas.openxmlformats.org/officeDocument/2006/relationships/tags" Target="../tags/tag111.xml"/><Relationship Id="rId110" Type="http://schemas.openxmlformats.org/officeDocument/2006/relationships/tags" Target="../tags/tag134.xml"/><Relationship Id="rId115" Type="http://schemas.openxmlformats.org/officeDocument/2006/relationships/tags" Target="../tags/tag139.xml"/><Relationship Id="rId131" Type="http://schemas.openxmlformats.org/officeDocument/2006/relationships/tags" Target="../tags/tag155.xml"/><Relationship Id="rId136" Type="http://schemas.openxmlformats.org/officeDocument/2006/relationships/tags" Target="../tags/tag160.xml"/><Relationship Id="rId61" Type="http://schemas.openxmlformats.org/officeDocument/2006/relationships/tags" Target="../tags/tag85.xml"/><Relationship Id="rId82" Type="http://schemas.openxmlformats.org/officeDocument/2006/relationships/tags" Target="../tags/tag106.xml"/><Relationship Id="rId19" Type="http://schemas.openxmlformats.org/officeDocument/2006/relationships/tags" Target="../tags/tag43.xml"/><Relationship Id="rId14" Type="http://schemas.openxmlformats.org/officeDocument/2006/relationships/tags" Target="../tags/tag38.xml"/><Relationship Id="rId30" Type="http://schemas.openxmlformats.org/officeDocument/2006/relationships/tags" Target="../tags/tag54.xml"/><Relationship Id="rId35" Type="http://schemas.openxmlformats.org/officeDocument/2006/relationships/tags" Target="../tags/tag59.xml"/><Relationship Id="rId56" Type="http://schemas.openxmlformats.org/officeDocument/2006/relationships/tags" Target="../tags/tag80.xml"/><Relationship Id="rId77" Type="http://schemas.openxmlformats.org/officeDocument/2006/relationships/tags" Target="../tags/tag101.xml"/><Relationship Id="rId100" Type="http://schemas.openxmlformats.org/officeDocument/2006/relationships/tags" Target="../tags/tag124.xml"/><Relationship Id="rId105" Type="http://schemas.openxmlformats.org/officeDocument/2006/relationships/tags" Target="../tags/tag129.xml"/><Relationship Id="rId126" Type="http://schemas.openxmlformats.org/officeDocument/2006/relationships/tags" Target="../tags/tag150.xml"/><Relationship Id="rId147" Type="http://schemas.openxmlformats.org/officeDocument/2006/relationships/tags" Target="../tags/tag171.xml"/><Relationship Id="rId8" Type="http://schemas.openxmlformats.org/officeDocument/2006/relationships/tags" Target="../tags/tag32.xml"/><Relationship Id="rId51" Type="http://schemas.openxmlformats.org/officeDocument/2006/relationships/tags" Target="../tags/tag75.xml"/><Relationship Id="rId72" Type="http://schemas.openxmlformats.org/officeDocument/2006/relationships/tags" Target="../tags/tag96.xml"/><Relationship Id="rId93" Type="http://schemas.openxmlformats.org/officeDocument/2006/relationships/tags" Target="../tags/tag117.xml"/><Relationship Id="rId98" Type="http://schemas.openxmlformats.org/officeDocument/2006/relationships/tags" Target="../tags/tag122.xml"/><Relationship Id="rId121" Type="http://schemas.openxmlformats.org/officeDocument/2006/relationships/tags" Target="../tags/tag145.xml"/><Relationship Id="rId142" Type="http://schemas.openxmlformats.org/officeDocument/2006/relationships/tags" Target="../tags/tag166.xml"/><Relationship Id="rId3" Type="http://schemas.openxmlformats.org/officeDocument/2006/relationships/tags" Target="../tags/tag27.xml"/><Relationship Id="rId25" Type="http://schemas.openxmlformats.org/officeDocument/2006/relationships/tags" Target="../tags/tag49.xml"/><Relationship Id="rId46" Type="http://schemas.openxmlformats.org/officeDocument/2006/relationships/tags" Target="../tags/tag70.xml"/><Relationship Id="rId67" Type="http://schemas.openxmlformats.org/officeDocument/2006/relationships/tags" Target="../tags/tag91.xml"/><Relationship Id="rId116" Type="http://schemas.openxmlformats.org/officeDocument/2006/relationships/tags" Target="../tags/tag140.xml"/><Relationship Id="rId137" Type="http://schemas.openxmlformats.org/officeDocument/2006/relationships/tags" Target="../tags/tag161.xml"/><Relationship Id="rId20" Type="http://schemas.openxmlformats.org/officeDocument/2006/relationships/tags" Target="../tags/tag44.xml"/><Relationship Id="rId41" Type="http://schemas.openxmlformats.org/officeDocument/2006/relationships/tags" Target="../tags/tag65.xml"/><Relationship Id="rId62" Type="http://schemas.openxmlformats.org/officeDocument/2006/relationships/tags" Target="../tags/tag86.xml"/><Relationship Id="rId83" Type="http://schemas.openxmlformats.org/officeDocument/2006/relationships/tags" Target="../tags/tag107.xml"/><Relationship Id="rId88" Type="http://schemas.openxmlformats.org/officeDocument/2006/relationships/tags" Target="../tags/tag112.xml"/><Relationship Id="rId111" Type="http://schemas.openxmlformats.org/officeDocument/2006/relationships/tags" Target="../tags/tag135.xml"/><Relationship Id="rId132" Type="http://schemas.openxmlformats.org/officeDocument/2006/relationships/tags" Target="../tags/tag156.xml"/><Relationship Id="rId15" Type="http://schemas.openxmlformats.org/officeDocument/2006/relationships/tags" Target="../tags/tag39.xml"/><Relationship Id="rId36" Type="http://schemas.openxmlformats.org/officeDocument/2006/relationships/tags" Target="../tags/tag60.xml"/><Relationship Id="rId57" Type="http://schemas.openxmlformats.org/officeDocument/2006/relationships/tags" Target="../tags/tag81.xml"/><Relationship Id="rId106" Type="http://schemas.openxmlformats.org/officeDocument/2006/relationships/tags" Target="../tags/tag130.xml"/><Relationship Id="rId127" Type="http://schemas.openxmlformats.org/officeDocument/2006/relationships/tags" Target="../tags/tag151.xml"/><Relationship Id="rId10" Type="http://schemas.openxmlformats.org/officeDocument/2006/relationships/tags" Target="../tags/tag34.xml"/><Relationship Id="rId31" Type="http://schemas.openxmlformats.org/officeDocument/2006/relationships/tags" Target="../tags/tag55.xml"/><Relationship Id="rId52" Type="http://schemas.openxmlformats.org/officeDocument/2006/relationships/tags" Target="../tags/tag76.xml"/><Relationship Id="rId73" Type="http://schemas.openxmlformats.org/officeDocument/2006/relationships/tags" Target="../tags/tag97.xml"/><Relationship Id="rId78" Type="http://schemas.openxmlformats.org/officeDocument/2006/relationships/tags" Target="../tags/tag102.xml"/><Relationship Id="rId94" Type="http://schemas.openxmlformats.org/officeDocument/2006/relationships/tags" Target="../tags/tag118.xml"/><Relationship Id="rId99" Type="http://schemas.openxmlformats.org/officeDocument/2006/relationships/tags" Target="../tags/tag123.xml"/><Relationship Id="rId101" Type="http://schemas.openxmlformats.org/officeDocument/2006/relationships/tags" Target="../tags/tag125.xml"/><Relationship Id="rId122" Type="http://schemas.openxmlformats.org/officeDocument/2006/relationships/tags" Target="../tags/tag146.xml"/><Relationship Id="rId143" Type="http://schemas.openxmlformats.org/officeDocument/2006/relationships/tags" Target="../tags/tag167.xml"/><Relationship Id="rId148" Type="http://schemas.openxmlformats.org/officeDocument/2006/relationships/slideLayout" Target="../slideLayouts/slideLayout13.xml"/><Relationship Id="rId4" Type="http://schemas.openxmlformats.org/officeDocument/2006/relationships/tags" Target="../tags/tag28.xml"/><Relationship Id="rId9" Type="http://schemas.openxmlformats.org/officeDocument/2006/relationships/tags" Target="../tags/tag33.xml"/><Relationship Id="rId26" Type="http://schemas.openxmlformats.org/officeDocument/2006/relationships/tags" Target="../tags/tag50.xml"/><Relationship Id="rId47" Type="http://schemas.openxmlformats.org/officeDocument/2006/relationships/tags" Target="../tags/tag71.xml"/><Relationship Id="rId68" Type="http://schemas.openxmlformats.org/officeDocument/2006/relationships/tags" Target="../tags/tag92.xml"/><Relationship Id="rId89" Type="http://schemas.openxmlformats.org/officeDocument/2006/relationships/tags" Target="../tags/tag113.xml"/><Relationship Id="rId112" Type="http://schemas.openxmlformats.org/officeDocument/2006/relationships/tags" Target="../tags/tag136.xml"/><Relationship Id="rId133" Type="http://schemas.openxmlformats.org/officeDocument/2006/relationships/tags" Target="../tags/tag157.xml"/><Relationship Id="rId16" Type="http://schemas.openxmlformats.org/officeDocument/2006/relationships/tags" Target="../tags/tag40.xml"/><Relationship Id="rId37" Type="http://schemas.openxmlformats.org/officeDocument/2006/relationships/tags" Target="../tags/tag61.xml"/><Relationship Id="rId58" Type="http://schemas.openxmlformats.org/officeDocument/2006/relationships/tags" Target="../tags/tag82.xml"/><Relationship Id="rId79" Type="http://schemas.openxmlformats.org/officeDocument/2006/relationships/tags" Target="../tags/tag103.xml"/><Relationship Id="rId102" Type="http://schemas.openxmlformats.org/officeDocument/2006/relationships/tags" Target="../tags/tag126.xml"/><Relationship Id="rId123" Type="http://schemas.openxmlformats.org/officeDocument/2006/relationships/tags" Target="../tags/tag147.xml"/><Relationship Id="rId144" Type="http://schemas.openxmlformats.org/officeDocument/2006/relationships/tags" Target="../tags/tag168.xml"/><Relationship Id="rId90" Type="http://schemas.openxmlformats.org/officeDocument/2006/relationships/tags" Target="../tags/tag114.xml"/></Relationships>
</file>

<file path=ppt/slides/_rels/slide6.xml.rels><?xml version="1.0" encoding="UTF-8" standalone="yes"?>
<Relationships xmlns="http://schemas.openxmlformats.org/package/2006/relationships"><Relationship Id="rId8" Type="http://schemas.openxmlformats.org/officeDocument/2006/relationships/tags" Target="../tags/tag179.xml"/><Relationship Id="rId13" Type="http://schemas.openxmlformats.org/officeDocument/2006/relationships/hyperlink" Target="https://docs.google.com/spreadsheets/d/1zLOZSlk4dPjM8hbsnjV_pK-6bU0Cid0UbH5ZJVICVy8/copy" TargetMode="External"/><Relationship Id="rId3" Type="http://schemas.openxmlformats.org/officeDocument/2006/relationships/tags" Target="../tags/tag174.xml"/><Relationship Id="rId7" Type="http://schemas.openxmlformats.org/officeDocument/2006/relationships/tags" Target="../tags/tag178.xml"/><Relationship Id="rId12" Type="http://schemas.openxmlformats.org/officeDocument/2006/relationships/notesSlide" Target="../notesSlides/notesSlide6.xml"/><Relationship Id="rId2" Type="http://schemas.openxmlformats.org/officeDocument/2006/relationships/tags" Target="../tags/tag173.xml"/><Relationship Id="rId1" Type="http://schemas.openxmlformats.org/officeDocument/2006/relationships/tags" Target="../tags/tag172.xml"/><Relationship Id="rId6" Type="http://schemas.openxmlformats.org/officeDocument/2006/relationships/tags" Target="../tags/tag177.xml"/><Relationship Id="rId11" Type="http://schemas.openxmlformats.org/officeDocument/2006/relationships/slideLayout" Target="../slideLayouts/slideLayout23.xml"/><Relationship Id="rId5" Type="http://schemas.openxmlformats.org/officeDocument/2006/relationships/tags" Target="../tags/tag176.xml"/><Relationship Id="rId10" Type="http://schemas.openxmlformats.org/officeDocument/2006/relationships/tags" Target="../tags/tag181.xml"/><Relationship Id="rId4" Type="http://schemas.openxmlformats.org/officeDocument/2006/relationships/tags" Target="../tags/tag175.xml"/><Relationship Id="rId9" Type="http://schemas.openxmlformats.org/officeDocument/2006/relationships/tags" Target="../tags/tag180.xml"/><Relationship Id="rId14" Type="http://schemas.openxmlformats.org/officeDocument/2006/relationships/image" Target="../media/image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3" Type="http://schemas.openxmlformats.org/officeDocument/2006/relationships/tags" Target="../tags/tag194.xml"/><Relationship Id="rId18" Type="http://schemas.openxmlformats.org/officeDocument/2006/relationships/tags" Target="../tags/tag199.xml"/><Relationship Id="rId26" Type="http://schemas.openxmlformats.org/officeDocument/2006/relationships/tags" Target="../tags/tag207.xml"/><Relationship Id="rId39" Type="http://schemas.openxmlformats.org/officeDocument/2006/relationships/tags" Target="../tags/tag220.xml"/><Relationship Id="rId21" Type="http://schemas.openxmlformats.org/officeDocument/2006/relationships/tags" Target="../tags/tag202.xml"/><Relationship Id="rId34" Type="http://schemas.openxmlformats.org/officeDocument/2006/relationships/tags" Target="../tags/tag215.xml"/><Relationship Id="rId42" Type="http://schemas.openxmlformats.org/officeDocument/2006/relationships/tags" Target="../tags/tag223.xml"/><Relationship Id="rId47" Type="http://schemas.openxmlformats.org/officeDocument/2006/relationships/slideLayout" Target="../slideLayouts/slideLayout5.xml"/><Relationship Id="rId7" Type="http://schemas.openxmlformats.org/officeDocument/2006/relationships/tags" Target="../tags/tag188.xml"/><Relationship Id="rId2" Type="http://schemas.openxmlformats.org/officeDocument/2006/relationships/tags" Target="../tags/tag183.xml"/><Relationship Id="rId16" Type="http://schemas.openxmlformats.org/officeDocument/2006/relationships/tags" Target="../tags/tag197.xml"/><Relationship Id="rId29" Type="http://schemas.openxmlformats.org/officeDocument/2006/relationships/tags" Target="../tags/tag210.xml"/><Relationship Id="rId1" Type="http://schemas.openxmlformats.org/officeDocument/2006/relationships/tags" Target="../tags/tag182.xml"/><Relationship Id="rId6" Type="http://schemas.openxmlformats.org/officeDocument/2006/relationships/tags" Target="../tags/tag187.xml"/><Relationship Id="rId11" Type="http://schemas.openxmlformats.org/officeDocument/2006/relationships/tags" Target="../tags/tag192.xml"/><Relationship Id="rId24" Type="http://schemas.openxmlformats.org/officeDocument/2006/relationships/tags" Target="../tags/tag205.xml"/><Relationship Id="rId32" Type="http://schemas.openxmlformats.org/officeDocument/2006/relationships/tags" Target="../tags/tag213.xml"/><Relationship Id="rId37" Type="http://schemas.openxmlformats.org/officeDocument/2006/relationships/tags" Target="../tags/tag218.xml"/><Relationship Id="rId40" Type="http://schemas.openxmlformats.org/officeDocument/2006/relationships/tags" Target="../tags/tag221.xml"/><Relationship Id="rId45" Type="http://schemas.openxmlformats.org/officeDocument/2006/relationships/tags" Target="../tags/tag226.xml"/><Relationship Id="rId5" Type="http://schemas.openxmlformats.org/officeDocument/2006/relationships/tags" Target="../tags/tag186.xml"/><Relationship Id="rId15" Type="http://schemas.openxmlformats.org/officeDocument/2006/relationships/tags" Target="../tags/tag196.xml"/><Relationship Id="rId23" Type="http://schemas.openxmlformats.org/officeDocument/2006/relationships/tags" Target="../tags/tag204.xml"/><Relationship Id="rId28" Type="http://schemas.openxmlformats.org/officeDocument/2006/relationships/tags" Target="../tags/tag209.xml"/><Relationship Id="rId36" Type="http://schemas.openxmlformats.org/officeDocument/2006/relationships/tags" Target="../tags/tag217.xml"/><Relationship Id="rId10" Type="http://schemas.openxmlformats.org/officeDocument/2006/relationships/tags" Target="../tags/tag191.xml"/><Relationship Id="rId19" Type="http://schemas.openxmlformats.org/officeDocument/2006/relationships/tags" Target="../tags/tag200.xml"/><Relationship Id="rId31" Type="http://schemas.openxmlformats.org/officeDocument/2006/relationships/tags" Target="../tags/tag212.xml"/><Relationship Id="rId44" Type="http://schemas.openxmlformats.org/officeDocument/2006/relationships/tags" Target="../tags/tag225.xml"/><Relationship Id="rId4" Type="http://schemas.openxmlformats.org/officeDocument/2006/relationships/tags" Target="../tags/tag185.xml"/><Relationship Id="rId9" Type="http://schemas.openxmlformats.org/officeDocument/2006/relationships/tags" Target="../tags/tag190.xml"/><Relationship Id="rId14" Type="http://schemas.openxmlformats.org/officeDocument/2006/relationships/tags" Target="../tags/tag195.xml"/><Relationship Id="rId22" Type="http://schemas.openxmlformats.org/officeDocument/2006/relationships/tags" Target="../tags/tag203.xml"/><Relationship Id="rId27" Type="http://schemas.openxmlformats.org/officeDocument/2006/relationships/tags" Target="../tags/tag208.xml"/><Relationship Id="rId30" Type="http://schemas.openxmlformats.org/officeDocument/2006/relationships/tags" Target="../tags/tag211.xml"/><Relationship Id="rId35" Type="http://schemas.openxmlformats.org/officeDocument/2006/relationships/tags" Target="../tags/tag216.xml"/><Relationship Id="rId43" Type="http://schemas.openxmlformats.org/officeDocument/2006/relationships/tags" Target="../tags/tag224.xml"/><Relationship Id="rId48" Type="http://schemas.openxmlformats.org/officeDocument/2006/relationships/notesSlide" Target="../notesSlides/notesSlide8.xml"/><Relationship Id="rId8" Type="http://schemas.openxmlformats.org/officeDocument/2006/relationships/tags" Target="../tags/tag189.xml"/><Relationship Id="rId3" Type="http://schemas.openxmlformats.org/officeDocument/2006/relationships/tags" Target="../tags/tag184.xml"/><Relationship Id="rId12" Type="http://schemas.openxmlformats.org/officeDocument/2006/relationships/tags" Target="../tags/tag193.xml"/><Relationship Id="rId17" Type="http://schemas.openxmlformats.org/officeDocument/2006/relationships/tags" Target="../tags/tag198.xml"/><Relationship Id="rId25" Type="http://schemas.openxmlformats.org/officeDocument/2006/relationships/tags" Target="../tags/tag206.xml"/><Relationship Id="rId33" Type="http://schemas.openxmlformats.org/officeDocument/2006/relationships/tags" Target="../tags/tag214.xml"/><Relationship Id="rId38" Type="http://schemas.openxmlformats.org/officeDocument/2006/relationships/tags" Target="../tags/tag219.xml"/><Relationship Id="rId46" Type="http://schemas.openxmlformats.org/officeDocument/2006/relationships/tags" Target="../tags/tag227.xml"/><Relationship Id="rId20" Type="http://schemas.openxmlformats.org/officeDocument/2006/relationships/tags" Target="../tags/tag201.xml"/><Relationship Id="rId41" Type="http://schemas.openxmlformats.org/officeDocument/2006/relationships/tags" Target="../tags/tag22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8.xml"/><Relationship Id="rId1" Type="http://schemas.openxmlformats.org/officeDocument/2006/relationships/tags" Target="../tags/tag228.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41"/>
          <p:cNvSpPr txBox="1">
            <a:spLocks noGrp="1"/>
          </p:cNvSpPr>
          <p:nvPr>
            <p:ph type="ctrTitle"/>
          </p:nvPr>
        </p:nvSpPr>
        <p:spPr>
          <a:xfrm>
            <a:off x="1620430" y="908078"/>
            <a:ext cx="6173700" cy="2095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ltLang="en-GB" sz="8800"/>
              <a:t>Must Go</a:t>
            </a:r>
          </a:p>
        </p:txBody>
      </p:sp>
      <p:sp>
        <p:nvSpPr>
          <p:cNvPr id="389" name="Google Shape;389;p41"/>
          <p:cNvSpPr txBox="1">
            <a:spLocks noGrp="1"/>
          </p:cNvSpPr>
          <p:nvPr>
            <p:ph type="subTitle" idx="1"/>
          </p:nvPr>
        </p:nvSpPr>
        <p:spPr>
          <a:xfrm>
            <a:off x="4500155" y="2959463"/>
            <a:ext cx="4528800" cy="475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zh-CN" altLang="en-US" sz="2400">
                <a:latin typeface="幼圆" panose="02010509060101010101" charset="-122"/>
                <a:ea typeface="幼圆" panose="02010509060101010101" charset="-122"/>
                <a:cs typeface="幼圆" panose="02010509060101010101" charset="-122"/>
              </a:rPr>
              <a:t>需求分析报告</a:t>
            </a:r>
            <a:endParaRPr lang="en-US" altLang="zh-CN" sz="2400">
              <a:latin typeface="幼圆" panose="02010509060101010101" charset="-122"/>
              <a:ea typeface="幼圆" panose="02010509060101010101" charset="-122"/>
              <a:cs typeface="幼圆" panose="02010509060101010101" charset="-122"/>
            </a:endParaRPr>
          </a:p>
        </p:txBody>
      </p:sp>
      <p:cxnSp>
        <p:nvCxnSpPr>
          <p:cNvPr id="390" name="Google Shape;390;p41"/>
          <p:cNvCxnSpPr/>
          <p:nvPr/>
        </p:nvCxnSpPr>
        <p:spPr>
          <a:xfrm>
            <a:off x="3347630" y="3227654"/>
            <a:ext cx="991800" cy="0"/>
          </a:xfrm>
          <a:prstGeom prst="straightConnector1">
            <a:avLst/>
          </a:prstGeom>
          <a:noFill/>
          <a:ln w="38100" cap="flat" cmpd="sng">
            <a:solidFill>
              <a:schemeClr val="dk1"/>
            </a:solidFill>
            <a:prstDash val="solid"/>
            <a:round/>
            <a:headEnd type="none" w="med" len="med"/>
            <a:tailEnd type="none" w="med" len="med"/>
          </a:ln>
        </p:spPr>
      </p:cxnSp>
      <p:grpSp>
        <p:nvGrpSpPr>
          <p:cNvPr id="391" name="Google Shape;391;p41"/>
          <p:cNvGrpSpPr/>
          <p:nvPr/>
        </p:nvGrpSpPr>
        <p:grpSpPr>
          <a:xfrm>
            <a:off x="7459139" y="1657455"/>
            <a:ext cx="1313045" cy="2594616"/>
            <a:chOff x="5108548" y="1478775"/>
            <a:chExt cx="1949585" cy="3852437"/>
          </a:xfrm>
        </p:grpSpPr>
        <p:sp>
          <p:nvSpPr>
            <p:cNvPr id="392" name="Google Shape;392;p41"/>
            <p:cNvSpPr/>
            <p:nvPr/>
          </p:nvSpPr>
          <p:spPr>
            <a:xfrm>
              <a:off x="6266121" y="1564824"/>
              <a:ext cx="792011" cy="1361884"/>
            </a:xfrm>
            <a:custGeom>
              <a:avLst/>
              <a:gdLst/>
              <a:ahLst/>
              <a:cxnLst/>
              <a:rect l="l" t="t" r="r" b="b"/>
              <a:pathLst>
                <a:path w="7750" h="13326" extrusionOk="0">
                  <a:moveTo>
                    <a:pt x="2717" y="1"/>
                  </a:moveTo>
                  <a:cubicBezTo>
                    <a:pt x="1690" y="1"/>
                    <a:pt x="929" y="455"/>
                    <a:pt x="929" y="455"/>
                  </a:cubicBezTo>
                  <a:lnTo>
                    <a:pt x="1001" y="1034"/>
                  </a:lnTo>
                  <a:cubicBezTo>
                    <a:pt x="1001" y="1034"/>
                    <a:pt x="1893" y="1384"/>
                    <a:pt x="2194" y="2107"/>
                  </a:cubicBezTo>
                  <a:cubicBezTo>
                    <a:pt x="2507" y="2841"/>
                    <a:pt x="1507" y="3733"/>
                    <a:pt x="808" y="4697"/>
                  </a:cubicBezTo>
                  <a:cubicBezTo>
                    <a:pt x="121" y="5661"/>
                    <a:pt x="700" y="6504"/>
                    <a:pt x="1085" y="7155"/>
                  </a:cubicBezTo>
                  <a:cubicBezTo>
                    <a:pt x="1471" y="7818"/>
                    <a:pt x="1" y="9939"/>
                    <a:pt x="1" y="11361"/>
                  </a:cubicBezTo>
                  <a:cubicBezTo>
                    <a:pt x="1" y="12783"/>
                    <a:pt x="1423" y="13325"/>
                    <a:pt x="2387" y="13325"/>
                  </a:cubicBezTo>
                  <a:cubicBezTo>
                    <a:pt x="3351" y="13325"/>
                    <a:pt x="5123" y="12867"/>
                    <a:pt x="5664" y="11747"/>
                  </a:cubicBezTo>
                  <a:cubicBezTo>
                    <a:pt x="6207" y="10626"/>
                    <a:pt x="5399" y="10819"/>
                    <a:pt x="5785" y="10012"/>
                  </a:cubicBezTo>
                  <a:cubicBezTo>
                    <a:pt x="6170" y="9204"/>
                    <a:pt x="7749" y="8047"/>
                    <a:pt x="7134" y="6504"/>
                  </a:cubicBezTo>
                  <a:cubicBezTo>
                    <a:pt x="6508" y="4962"/>
                    <a:pt x="5243" y="4613"/>
                    <a:pt x="5364" y="3877"/>
                  </a:cubicBezTo>
                  <a:cubicBezTo>
                    <a:pt x="5471" y="3154"/>
                    <a:pt x="5929" y="1263"/>
                    <a:pt x="4242" y="371"/>
                  </a:cubicBezTo>
                  <a:cubicBezTo>
                    <a:pt x="3710" y="95"/>
                    <a:pt x="3186" y="1"/>
                    <a:pt x="27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41"/>
            <p:cNvSpPr/>
            <p:nvPr/>
          </p:nvSpPr>
          <p:spPr>
            <a:xfrm>
              <a:off x="5341350" y="1505346"/>
              <a:ext cx="1550503" cy="3825866"/>
            </a:xfrm>
            <a:custGeom>
              <a:avLst/>
              <a:gdLst/>
              <a:ahLst/>
              <a:cxnLst/>
              <a:rect l="l" t="t" r="r" b="b"/>
              <a:pathLst>
                <a:path w="15172" h="37436" extrusionOk="0">
                  <a:moveTo>
                    <a:pt x="8301" y="1"/>
                  </a:moveTo>
                  <a:cubicBezTo>
                    <a:pt x="7339" y="1"/>
                    <a:pt x="6367" y="637"/>
                    <a:pt x="6157" y="1074"/>
                  </a:cubicBezTo>
                  <a:cubicBezTo>
                    <a:pt x="5892" y="1652"/>
                    <a:pt x="6085" y="4002"/>
                    <a:pt x="6157" y="4459"/>
                  </a:cubicBezTo>
                  <a:cubicBezTo>
                    <a:pt x="6242" y="4930"/>
                    <a:pt x="6242" y="5158"/>
                    <a:pt x="6628" y="5158"/>
                  </a:cubicBezTo>
                  <a:cubicBezTo>
                    <a:pt x="7013" y="5158"/>
                    <a:pt x="7664" y="4966"/>
                    <a:pt x="7664" y="4966"/>
                  </a:cubicBezTo>
                  <a:lnTo>
                    <a:pt x="7664" y="4966"/>
                  </a:lnTo>
                  <a:cubicBezTo>
                    <a:pt x="7604" y="6050"/>
                    <a:pt x="7676" y="5689"/>
                    <a:pt x="7471" y="6243"/>
                  </a:cubicBezTo>
                  <a:cubicBezTo>
                    <a:pt x="7351" y="6545"/>
                    <a:pt x="6194" y="6665"/>
                    <a:pt x="5579" y="6737"/>
                  </a:cubicBezTo>
                  <a:cubicBezTo>
                    <a:pt x="4965" y="6821"/>
                    <a:pt x="4387" y="8015"/>
                    <a:pt x="4314" y="8931"/>
                  </a:cubicBezTo>
                  <a:cubicBezTo>
                    <a:pt x="4229" y="9858"/>
                    <a:pt x="4615" y="11473"/>
                    <a:pt x="4652" y="12136"/>
                  </a:cubicBezTo>
                  <a:cubicBezTo>
                    <a:pt x="4700" y="12787"/>
                    <a:pt x="4422" y="16185"/>
                    <a:pt x="4194" y="17064"/>
                  </a:cubicBezTo>
                  <a:cubicBezTo>
                    <a:pt x="3964" y="17956"/>
                    <a:pt x="3423" y="20149"/>
                    <a:pt x="3350" y="21728"/>
                  </a:cubicBezTo>
                  <a:cubicBezTo>
                    <a:pt x="3265" y="23306"/>
                    <a:pt x="3350" y="26777"/>
                    <a:pt x="3350" y="26777"/>
                  </a:cubicBezTo>
                  <a:cubicBezTo>
                    <a:pt x="3350" y="26777"/>
                    <a:pt x="2844" y="28356"/>
                    <a:pt x="2844" y="29585"/>
                  </a:cubicBezTo>
                  <a:cubicBezTo>
                    <a:pt x="2844" y="30826"/>
                    <a:pt x="2350" y="34911"/>
                    <a:pt x="2301" y="35177"/>
                  </a:cubicBezTo>
                  <a:cubicBezTo>
                    <a:pt x="2266" y="35453"/>
                    <a:pt x="2001" y="35755"/>
                    <a:pt x="1964" y="35876"/>
                  </a:cubicBezTo>
                  <a:cubicBezTo>
                    <a:pt x="1916" y="35984"/>
                    <a:pt x="0" y="36912"/>
                    <a:pt x="229" y="37261"/>
                  </a:cubicBezTo>
                  <a:cubicBezTo>
                    <a:pt x="311" y="37386"/>
                    <a:pt x="782" y="37435"/>
                    <a:pt x="1367" y="37435"/>
                  </a:cubicBezTo>
                  <a:cubicBezTo>
                    <a:pt x="2420" y="37435"/>
                    <a:pt x="3843" y="37275"/>
                    <a:pt x="4037" y="37105"/>
                  </a:cubicBezTo>
                  <a:cubicBezTo>
                    <a:pt x="4350" y="36840"/>
                    <a:pt x="4025" y="36189"/>
                    <a:pt x="4025" y="35731"/>
                  </a:cubicBezTo>
                  <a:cubicBezTo>
                    <a:pt x="4025" y="35260"/>
                    <a:pt x="5206" y="30320"/>
                    <a:pt x="5434" y="29055"/>
                  </a:cubicBezTo>
                  <a:cubicBezTo>
                    <a:pt x="5664" y="27778"/>
                    <a:pt x="5543" y="25548"/>
                    <a:pt x="5543" y="25548"/>
                  </a:cubicBezTo>
                  <a:cubicBezTo>
                    <a:pt x="5543" y="25548"/>
                    <a:pt x="6507" y="22572"/>
                    <a:pt x="6664" y="21801"/>
                  </a:cubicBezTo>
                  <a:cubicBezTo>
                    <a:pt x="6821" y="21041"/>
                    <a:pt x="7086" y="20535"/>
                    <a:pt x="7086" y="20535"/>
                  </a:cubicBezTo>
                  <a:lnTo>
                    <a:pt x="7929" y="20535"/>
                  </a:lnTo>
                  <a:cubicBezTo>
                    <a:pt x="7929" y="20535"/>
                    <a:pt x="8508" y="24355"/>
                    <a:pt x="8857" y="25162"/>
                  </a:cubicBezTo>
                  <a:cubicBezTo>
                    <a:pt x="9207" y="25970"/>
                    <a:pt x="9641" y="26548"/>
                    <a:pt x="9713" y="27127"/>
                  </a:cubicBezTo>
                  <a:cubicBezTo>
                    <a:pt x="9797" y="27705"/>
                    <a:pt x="10134" y="29862"/>
                    <a:pt x="10520" y="30705"/>
                  </a:cubicBezTo>
                  <a:cubicBezTo>
                    <a:pt x="10905" y="31561"/>
                    <a:pt x="11472" y="35538"/>
                    <a:pt x="11472" y="35538"/>
                  </a:cubicBezTo>
                  <a:cubicBezTo>
                    <a:pt x="11472" y="35538"/>
                    <a:pt x="11328" y="36923"/>
                    <a:pt x="11749" y="37044"/>
                  </a:cubicBezTo>
                  <a:cubicBezTo>
                    <a:pt x="12081" y="37139"/>
                    <a:pt x="13484" y="37367"/>
                    <a:pt x="14274" y="37367"/>
                  </a:cubicBezTo>
                  <a:cubicBezTo>
                    <a:pt x="14490" y="37367"/>
                    <a:pt x="14660" y="37350"/>
                    <a:pt x="14750" y="37309"/>
                  </a:cubicBezTo>
                  <a:cubicBezTo>
                    <a:pt x="15171" y="37116"/>
                    <a:pt x="12978" y="35622"/>
                    <a:pt x="12978" y="35622"/>
                  </a:cubicBezTo>
                  <a:cubicBezTo>
                    <a:pt x="12978" y="35622"/>
                    <a:pt x="12677" y="29778"/>
                    <a:pt x="12677" y="28549"/>
                  </a:cubicBezTo>
                  <a:cubicBezTo>
                    <a:pt x="12677" y="27320"/>
                    <a:pt x="11749" y="26356"/>
                    <a:pt x="11749" y="25584"/>
                  </a:cubicBezTo>
                  <a:cubicBezTo>
                    <a:pt x="11749" y="24813"/>
                    <a:pt x="11628" y="21728"/>
                    <a:pt x="11400" y="20077"/>
                  </a:cubicBezTo>
                  <a:cubicBezTo>
                    <a:pt x="11170" y="18414"/>
                    <a:pt x="10857" y="16378"/>
                    <a:pt x="10629" y="15715"/>
                  </a:cubicBezTo>
                  <a:cubicBezTo>
                    <a:pt x="10399" y="15064"/>
                    <a:pt x="10436" y="14485"/>
                    <a:pt x="10436" y="12822"/>
                  </a:cubicBezTo>
                  <a:cubicBezTo>
                    <a:pt x="10436" y="11172"/>
                    <a:pt x="11207" y="10208"/>
                    <a:pt x="11436" y="8931"/>
                  </a:cubicBezTo>
                  <a:cubicBezTo>
                    <a:pt x="11665" y="7665"/>
                    <a:pt x="10749" y="6966"/>
                    <a:pt x="10206" y="6821"/>
                  </a:cubicBezTo>
                  <a:cubicBezTo>
                    <a:pt x="9665" y="6665"/>
                    <a:pt x="9207" y="6122"/>
                    <a:pt x="9122" y="5665"/>
                  </a:cubicBezTo>
                  <a:cubicBezTo>
                    <a:pt x="9050" y="5195"/>
                    <a:pt x="9242" y="3881"/>
                    <a:pt x="9242" y="3881"/>
                  </a:cubicBezTo>
                  <a:cubicBezTo>
                    <a:pt x="9242" y="3881"/>
                    <a:pt x="10327" y="3038"/>
                    <a:pt x="10399" y="2387"/>
                  </a:cubicBezTo>
                  <a:cubicBezTo>
                    <a:pt x="10472" y="1724"/>
                    <a:pt x="10364" y="881"/>
                    <a:pt x="9207" y="230"/>
                  </a:cubicBezTo>
                  <a:cubicBezTo>
                    <a:pt x="8923" y="68"/>
                    <a:pt x="8612" y="1"/>
                    <a:pt x="8301"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41"/>
            <p:cNvSpPr/>
            <p:nvPr/>
          </p:nvSpPr>
          <p:spPr>
            <a:xfrm>
              <a:off x="5679925" y="3185146"/>
              <a:ext cx="853533" cy="718142"/>
            </a:xfrm>
            <a:custGeom>
              <a:avLst/>
              <a:gdLst/>
              <a:ahLst/>
              <a:cxnLst/>
              <a:rect l="l" t="t" r="r" b="b"/>
              <a:pathLst>
                <a:path w="8352" h="7027" extrusionOk="0">
                  <a:moveTo>
                    <a:pt x="1001" y="1"/>
                  </a:moveTo>
                  <a:cubicBezTo>
                    <a:pt x="965" y="266"/>
                    <a:pt x="916" y="483"/>
                    <a:pt x="881" y="627"/>
                  </a:cubicBezTo>
                  <a:cubicBezTo>
                    <a:pt x="651" y="1519"/>
                    <a:pt x="110" y="3712"/>
                    <a:pt x="37" y="5291"/>
                  </a:cubicBezTo>
                  <a:cubicBezTo>
                    <a:pt x="25" y="5568"/>
                    <a:pt x="13" y="5894"/>
                    <a:pt x="1" y="6255"/>
                  </a:cubicBezTo>
                  <a:cubicBezTo>
                    <a:pt x="507" y="6460"/>
                    <a:pt x="1122" y="6677"/>
                    <a:pt x="1664" y="6761"/>
                  </a:cubicBezTo>
                  <a:cubicBezTo>
                    <a:pt x="1846" y="6796"/>
                    <a:pt x="2032" y="6810"/>
                    <a:pt x="2216" y="6810"/>
                  </a:cubicBezTo>
                  <a:cubicBezTo>
                    <a:pt x="2482" y="6810"/>
                    <a:pt x="2742" y="6780"/>
                    <a:pt x="2978" y="6737"/>
                  </a:cubicBezTo>
                  <a:cubicBezTo>
                    <a:pt x="3146" y="6159"/>
                    <a:pt x="3291" y="5640"/>
                    <a:pt x="3351" y="5364"/>
                  </a:cubicBezTo>
                  <a:cubicBezTo>
                    <a:pt x="3508" y="4604"/>
                    <a:pt x="3773" y="4098"/>
                    <a:pt x="3773" y="4098"/>
                  </a:cubicBezTo>
                  <a:lnTo>
                    <a:pt x="4616" y="4098"/>
                  </a:lnTo>
                  <a:cubicBezTo>
                    <a:pt x="4616" y="4098"/>
                    <a:pt x="4845" y="5592"/>
                    <a:pt x="5098" y="6906"/>
                  </a:cubicBezTo>
                  <a:cubicBezTo>
                    <a:pt x="5438" y="6976"/>
                    <a:pt x="5860" y="7026"/>
                    <a:pt x="6359" y="7026"/>
                  </a:cubicBezTo>
                  <a:cubicBezTo>
                    <a:pt x="6550" y="7026"/>
                    <a:pt x="6752" y="7019"/>
                    <a:pt x="6966" y="7002"/>
                  </a:cubicBezTo>
                  <a:cubicBezTo>
                    <a:pt x="7568" y="6966"/>
                    <a:pt x="8015" y="6869"/>
                    <a:pt x="8352" y="6761"/>
                  </a:cubicBezTo>
                  <a:cubicBezTo>
                    <a:pt x="8291" y="5677"/>
                    <a:pt x="8207" y="4472"/>
                    <a:pt x="8087" y="3640"/>
                  </a:cubicBezTo>
                  <a:cubicBezTo>
                    <a:pt x="7930" y="2507"/>
                    <a:pt x="7737" y="1218"/>
                    <a:pt x="7557" y="290"/>
                  </a:cubicBezTo>
                  <a:cubicBezTo>
                    <a:pt x="6785" y="246"/>
                    <a:pt x="5715" y="195"/>
                    <a:pt x="4704" y="195"/>
                  </a:cubicBezTo>
                  <a:cubicBezTo>
                    <a:pt x="4340" y="195"/>
                    <a:pt x="3984" y="202"/>
                    <a:pt x="3652" y="218"/>
                  </a:cubicBezTo>
                  <a:cubicBezTo>
                    <a:pt x="3467" y="227"/>
                    <a:pt x="3288" y="232"/>
                    <a:pt x="3115" y="232"/>
                  </a:cubicBezTo>
                  <a:cubicBezTo>
                    <a:pt x="2219" y="232"/>
                    <a:pt x="1496" y="112"/>
                    <a:pt x="10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41"/>
            <p:cNvSpPr/>
            <p:nvPr/>
          </p:nvSpPr>
          <p:spPr>
            <a:xfrm>
              <a:off x="6024735" y="1503404"/>
              <a:ext cx="391713" cy="431887"/>
            </a:xfrm>
            <a:custGeom>
              <a:avLst/>
              <a:gdLst/>
              <a:ahLst/>
              <a:cxnLst/>
              <a:rect l="l" t="t" r="r" b="b"/>
              <a:pathLst>
                <a:path w="3833" h="4226" extrusionOk="0">
                  <a:moveTo>
                    <a:pt x="1724" y="0"/>
                  </a:moveTo>
                  <a:cubicBezTo>
                    <a:pt x="1087" y="0"/>
                    <a:pt x="430" y="259"/>
                    <a:pt x="1" y="550"/>
                  </a:cubicBezTo>
                  <a:cubicBezTo>
                    <a:pt x="87" y="540"/>
                    <a:pt x="178" y="533"/>
                    <a:pt x="272" y="533"/>
                  </a:cubicBezTo>
                  <a:cubicBezTo>
                    <a:pt x="608" y="533"/>
                    <a:pt x="976" y="617"/>
                    <a:pt x="1278" y="900"/>
                  </a:cubicBezTo>
                  <a:cubicBezTo>
                    <a:pt x="2014" y="1599"/>
                    <a:pt x="1242" y="1936"/>
                    <a:pt x="1471" y="2213"/>
                  </a:cubicBezTo>
                  <a:cubicBezTo>
                    <a:pt x="1712" y="2478"/>
                    <a:pt x="1941" y="2828"/>
                    <a:pt x="1941" y="2828"/>
                  </a:cubicBezTo>
                  <a:cubicBezTo>
                    <a:pt x="1941" y="2828"/>
                    <a:pt x="2086" y="2540"/>
                    <a:pt x="2397" y="2540"/>
                  </a:cubicBezTo>
                  <a:cubicBezTo>
                    <a:pt x="2446" y="2540"/>
                    <a:pt x="2498" y="2547"/>
                    <a:pt x="2555" y="2563"/>
                  </a:cubicBezTo>
                  <a:cubicBezTo>
                    <a:pt x="2978" y="2671"/>
                    <a:pt x="2820" y="3370"/>
                    <a:pt x="2592" y="3527"/>
                  </a:cubicBezTo>
                  <a:cubicBezTo>
                    <a:pt x="2363" y="3672"/>
                    <a:pt x="2049" y="3707"/>
                    <a:pt x="2049" y="3707"/>
                  </a:cubicBezTo>
                  <a:cubicBezTo>
                    <a:pt x="2049" y="3707"/>
                    <a:pt x="2266" y="4009"/>
                    <a:pt x="2520" y="4226"/>
                  </a:cubicBezTo>
                  <a:cubicBezTo>
                    <a:pt x="2531" y="4033"/>
                    <a:pt x="2555" y="3900"/>
                    <a:pt x="2555" y="3900"/>
                  </a:cubicBezTo>
                  <a:cubicBezTo>
                    <a:pt x="2555" y="3900"/>
                    <a:pt x="3677" y="3057"/>
                    <a:pt x="3760" y="2406"/>
                  </a:cubicBezTo>
                  <a:cubicBezTo>
                    <a:pt x="3833" y="1743"/>
                    <a:pt x="3773" y="876"/>
                    <a:pt x="2616" y="213"/>
                  </a:cubicBezTo>
                  <a:cubicBezTo>
                    <a:pt x="2343" y="62"/>
                    <a:pt x="2036" y="0"/>
                    <a:pt x="17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41"/>
            <p:cNvSpPr/>
            <p:nvPr/>
          </p:nvSpPr>
          <p:spPr>
            <a:xfrm>
              <a:off x="5761171" y="2160526"/>
              <a:ext cx="705861" cy="1187331"/>
            </a:xfrm>
            <a:custGeom>
              <a:avLst/>
              <a:gdLst/>
              <a:ahLst/>
              <a:cxnLst/>
              <a:rect l="l" t="t" r="r" b="b"/>
              <a:pathLst>
                <a:path w="6907" h="11618" extrusionOk="0">
                  <a:moveTo>
                    <a:pt x="5448" y="1"/>
                  </a:moveTo>
                  <a:lnTo>
                    <a:pt x="5448" y="1"/>
                  </a:lnTo>
                  <a:cubicBezTo>
                    <a:pt x="5460" y="447"/>
                    <a:pt x="5508" y="1640"/>
                    <a:pt x="5592" y="2097"/>
                  </a:cubicBezTo>
                  <a:cubicBezTo>
                    <a:pt x="5713" y="2676"/>
                    <a:pt x="5713" y="3061"/>
                    <a:pt x="5713" y="3061"/>
                  </a:cubicBezTo>
                  <a:cubicBezTo>
                    <a:pt x="5713" y="3061"/>
                    <a:pt x="5158" y="3164"/>
                    <a:pt x="4380" y="3164"/>
                  </a:cubicBezTo>
                  <a:cubicBezTo>
                    <a:pt x="3798" y="3164"/>
                    <a:pt x="3091" y="3106"/>
                    <a:pt x="2399" y="2905"/>
                  </a:cubicBezTo>
                  <a:cubicBezTo>
                    <a:pt x="2399" y="2905"/>
                    <a:pt x="2472" y="1291"/>
                    <a:pt x="2556" y="784"/>
                  </a:cubicBezTo>
                  <a:cubicBezTo>
                    <a:pt x="2592" y="568"/>
                    <a:pt x="2616" y="351"/>
                    <a:pt x="2628" y="158"/>
                  </a:cubicBezTo>
                  <a:lnTo>
                    <a:pt x="2628" y="158"/>
                  </a:lnTo>
                  <a:cubicBezTo>
                    <a:pt x="2375" y="206"/>
                    <a:pt x="2086" y="254"/>
                    <a:pt x="1833" y="278"/>
                  </a:cubicBezTo>
                  <a:cubicBezTo>
                    <a:pt x="1797" y="809"/>
                    <a:pt x="1725" y="1748"/>
                    <a:pt x="1592" y="2447"/>
                  </a:cubicBezTo>
                  <a:cubicBezTo>
                    <a:pt x="1471" y="3086"/>
                    <a:pt x="857" y="4038"/>
                    <a:pt x="411" y="4689"/>
                  </a:cubicBezTo>
                  <a:cubicBezTo>
                    <a:pt x="471" y="5110"/>
                    <a:pt x="531" y="5484"/>
                    <a:pt x="544" y="5725"/>
                  </a:cubicBezTo>
                  <a:cubicBezTo>
                    <a:pt x="592" y="6376"/>
                    <a:pt x="314" y="9774"/>
                    <a:pt x="86" y="10653"/>
                  </a:cubicBezTo>
                  <a:cubicBezTo>
                    <a:pt x="62" y="10750"/>
                    <a:pt x="38" y="10859"/>
                    <a:pt x="1" y="10967"/>
                  </a:cubicBezTo>
                  <a:cubicBezTo>
                    <a:pt x="724" y="11220"/>
                    <a:pt x="2062" y="11617"/>
                    <a:pt x="3243" y="11617"/>
                  </a:cubicBezTo>
                  <a:cubicBezTo>
                    <a:pt x="4435" y="11617"/>
                    <a:pt x="6026" y="11292"/>
                    <a:pt x="6906" y="11087"/>
                  </a:cubicBezTo>
                  <a:cubicBezTo>
                    <a:pt x="6773" y="10292"/>
                    <a:pt x="6641" y="9629"/>
                    <a:pt x="6521" y="9304"/>
                  </a:cubicBezTo>
                  <a:cubicBezTo>
                    <a:pt x="6291" y="8653"/>
                    <a:pt x="6328" y="8074"/>
                    <a:pt x="6328" y="6411"/>
                  </a:cubicBezTo>
                  <a:cubicBezTo>
                    <a:pt x="6328" y="5544"/>
                    <a:pt x="6545" y="4869"/>
                    <a:pt x="6786" y="4231"/>
                  </a:cubicBezTo>
                  <a:cubicBezTo>
                    <a:pt x="6665" y="3857"/>
                    <a:pt x="6521" y="3302"/>
                    <a:pt x="6364" y="2520"/>
                  </a:cubicBezTo>
                  <a:cubicBezTo>
                    <a:pt x="6171" y="1471"/>
                    <a:pt x="6147" y="784"/>
                    <a:pt x="6159" y="423"/>
                  </a:cubicBezTo>
                  <a:cubicBezTo>
                    <a:pt x="6135" y="423"/>
                    <a:pt x="6111" y="410"/>
                    <a:pt x="6098" y="410"/>
                  </a:cubicBezTo>
                  <a:cubicBezTo>
                    <a:pt x="5857" y="338"/>
                    <a:pt x="5629" y="182"/>
                    <a:pt x="544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41"/>
            <p:cNvSpPr/>
            <p:nvPr/>
          </p:nvSpPr>
          <p:spPr>
            <a:xfrm>
              <a:off x="6384362" y="2202018"/>
              <a:ext cx="555532" cy="1512523"/>
            </a:xfrm>
            <a:custGeom>
              <a:avLst/>
              <a:gdLst/>
              <a:ahLst/>
              <a:cxnLst/>
              <a:rect l="l" t="t" r="r" b="b"/>
              <a:pathLst>
                <a:path w="5436" h="14800" extrusionOk="0">
                  <a:moveTo>
                    <a:pt x="186" y="0"/>
                  </a:moveTo>
                  <a:cubicBezTo>
                    <a:pt x="70" y="0"/>
                    <a:pt x="0" y="4"/>
                    <a:pt x="0" y="4"/>
                  </a:cubicBezTo>
                  <a:lnTo>
                    <a:pt x="699" y="3354"/>
                  </a:lnTo>
                  <a:cubicBezTo>
                    <a:pt x="699" y="3354"/>
                    <a:pt x="1001" y="4005"/>
                    <a:pt x="1194" y="4391"/>
                  </a:cubicBezTo>
                  <a:cubicBezTo>
                    <a:pt x="1387" y="4776"/>
                    <a:pt x="2001" y="6584"/>
                    <a:pt x="2194" y="7090"/>
                  </a:cubicBezTo>
                  <a:cubicBezTo>
                    <a:pt x="2386" y="7585"/>
                    <a:pt x="2700" y="8440"/>
                    <a:pt x="3194" y="9283"/>
                  </a:cubicBezTo>
                  <a:cubicBezTo>
                    <a:pt x="3700" y="10139"/>
                    <a:pt x="4242" y="11561"/>
                    <a:pt x="4242" y="11561"/>
                  </a:cubicBezTo>
                  <a:cubicBezTo>
                    <a:pt x="4242" y="11561"/>
                    <a:pt x="3929" y="12103"/>
                    <a:pt x="3893" y="12525"/>
                  </a:cubicBezTo>
                  <a:cubicBezTo>
                    <a:pt x="3857" y="12947"/>
                    <a:pt x="3893" y="13297"/>
                    <a:pt x="3893" y="13682"/>
                  </a:cubicBezTo>
                  <a:cubicBezTo>
                    <a:pt x="3893" y="13829"/>
                    <a:pt x="3926" y="13875"/>
                    <a:pt x="3967" y="13875"/>
                  </a:cubicBezTo>
                  <a:cubicBezTo>
                    <a:pt x="4034" y="13875"/>
                    <a:pt x="4122" y="13754"/>
                    <a:pt x="4122" y="13754"/>
                  </a:cubicBezTo>
                  <a:lnTo>
                    <a:pt x="4314" y="12947"/>
                  </a:lnTo>
                  <a:cubicBezTo>
                    <a:pt x="4314" y="12947"/>
                    <a:pt x="4544" y="13176"/>
                    <a:pt x="4628" y="13489"/>
                  </a:cubicBezTo>
                  <a:cubicBezTo>
                    <a:pt x="4700" y="13790"/>
                    <a:pt x="4544" y="14489"/>
                    <a:pt x="4628" y="14754"/>
                  </a:cubicBezTo>
                  <a:cubicBezTo>
                    <a:pt x="4636" y="14785"/>
                    <a:pt x="4651" y="14800"/>
                    <a:pt x="4673" y="14800"/>
                  </a:cubicBezTo>
                  <a:cubicBezTo>
                    <a:pt x="4839" y="14800"/>
                    <a:pt x="5356" y="13906"/>
                    <a:pt x="5399" y="13297"/>
                  </a:cubicBezTo>
                  <a:cubicBezTo>
                    <a:pt x="5436" y="12598"/>
                    <a:pt x="5086" y="10175"/>
                    <a:pt x="4700" y="9090"/>
                  </a:cubicBezTo>
                  <a:cubicBezTo>
                    <a:pt x="4314" y="8018"/>
                    <a:pt x="4014" y="7162"/>
                    <a:pt x="3700" y="6669"/>
                  </a:cubicBezTo>
                  <a:cubicBezTo>
                    <a:pt x="3387" y="6163"/>
                    <a:pt x="2579" y="3234"/>
                    <a:pt x="2423" y="2692"/>
                  </a:cubicBezTo>
                  <a:cubicBezTo>
                    <a:pt x="2278" y="2162"/>
                    <a:pt x="2700" y="1077"/>
                    <a:pt x="2037" y="499"/>
                  </a:cubicBezTo>
                  <a:cubicBezTo>
                    <a:pt x="1533" y="51"/>
                    <a:pt x="587" y="0"/>
                    <a:pt x="186" y="0"/>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41"/>
            <p:cNvSpPr/>
            <p:nvPr/>
          </p:nvSpPr>
          <p:spPr>
            <a:xfrm>
              <a:off x="5108548" y="1733244"/>
              <a:ext cx="822670" cy="862138"/>
            </a:xfrm>
            <a:custGeom>
              <a:avLst/>
              <a:gdLst/>
              <a:ahLst/>
              <a:cxnLst/>
              <a:rect l="l" t="t" r="r" b="b"/>
              <a:pathLst>
                <a:path w="8050" h="8436" extrusionOk="0">
                  <a:moveTo>
                    <a:pt x="2772" y="1"/>
                  </a:moveTo>
                  <a:cubicBezTo>
                    <a:pt x="2772" y="1"/>
                    <a:pt x="1808" y="2001"/>
                    <a:pt x="1700" y="2615"/>
                  </a:cubicBezTo>
                  <a:cubicBezTo>
                    <a:pt x="1579" y="3242"/>
                    <a:pt x="579" y="5507"/>
                    <a:pt x="458" y="6170"/>
                  </a:cubicBezTo>
                  <a:cubicBezTo>
                    <a:pt x="350" y="6821"/>
                    <a:pt x="0" y="7858"/>
                    <a:pt x="302" y="8050"/>
                  </a:cubicBezTo>
                  <a:cubicBezTo>
                    <a:pt x="351" y="8080"/>
                    <a:pt x="438" y="8094"/>
                    <a:pt x="556" y="8094"/>
                  </a:cubicBezTo>
                  <a:cubicBezTo>
                    <a:pt x="1197" y="8094"/>
                    <a:pt x="2729" y="7700"/>
                    <a:pt x="3736" y="7435"/>
                  </a:cubicBezTo>
                  <a:cubicBezTo>
                    <a:pt x="4929" y="7134"/>
                    <a:pt x="6122" y="6942"/>
                    <a:pt x="6122" y="6942"/>
                  </a:cubicBezTo>
                  <a:lnTo>
                    <a:pt x="6893" y="8436"/>
                  </a:lnTo>
                  <a:lnTo>
                    <a:pt x="8050" y="4628"/>
                  </a:lnTo>
                  <a:cubicBezTo>
                    <a:pt x="8050" y="4628"/>
                    <a:pt x="7670" y="4428"/>
                    <a:pt x="7169" y="4428"/>
                  </a:cubicBezTo>
                  <a:cubicBezTo>
                    <a:pt x="6974" y="4428"/>
                    <a:pt x="6760" y="4459"/>
                    <a:pt x="6544" y="4543"/>
                  </a:cubicBezTo>
                  <a:cubicBezTo>
                    <a:pt x="5784" y="4856"/>
                    <a:pt x="5821" y="4856"/>
                    <a:pt x="5158" y="5122"/>
                  </a:cubicBezTo>
                  <a:cubicBezTo>
                    <a:pt x="4507" y="5399"/>
                    <a:pt x="2193" y="6013"/>
                    <a:pt x="2193" y="6013"/>
                  </a:cubicBezTo>
                  <a:cubicBezTo>
                    <a:pt x="2193" y="6013"/>
                    <a:pt x="2929" y="3049"/>
                    <a:pt x="2965" y="2663"/>
                  </a:cubicBezTo>
                  <a:cubicBezTo>
                    <a:pt x="3001" y="2278"/>
                    <a:pt x="4520" y="1217"/>
                    <a:pt x="4640" y="1061"/>
                  </a:cubicBezTo>
                  <a:cubicBezTo>
                    <a:pt x="4748" y="916"/>
                    <a:pt x="4459" y="470"/>
                    <a:pt x="4459" y="470"/>
                  </a:cubicBezTo>
                  <a:lnTo>
                    <a:pt x="2772" y="1"/>
                  </a:ln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41"/>
            <p:cNvSpPr/>
            <p:nvPr/>
          </p:nvSpPr>
          <p:spPr>
            <a:xfrm>
              <a:off x="5689736" y="1619908"/>
              <a:ext cx="183644" cy="407155"/>
            </a:xfrm>
            <a:custGeom>
              <a:avLst/>
              <a:gdLst/>
              <a:ahLst/>
              <a:cxnLst/>
              <a:rect l="l" t="t" r="r" b="b"/>
              <a:pathLst>
                <a:path w="1797" h="3984" extrusionOk="0">
                  <a:moveTo>
                    <a:pt x="929" y="1"/>
                  </a:moveTo>
                  <a:lnTo>
                    <a:pt x="869" y="266"/>
                  </a:lnTo>
                  <a:cubicBezTo>
                    <a:pt x="592" y="555"/>
                    <a:pt x="327" y="1145"/>
                    <a:pt x="158" y="1857"/>
                  </a:cubicBezTo>
                  <a:cubicBezTo>
                    <a:pt x="1" y="2567"/>
                    <a:pt x="1" y="3230"/>
                    <a:pt x="134" y="3616"/>
                  </a:cubicBezTo>
                  <a:lnTo>
                    <a:pt x="62" y="3917"/>
                  </a:lnTo>
                  <a:lnTo>
                    <a:pt x="423" y="3978"/>
                  </a:lnTo>
                  <a:cubicBezTo>
                    <a:pt x="442" y="3982"/>
                    <a:pt x="460" y="3984"/>
                    <a:pt x="479" y="3984"/>
                  </a:cubicBezTo>
                  <a:cubicBezTo>
                    <a:pt x="857" y="3984"/>
                    <a:pt x="1326" y="3203"/>
                    <a:pt x="1556" y="2170"/>
                  </a:cubicBezTo>
                  <a:cubicBezTo>
                    <a:pt x="1797" y="1086"/>
                    <a:pt x="1676" y="146"/>
                    <a:pt x="1291" y="61"/>
                  </a:cubicBezTo>
                  <a:lnTo>
                    <a:pt x="92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41"/>
            <p:cNvSpPr/>
            <p:nvPr/>
          </p:nvSpPr>
          <p:spPr>
            <a:xfrm>
              <a:off x="5645485" y="1619295"/>
              <a:ext cx="191002" cy="401534"/>
            </a:xfrm>
            <a:custGeom>
              <a:avLst/>
              <a:gdLst/>
              <a:ahLst/>
              <a:cxnLst/>
              <a:rect l="l" t="t" r="r" b="b"/>
              <a:pathLst>
                <a:path w="1869" h="3929" extrusionOk="0">
                  <a:moveTo>
                    <a:pt x="1306" y="1"/>
                  </a:moveTo>
                  <a:cubicBezTo>
                    <a:pt x="928" y="1"/>
                    <a:pt x="459" y="782"/>
                    <a:pt x="230" y="1815"/>
                  </a:cubicBezTo>
                  <a:cubicBezTo>
                    <a:pt x="0" y="2887"/>
                    <a:pt x="109" y="3839"/>
                    <a:pt x="495" y="3923"/>
                  </a:cubicBezTo>
                  <a:cubicBezTo>
                    <a:pt x="513" y="3927"/>
                    <a:pt x="532" y="3929"/>
                    <a:pt x="551" y="3929"/>
                  </a:cubicBezTo>
                  <a:cubicBezTo>
                    <a:pt x="929" y="3929"/>
                    <a:pt x="1398" y="3147"/>
                    <a:pt x="1627" y="2115"/>
                  </a:cubicBezTo>
                  <a:cubicBezTo>
                    <a:pt x="1868" y="1031"/>
                    <a:pt x="1748" y="91"/>
                    <a:pt x="1362" y="7"/>
                  </a:cubicBezTo>
                  <a:cubicBezTo>
                    <a:pt x="1344" y="3"/>
                    <a:pt x="1325" y="1"/>
                    <a:pt x="13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41"/>
            <p:cNvSpPr/>
            <p:nvPr/>
          </p:nvSpPr>
          <p:spPr>
            <a:xfrm>
              <a:off x="5243957" y="1684292"/>
              <a:ext cx="512406" cy="154931"/>
            </a:xfrm>
            <a:custGeom>
              <a:avLst/>
              <a:gdLst/>
              <a:ahLst/>
              <a:cxnLst/>
              <a:rect l="l" t="t" r="r" b="b"/>
              <a:pathLst>
                <a:path w="5014" h="1516" extrusionOk="0">
                  <a:moveTo>
                    <a:pt x="257" y="1"/>
                  </a:moveTo>
                  <a:cubicBezTo>
                    <a:pt x="155" y="1"/>
                    <a:pt x="56" y="78"/>
                    <a:pt x="25" y="190"/>
                  </a:cubicBezTo>
                  <a:cubicBezTo>
                    <a:pt x="1" y="311"/>
                    <a:pt x="86" y="443"/>
                    <a:pt x="206" y="480"/>
                  </a:cubicBezTo>
                  <a:lnTo>
                    <a:pt x="4689" y="1516"/>
                  </a:lnTo>
                  <a:lnTo>
                    <a:pt x="4749" y="1516"/>
                  </a:lnTo>
                  <a:cubicBezTo>
                    <a:pt x="4858" y="1516"/>
                    <a:pt x="4954" y="1444"/>
                    <a:pt x="4978" y="1335"/>
                  </a:cubicBezTo>
                  <a:cubicBezTo>
                    <a:pt x="5014" y="1203"/>
                    <a:pt x="4930" y="1070"/>
                    <a:pt x="4797" y="1046"/>
                  </a:cubicBezTo>
                  <a:lnTo>
                    <a:pt x="314" y="9"/>
                  </a:lnTo>
                  <a:cubicBezTo>
                    <a:pt x="295" y="4"/>
                    <a:pt x="276" y="1"/>
                    <a:pt x="2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41"/>
            <p:cNvSpPr/>
            <p:nvPr/>
          </p:nvSpPr>
          <p:spPr>
            <a:xfrm>
              <a:off x="5380696" y="1686029"/>
              <a:ext cx="207047" cy="126112"/>
            </a:xfrm>
            <a:custGeom>
              <a:avLst/>
              <a:gdLst/>
              <a:ahLst/>
              <a:cxnLst/>
              <a:rect l="l" t="t" r="r" b="b"/>
              <a:pathLst>
                <a:path w="2026" h="1234" extrusionOk="0">
                  <a:moveTo>
                    <a:pt x="252" y="0"/>
                  </a:moveTo>
                  <a:cubicBezTo>
                    <a:pt x="170" y="0"/>
                    <a:pt x="96" y="66"/>
                    <a:pt x="85" y="149"/>
                  </a:cubicBezTo>
                  <a:lnTo>
                    <a:pt x="1" y="1004"/>
                  </a:lnTo>
                  <a:lnTo>
                    <a:pt x="1881" y="1234"/>
                  </a:lnTo>
                  <a:lnTo>
                    <a:pt x="2013" y="583"/>
                  </a:lnTo>
                  <a:cubicBezTo>
                    <a:pt x="2025" y="487"/>
                    <a:pt x="1965" y="402"/>
                    <a:pt x="1881" y="390"/>
                  </a:cubicBezTo>
                  <a:lnTo>
                    <a:pt x="290" y="5"/>
                  </a:lnTo>
                  <a:cubicBezTo>
                    <a:pt x="277" y="2"/>
                    <a:pt x="265" y="0"/>
                    <a:pt x="252" y="0"/>
                  </a:cubicBezTo>
                  <a:close/>
                </a:path>
              </a:pathLst>
            </a:custGeom>
            <a:solidFill>
              <a:srgbClr val="F2C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41"/>
            <p:cNvSpPr/>
            <p:nvPr/>
          </p:nvSpPr>
          <p:spPr>
            <a:xfrm>
              <a:off x="5434962" y="1790065"/>
              <a:ext cx="200711" cy="139806"/>
            </a:xfrm>
            <a:custGeom>
              <a:avLst/>
              <a:gdLst/>
              <a:ahLst/>
              <a:cxnLst/>
              <a:rect l="l" t="t" r="r" b="b"/>
              <a:pathLst>
                <a:path w="1964" h="1368" extrusionOk="0">
                  <a:moveTo>
                    <a:pt x="963" y="1"/>
                  </a:moveTo>
                  <a:cubicBezTo>
                    <a:pt x="841" y="1"/>
                    <a:pt x="761" y="28"/>
                    <a:pt x="771" y="95"/>
                  </a:cubicBezTo>
                  <a:cubicBezTo>
                    <a:pt x="807" y="336"/>
                    <a:pt x="1120" y="409"/>
                    <a:pt x="1120" y="409"/>
                  </a:cubicBezTo>
                  <a:cubicBezTo>
                    <a:pt x="1120" y="409"/>
                    <a:pt x="469" y="529"/>
                    <a:pt x="228" y="637"/>
                  </a:cubicBezTo>
                  <a:cubicBezTo>
                    <a:pt x="0" y="758"/>
                    <a:pt x="0" y="1023"/>
                    <a:pt x="0" y="1023"/>
                  </a:cubicBezTo>
                  <a:lnTo>
                    <a:pt x="277" y="1336"/>
                  </a:lnTo>
                  <a:cubicBezTo>
                    <a:pt x="267" y="1358"/>
                    <a:pt x="309" y="1367"/>
                    <a:pt x="383" y="1367"/>
                  </a:cubicBezTo>
                  <a:cubicBezTo>
                    <a:pt x="590" y="1367"/>
                    <a:pt x="1049" y="1296"/>
                    <a:pt x="1326" y="1252"/>
                  </a:cubicBezTo>
                  <a:cubicBezTo>
                    <a:pt x="1470" y="1228"/>
                    <a:pt x="1602" y="1143"/>
                    <a:pt x="1675" y="1011"/>
                  </a:cubicBezTo>
                  <a:cubicBezTo>
                    <a:pt x="1795" y="806"/>
                    <a:pt x="1964" y="481"/>
                    <a:pt x="1891" y="336"/>
                  </a:cubicBezTo>
                  <a:cubicBezTo>
                    <a:pt x="1806" y="166"/>
                    <a:pt x="1261" y="1"/>
                    <a:pt x="963"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41"/>
            <p:cNvSpPr/>
            <p:nvPr/>
          </p:nvSpPr>
          <p:spPr>
            <a:xfrm>
              <a:off x="5170070" y="1479593"/>
              <a:ext cx="194681" cy="430558"/>
            </a:xfrm>
            <a:custGeom>
              <a:avLst/>
              <a:gdLst/>
              <a:ahLst/>
              <a:cxnLst/>
              <a:rect l="l" t="t" r="r" b="b"/>
              <a:pathLst>
                <a:path w="1905" h="4213" extrusionOk="0">
                  <a:moveTo>
                    <a:pt x="989" y="0"/>
                  </a:moveTo>
                  <a:lnTo>
                    <a:pt x="929" y="277"/>
                  </a:lnTo>
                  <a:cubicBezTo>
                    <a:pt x="627" y="590"/>
                    <a:pt x="338" y="1217"/>
                    <a:pt x="169" y="1976"/>
                  </a:cubicBezTo>
                  <a:cubicBezTo>
                    <a:pt x="13" y="2724"/>
                    <a:pt x="1" y="3423"/>
                    <a:pt x="145" y="3832"/>
                  </a:cubicBezTo>
                  <a:lnTo>
                    <a:pt x="73" y="4146"/>
                  </a:lnTo>
                  <a:lnTo>
                    <a:pt x="459" y="4205"/>
                  </a:lnTo>
                  <a:cubicBezTo>
                    <a:pt x="479" y="4210"/>
                    <a:pt x="500" y="4213"/>
                    <a:pt x="521" y="4213"/>
                  </a:cubicBezTo>
                  <a:cubicBezTo>
                    <a:pt x="912" y="4213"/>
                    <a:pt x="1412" y="3388"/>
                    <a:pt x="1652" y="2301"/>
                  </a:cubicBezTo>
                  <a:cubicBezTo>
                    <a:pt x="1905" y="1157"/>
                    <a:pt x="1784" y="145"/>
                    <a:pt x="1374" y="60"/>
                  </a:cubicBezTo>
                  <a:lnTo>
                    <a:pt x="98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41"/>
            <p:cNvSpPr/>
            <p:nvPr/>
          </p:nvSpPr>
          <p:spPr>
            <a:xfrm>
              <a:off x="5122140" y="1478775"/>
              <a:ext cx="203266" cy="425244"/>
            </a:xfrm>
            <a:custGeom>
              <a:avLst/>
              <a:gdLst/>
              <a:ahLst/>
              <a:cxnLst/>
              <a:rect l="l" t="t" r="r" b="b"/>
              <a:pathLst>
                <a:path w="1989" h="4161" extrusionOk="0">
                  <a:moveTo>
                    <a:pt x="1394" y="1"/>
                  </a:moveTo>
                  <a:cubicBezTo>
                    <a:pt x="994" y="1"/>
                    <a:pt x="504" y="826"/>
                    <a:pt x="253" y="1912"/>
                  </a:cubicBezTo>
                  <a:cubicBezTo>
                    <a:pt x="0" y="3069"/>
                    <a:pt x="132" y="4069"/>
                    <a:pt x="542" y="4154"/>
                  </a:cubicBezTo>
                  <a:cubicBezTo>
                    <a:pt x="563" y="4159"/>
                    <a:pt x="585" y="4161"/>
                    <a:pt x="606" y="4161"/>
                  </a:cubicBezTo>
                  <a:cubicBezTo>
                    <a:pt x="1006" y="4161"/>
                    <a:pt x="1495" y="3335"/>
                    <a:pt x="1735" y="2250"/>
                  </a:cubicBezTo>
                  <a:cubicBezTo>
                    <a:pt x="1988" y="1093"/>
                    <a:pt x="1868" y="92"/>
                    <a:pt x="1458" y="8"/>
                  </a:cubicBezTo>
                  <a:cubicBezTo>
                    <a:pt x="1437" y="3"/>
                    <a:pt x="1415" y="1"/>
                    <a:pt x="139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41"/>
            <p:cNvSpPr/>
            <p:nvPr/>
          </p:nvSpPr>
          <p:spPr>
            <a:xfrm>
              <a:off x="5204612" y="1650465"/>
              <a:ext cx="39447" cy="81860"/>
            </a:xfrm>
            <a:custGeom>
              <a:avLst/>
              <a:gdLst/>
              <a:ahLst/>
              <a:cxnLst/>
              <a:rect l="l" t="t" r="r" b="b"/>
              <a:pathLst>
                <a:path w="386" h="801" extrusionOk="0">
                  <a:moveTo>
                    <a:pt x="263" y="0"/>
                  </a:moveTo>
                  <a:cubicBezTo>
                    <a:pt x="192" y="0"/>
                    <a:pt x="93" y="161"/>
                    <a:pt x="48" y="364"/>
                  </a:cubicBezTo>
                  <a:cubicBezTo>
                    <a:pt x="0" y="594"/>
                    <a:pt x="24" y="787"/>
                    <a:pt x="97" y="798"/>
                  </a:cubicBezTo>
                  <a:cubicBezTo>
                    <a:pt x="102" y="800"/>
                    <a:pt x="107" y="800"/>
                    <a:pt x="113" y="800"/>
                  </a:cubicBezTo>
                  <a:cubicBezTo>
                    <a:pt x="195" y="800"/>
                    <a:pt x="292" y="640"/>
                    <a:pt x="338" y="437"/>
                  </a:cubicBezTo>
                  <a:cubicBezTo>
                    <a:pt x="386" y="208"/>
                    <a:pt x="362" y="15"/>
                    <a:pt x="278" y="3"/>
                  </a:cubicBezTo>
                  <a:cubicBezTo>
                    <a:pt x="273" y="1"/>
                    <a:pt x="268" y="0"/>
                    <a:pt x="2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41"/>
            <p:cNvSpPr/>
            <p:nvPr/>
          </p:nvSpPr>
          <p:spPr>
            <a:xfrm>
              <a:off x="5341350" y="5121663"/>
              <a:ext cx="442096" cy="209505"/>
            </a:xfrm>
            <a:custGeom>
              <a:avLst/>
              <a:gdLst/>
              <a:ahLst/>
              <a:cxnLst/>
              <a:rect l="l" t="t" r="r" b="b"/>
              <a:pathLst>
                <a:path w="4326" h="2050" extrusionOk="0">
                  <a:moveTo>
                    <a:pt x="2446" y="0"/>
                  </a:moveTo>
                  <a:cubicBezTo>
                    <a:pt x="2220" y="0"/>
                    <a:pt x="1964" y="490"/>
                    <a:pt x="1964" y="490"/>
                  </a:cubicBezTo>
                  <a:cubicBezTo>
                    <a:pt x="1916" y="598"/>
                    <a:pt x="0" y="1526"/>
                    <a:pt x="229" y="1875"/>
                  </a:cubicBezTo>
                  <a:cubicBezTo>
                    <a:pt x="311" y="2000"/>
                    <a:pt x="782" y="2049"/>
                    <a:pt x="1367" y="2049"/>
                  </a:cubicBezTo>
                  <a:cubicBezTo>
                    <a:pt x="2420" y="2049"/>
                    <a:pt x="3843" y="1889"/>
                    <a:pt x="4037" y="1719"/>
                  </a:cubicBezTo>
                  <a:cubicBezTo>
                    <a:pt x="4326" y="1465"/>
                    <a:pt x="4073" y="899"/>
                    <a:pt x="4025" y="453"/>
                  </a:cubicBezTo>
                  <a:cubicBezTo>
                    <a:pt x="3471" y="670"/>
                    <a:pt x="2880" y="670"/>
                    <a:pt x="2880" y="670"/>
                  </a:cubicBezTo>
                  <a:lnTo>
                    <a:pt x="2832" y="490"/>
                  </a:lnTo>
                  <a:lnTo>
                    <a:pt x="2603" y="104"/>
                  </a:lnTo>
                  <a:cubicBezTo>
                    <a:pt x="2555" y="30"/>
                    <a:pt x="2502" y="0"/>
                    <a:pt x="24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41"/>
            <p:cNvSpPr/>
            <p:nvPr/>
          </p:nvSpPr>
          <p:spPr>
            <a:xfrm>
              <a:off x="6509961" y="5139138"/>
              <a:ext cx="381903" cy="185080"/>
            </a:xfrm>
            <a:custGeom>
              <a:avLst/>
              <a:gdLst/>
              <a:ahLst/>
              <a:cxnLst/>
              <a:rect l="l" t="t" r="r" b="b"/>
              <a:pathLst>
                <a:path w="3737" h="1811" extrusionOk="0">
                  <a:moveTo>
                    <a:pt x="1374" y="0"/>
                  </a:moveTo>
                  <a:cubicBezTo>
                    <a:pt x="1317" y="0"/>
                    <a:pt x="1257" y="29"/>
                    <a:pt x="1218" y="126"/>
                  </a:cubicBezTo>
                  <a:cubicBezTo>
                    <a:pt x="1122" y="354"/>
                    <a:pt x="1074" y="499"/>
                    <a:pt x="1074" y="499"/>
                  </a:cubicBezTo>
                  <a:cubicBezTo>
                    <a:pt x="1074" y="499"/>
                    <a:pt x="447" y="378"/>
                    <a:pt x="25" y="258"/>
                  </a:cubicBezTo>
                  <a:lnTo>
                    <a:pt x="25" y="258"/>
                  </a:lnTo>
                  <a:cubicBezTo>
                    <a:pt x="1" y="668"/>
                    <a:pt x="13" y="1403"/>
                    <a:pt x="314" y="1487"/>
                  </a:cubicBezTo>
                  <a:cubicBezTo>
                    <a:pt x="646" y="1582"/>
                    <a:pt x="2049" y="1810"/>
                    <a:pt x="2839" y="1810"/>
                  </a:cubicBezTo>
                  <a:cubicBezTo>
                    <a:pt x="3055" y="1810"/>
                    <a:pt x="3225" y="1793"/>
                    <a:pt x="3315" y="1752"/>
                  </a:cubicBezTo>
                  <a:cubicBezTo>
                    <a:pt x="3736" y="1559"/>
                    <a:pt x="1543" y="65"/>
                    <a:pt x="1543" y="65"/>
                  </a:cubicBezTo>
                  <a:cubicBezTo>
                    <a:pt x="1543" y="65"/>
                    <a:pt x="1461" y="0"/>
                    <a:pt x="13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9" name="Google Shape;409;p41"/>
          <p:cNvSpPr txBox="1">
            <a:spLocks noGrp="1"/>
          </p:cNvSpPr>
          <p:nvPr>
            <p:ph type="ctrTitle" idx="2"/>
          </p:nvPr>
        </p:nvSpPr>
        <p:spPr>
          <a:xfrm>
            <a:off x="7318563" y="973699"/>
            <a:ext cx="1486046" cy="436880"/>
          </a:xfrm>
          <a:prstGeom prst="rect">
            <a:avLst/>
          </a:prstGeom>
          <a:solidFill>
            <a:schemeClr val="accent1"/>
          </a:solidFill>
        </p:spPr>
        <p:txBody>
          <a:bodyPr spcFirstLastPara="1" wrap="square" lIns="91425" tIns="182875" rIns="91425" bIns="91425" anchor="ctr" anchorCtr="0">
            <a:noAutofit/>
          </a:bodyPr>
          <a:lstStyle/>
          <a:p>
            <a:pPr marL="0" lvl="0" indent="0" algn="r" rtl="0">
              <a:spcBef>
                <a:spcPts val="0"/>
              </a:spcBef>
              <a:spcAft>
                <a:spcPts val="0"/>
              </a:spcAft>
              <a:buNone/>
            </a:pPr>
            <a:r>
              <a:rPr lang="zh-CN" altLang="en-GB" sz="2000">
                <a:latin typeface="幼圆" panose="02010509060101010101" charset="-122"/>
                <a:ea typeface="幼圆" panose="02010509060101010101" charset="-122"/>
              </a:rPr>
              <a:t>马斯特狗</a:t>
            </a:r>
            <a:r>
              <a:rPr lang="zh-CN" altLang="en-US" sz="2000">
                <a:latin typeface="幼圆" panose="02010509060101010101" charset="-122"/>
                <a:ea typeface="幼圆" panose="02010509060101010101" charset="-122"/>
              </a:rPr>
              <a:t>队</a:t>
            </a:r>
            <a:endParaRPr lang="zh-CN" altLang="en-GB" sz="2000">
              <a:latin typeface="幼圆" panose="02010509060101010101" charset="-122"/>
              <a:ea typeface="幼圆" panose="02010509060101010101" charset="-122"/>
            </a:endParaRPr>
          </a:p>
        </p:txBody>
      </p:sp>
      <p:sp>
        <p:nvSpPr>
          <p:cNvPr id="2" name="文本框 1"/>
          <p:cNvSpPr txBox="1"/>
          <p:nvPr/>
        </p:nvSpPr>
        <p:spPr>
          <a:xfrm>
            <a:off x="3529965" y="3940175"/>
            <a:ext cx="2945786" cy="400110"/>
          </a:xfrm>
          <a:prstGeom prst="rect">
            <a:avLst/>
          </a:prstGeom>
          <a:noFill/>
        </p:spPr>
        <p:txBody>
          <a:bodyPr wrap="square" rtlCol="0">
            <a:spAutoFit/>
          </a:bodyPr>
          <a:lstStyle/>
          <a:p>
            <a:r>
              <a:rPr lang="zh-CN" altLang="en-US" sz="2000" b="1">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rPr>
              <a:t>汇报人：第二组邓兴靖</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93"/>
        <p:cNvGrpSpPr/>
        <p:nvPr/>
      </p:nvGrpSpPr>
      <p:grpSpPr>
        <a:xfrm>
          <a:off x="0" y="0"/>
          <a:ext cx="0" cy="0"/>
          <a:chOff x="0" y="0"/>
          <a:chExt cx="0" cy="0"/>
        </a:xfrm>
      </p:grpSpPr>
      <p:sp>
        <p:nvSpPr>
          <p:cNvPr id="994" name="Google Shape;994;p5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a:latin typeface="幼圆" panose="02010509060101010101" pitchFamily="49" charset="-122"/>
                <a:ea typeface="幼圆" panose="02010509060101010101" pitchFamily="49" charset="-122"/>
              </a:rPr>
              <a:t>3、</a:t>
            </a:r>
            <a:r>
              <a:rPr lang="zh-CN" altLang="en-US">
                <a:latin typeface="幼圆" panose="02010509060101010101" pitchFamily="49" charset="-122"/>
                <a:ea typeface="幼圆" panose="02010509060101010101" pitchFamily="49" charset="-122"/>
              </a:rPr>
              <a:t>产品前景</a:t>
            </a:r>
            <a:endParaRPr lang="en-GB">
              <a:latin typeface="幼圆" panose="02010509060101010101" pitchFamily="49" charset="-122"/>
              <a:ea typeface="幼圆" panose="02010509060101010101" pitchFamily="49" charset="-122"/>
            </a:endParaRPr>
          </a:p>
        </p:txBody>
      </p:sp>
      <p:sp>
        <p:nvSpPr>
          <p:cNvPr id="1006" name="Google Shape;1006;p56"/>
          <p:cNvSpPr txBox="1">
            <a:spLocks noGrp="1"/>
          </p:cNvSpPr>
          <p:nvPr>
            <p:ph type="subTitle" idx="15"/>
          </p:nvPr>
        </p:nvSpPr>
        <p:spPr>
          <a:xfrm>
            <a:off x="650625" y="1476573"/>
            <a:ext cx="4525061" cy="2986118"/>
          </a:xfrm>
          <a:prstGeom prst="rect">
            <a:avLst/>
          </a:prstGeom>
        </p:spPr>
        <p:txBody>
          <a:bodyPr spcFirstLastPara="1" wrap="square" lIns="91425" tIns="91425" rIns="91425" bIns="91425" anchor="ctr" anchorCtr="0">
            <a:noAutofit/>
          </a:bodyPr>
          <a:lstStyle/>
          <a:p>
            <a:pPr marL="482600" indent="-342900">
              <a:buFont typeface="+mj-lt"/>
              <a:buAutoNum type="arabicPeriod"/>
            </a:pPr>
            <a:r>
              <a:rPr lang="zh-CN" altLang="zh-CN">
                <a:latin typeface="幼圆" panose="02010509060101010101" pitchFamily="49" charset="-122"/>
                <a:ea typeface="幼圆" panose="02010509060101010101" pitchFamily="49" charset="-122"/>
              </a:rPr>
              <a:t>在当下，该项目以本校作为试点，使校级以及院级体育部入驻，发布体育活动，同学们之间互相组成小队，共同锻炼，加强身体素质。与此同时，通过这样赛事的组织，加强了各个学院之间的交流，使得同学们的业余生活更加丰富，丰富自己的视野。在此基础上，管理员在</a:t>
            </a:r>
            <a:r>
              <a:rPr lang="en-US" altLang="zh-CN">
                <a:latin typeface="幼圆" panose="02010509060101010101" pitchFamily="49" charset="-122"/>
                <a:ea typeface="幼圆" panose="02010509060101010101" pitchFamily="49" charset="-122"/>
              </a:rPr>
              <a:t> app </a:t>
            </a:r>
            <a:r>
              <a:rPr lang="zh-CN" altLang="zh-CN">
                <a:latin typeface="幼圆" panose="02010509060101010101" pitchFamily="49" charset="-122"/>
                <a:ea typeface="幼圆" panose="02010509060101010101" pitchFamily="49" charset="-122"/>
              </a:rPr>
              <a:t>上会上传近期的体育活动赛事，鼓励同学们参与，营造全民运动的氛围。</a:t>
            </a:r>
            <a:endParaRPr lang="en-US" altLang="zh-CN">
              <a:latin typeface="幼圆" panose="02010509060101010101" pitchFamily="49" charset="-122"/>
              <a:ea typeface="幼圆" panose="02010509060101010101" pitchFamily="49" charset="-122"/>
            </a:endParaRPr>
          </a:p>
          <a:p>
            <a:pPr marL="482600" indent="-342900">
              <a:buFont typeface="+mj-lt"/>
              <a:buAutoNum type="arabicPeriod"/>
            </a:pPr>
            <a:endParaRPr lang="en-US" altLang="zh-CN">
              <a:latin typeface="幼圆" panose="02010509060101010101" pitchFamily="49" charset="-122"/>
              <a:ea typeface="幼圆" panose="02010509060101010101" pitchFamily="49" charset="-122"/>
            </a:endParaRPr>
          </a:p>
          <a:p>
            <a:pPr marL="482600" indent="-342900">
              <a:buFont typeface="+mj-lt"/>
              <a:buAutoNum type="arabicPeriod"/>
            </a:pPr>
            <a:r>
              <a:rPr lang="zh-CN" altLang="zh-CN">
                <a:latin typeface="幼圆" panose="02010509060101010101" pitchFamily="49" charset="-122"/>
                <a:ea typeface="幼圆" panose="02010509060101010101" pitchFamily="49" charset="-122"/>
              </a:rPr>
              <a:t>在将来，我们</a:t>
            </a:r>
            <a:r>
              <a:rPr lang="zh-CN" altLang="en-US">
                <a:latin typeface="幼圆" panose="02010509060101010101" pitchFamily="49" charset="-122"/>
                <a:ea typeface="幼圆" panose="02010509060101010101" pitchFamily="49" charset="-122"/>
              </a:rPr>
              <a:t>将</a:t>
            </a:r>
            <a:r>
              <a:rPr lang="zh-CN" altLang="zh-CN">
                <a:latin typeface="幼圆" panose="02010509060101010101" pitchFamily="49" charset="-122"/>
                <a:ea typeface="幼圆" panose="02010509060101010101" pitchFamily="49" charset="-122"/>
              </a:rPr>
              <a:t>该项目的运动形式多样化，同时走出福大，覆盖大学城，加强大学之间的交流，共同促进高校体育水平的提升。</a:t>
            </a:r>
          </a:p>
        </p:txBody>
      </p:sp>
      <p:grpSp>
        <p:nvGrpSpPr>
          <p:cNvPr id="8" name="Google Shape;610;p48">
            <a:extLst>
              <a:ext uri="{FF2B5EF4-FFF2-40B4-BE49-F238E27FC236}">
                <a16:creationId xmlns:a16="http://schemas.microsoft.com/office/drawing/2014/main" id="{1099E6E6-B733-6B42-1E9D-A5BFBB2E1530}"/>
              </a:ext>
            </a:extLst>
          </p:cNvPr>
          <p:cNvGrpSpPr/>
          <p:nvPr/>
        </p:nvGrpSpPr>
        <p:grpSpPr>
          <a:xfrm>
            <a:off x="5522679" y="1675477"/>
            <a:ext cx="3047884" cy="2547811"/>
            <a:chOff x="3678475" y="2498750"/>
            <a:chExt cx="2422006" cy="1907645"/>
          </a:xfrm>
        </p:grpSpPr>
        <p:sp>
          <p:nvSpPr>
            <p:cNvPr id="9" name="Google Shape;611;p48">
              <a:extLst>
                <a:ext uri="{FF2B5EF4-FFF2-40B4-BE49-F238E27FC236}">
                  <a16:creationId xmlns:a16="http://schemas.microsoft.com/office/drawing/2014/main" id="{6C7B2976-E3AC-713E-010F-A55C826B3968}"/>
                </a:ext>
              </a:extLst>
            </p:cNvPr>
            <p:cNvSpPr/>
            <p:nvPr/>
          </p:nvSpPr>
          <p:spPr>
            <a:xfrm>
              <a:off x="3678475" y="2944539"/>
              <a:ext cx="835081" cy="1460295"/>
            </a:xfrm>
            <a:custGeom>
              <a:avLst/>
              <a:gdLst/>
              <a:ahLst/>
              <a:cxnLst/>
              <a:rect l="l" t="t" r="r" b="b"/>
              <a:pathLst>
                <a:path w="13907" h="24319" extrusionOk="0">
                  <a:moveTo>
                    <a:pt x="7023" y="0"/>
                  </a:moveTo>
                  <a:cubicBezTo>
                    <a:pt x="4978" y="0"/>
                    <a:pt x="2432" y="4593"/>
                    <a:pt x="1230" y="10605"/>
                  </a:cubicBezTo>
                  <a:cubicBezTo>
                    <a:pt x="1" y="16691"/>
                    <a:pt x="616" y="21981"/>
                    <a:pt x="2568" y="22644"/>
                  </a:cubicBezTo>
                  <a:lnTo>
                    <a:pt x="2676" y="22668"/>
                  </a:lnTo>
                  <a:cubicBezTo>
                    <a:pt x="2688" y="22680"/>
                    <a:pt x="2713" y="22680"/>
                    <a:pt x="2724" y="22692"/>
                  </a:cubicBezTo>
                  <a:lnTo>
                    <a:pt x="2737" y="22692"/>
                  </a:lnTo>
                  <a:lnTo>
                    <a:pt x="9135" y="24319"/>
                  </a:lnTo>
                  <a:lnTo>
                    <a:pt x="13907" y="1749"/>
                  </a:lnTo>
                  <a:lnTo>
                    <a:pt x="7279" y="25"/>
                  </a:lnTo>
                  <a:cubicBezTo>
                    <a:pt x="7195" y="8"/>
                    <a:pt x="7109" y="0"/>
                    <a:pt x="7023"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10" name="Google Shape;612;p48">
              <a:extLst>
                <a:ext uri="{FF2B5EF4-FFF2-40B4-BE49-F238E27FC236}">
                  <a16:creationId xmlns:a16="http://schemas.microsoft.com/office/drawing/2014/main" id="{4D019765-C626-510E-2352-C62AC2FC2501}"/>
                </a:ext>
              </a:extLst>
            </p:cNvPr>
            <p:cNvSpPr/>
            <p:nvPr/>
          </p:nvSpPr>
          <p:spPr>
            <a:xfrm>
              <a:off x="3949107" y="2998101"/>
              <a:ext cx="409644" cy="1376349"/>
            </a:xfrm>
            <a:custGeom>
              <a:avLst/>
              <a:gdLst/>
              <a:ahLst/>
              <a:cxnLst/>
              <a:rect l="l" t="t" r="r" b="b"/>
              <a:pathLst>
                <a:path w="6822" h="22921" extrusionOk="0">
                  <a:moveTo>
                    <a:pt x="6087" y="1"/>
                  </a:moveTo>
                  <a:cubicBezTo>
                    <a:pt x="4134" y="1230"/>
                    <a:pt x="2097" y="5544"/>
                    <a:pt x="1061" y="10762"/>
                  </a:cubicBezTo>
                  <a:cubicBezTo>
                    <a:pt x="1" y="16137"/>
                    <a:pt x="266" y="20788"/>
                    <a:pt x="1615" y="22655"/>
                  </a:cubicBezTo>
                  <a:lnTo>
                    <a:pt x="2616" y="22921"/>
                  </a:lnTo>
                  <a:cubicBezTo>
                    <a:pt x="868" y="22053"/>
                    <a:pt x="386" y="16751"/>
                    <a:pt x="1556" y="10859"/>
                  </a:cubicBezTo>
                  <a:cubicBezTo>
                    <a:pt x="2640" y="5375"/>
                    <a:pt x="4906" y="796"/>
                    <a:pt x="6821" y="206"/>
                  </a:cubicBezTo>
                  <a:lnTo>
                    <a:pt x="6810" y="193"/>
                  </a:lnTo>
                  <a:lnTo>
                    <a:pt x="608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11" name="Google Shape;613;p48">
              <a:extLst>
                <a:ext uri="{FF2B5EF4-FFF2-40B4-BE49-F238E27FC236}">
                  <a16:creationId xmlns:a16="http://schemas.microsoft.com/office/drawing/2014/main" id="{4624BAF1-C425-9E49-F422-54C168624918}"/>
                </a:ext>
              </a:extLst>
            </p:cNvPr>
            <p:cNvSpPr/>
            <p:nvPr/>
          </p:nvSpPr>
          <p:spPr>
            <a:xfrm>
              <a:off x="3792144" y="2956909"/>
              <a:ext cx="409584" cy="1379892"/>
            </a:xfrm>
            <a:custGeom>
              <a:avLst/>
              <a:gdLst/>
              <a:ahLst/>
              <a:cxnLst/>
              <a:rect l="l" t="t" r="r" b="b"/>
              <a:pathLst>
                <a:path w="6821" h="22980" extrusionOk="0">
                  <a:moveTo>
                    <a:pt x="6085" y="0"/>
                  </a:moveTo>
                  <a:cubicBezTo>
                    <a:pt x="4133" y="1253"/>
                    <a:pt x="2097" y="5555"/>
                    <a:pt x="1072" y="10749"/>
                  </a:cubicBezTo>
                  <a:cubicBezTo>
                    <a:pt x="0" y="16159"/>
                    <a:pt x="277" y="20835"/>
                    <a:pt x="1639" y="22691"/>
                  </a:cubicBezTo>
                  <a:lnTo>
                    <a:pt x="2772" y="22980"/>
                  </a:lnTo>
                  <a:cubicBezTo>
                    <a:pt x="903" y="22342"/>
                    <a:pt x="362" y="16895"/>
                    <a:pt x="1567" y="10846"/>
                  </a:cubicBezTo>
                  <a:cubicBezTo>
                    <a:pt x="2651" y="5375"/>
                    <a:pt x="4904" y="796"/>
                    <a:pt x="6821" y="193"/>
                  </a:cubicBezTo>
                  <a:lnTo>
                    <a:pt x="608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12" name="Google Shape;614;p48">
              <a:extLst>
                <a:ext uri="{FF2B5EF4-FFF2-40B4-BE49-F238E27FC236}">
                  <a16:creationId xmlns:a16="http://schemas.microsoft.com/office/drawing/2014/main" id="{414DB363-E1EB-0428-7409-7759E6352CB7}"/>
                </a:ext>
              </a:extLst>
            </p:cNvPr>
            <p:cNvSpPr/>
            <p:nvPr/>
          </p:nvSpPr>
          <p:spPr>
            <a:xfrm>
              <a:off x="4061995" y="3042836"/>
              <a:ext cx="604318" cy="1363559"/>
            </a:xfrm>
            <a:custGeom>
              <a:avLst/>
              <a:gdLst/>
              <a:ahLst/>
              <a:cxnLst/>
              <a:rect l="l" t="t" r="r" b="b"/>
              <a:pathLst>
                <a:path w="10064" h="22708" extrusionOk="0">
                  <a:moveTo>
                    <a:pt x="7041" y="1"/>
                  </a:moveTo>
                  <a:cubicBezTo>
                    <a:pt x="4996" y="1"/>
                    <a:pt x="2455" y="4600"/>
                    <a:pt x="1254" y="10596"/>
                  </a:cubicBezTo>
                  <a:cubicBezTo>
                    <a:pt x="0" y="16862"/>
                    <a:pt x="664" y="22272"/>
                    <a:pt x="2748" y="22682"/>
                  </a:cubicBezTo>
                  <a:cubicBezTo>
                    <a:pt x="2835" y="22699"/>
                    <a:pt x="2923" y="22708"/>
                    <a:pt x="3012" y="22708"/>
                  </a:cubicBezTo>
                  <a:cubicBezTo>
                    <a:pt x="5067" y="22708"/>
                    <a:pt x="7597" y="18108"/>
                    <a:pt x="8810" y="12114"/>
                  </a:cubicBezTo>
                  <a:cubicBezTo>
                    <a:pt x="10063" y="5859"/>
                    <a:pt x="9388" y="449"/>
                    <a:pt x="7303" y="27"/>
                  </a:cubicBezTo>
                  <a:cubicBezTo>
                    <a:pt x="7217" y="9"/>
                    <a:pt x="7129" y="1"/>
                    <a:pt x="704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13" name="Google Shape;615;p48">
              <a:extLst>
                <a:ext uri="{FF2B5EF4-FFF2-40B4-BE49-F238E27FC236}">
                  <a16:creationId xmlns:a16="http://schemas.microsoft.com/office/drawing/2014/main" id="{04E52C74-F856-049A-3CE5-F2F9B4F5476C}"/>
                </a:ext>
              </a:extLst>
            </p:cNvPr>
            <p:cNvSpPr/>
            <p:nvPr/>
          </p:nvSpPr>
          <p:spPr>
            <a:xfrm>
              <a:off x="4280507" y="3332863"/>
              <a:ext cx="241031" cy="799472"/>
            </a:xfrm>
            <a:custGeom>
              <a:avLst/>
              <a:gdLst/>
              <a:ahLst/>
              <a:cxnLst/>
              <a:rect l="l" t="t" r="r" b="b"/>
              <a:pathLst>
                <a:path w="4014" h="13314" extrusionOk="0">
                  <a:moveTo>
                    <a:pt x="3305" y="1"/>
                  </a:moveTo>
                  <a:cubicBezTo>
                    <a:pt x="2625" y="1"/>
                    <a:pt x="1515" y="2822"/>
                    <a:pt x="796" y="6404"/>
                  </a:cubicBezTo>
                  <a:cubicBezTo>
                    <a:pt x="61" y="10080"/>
                    <a:pt x="1" y="13165"/>
                    <a:pt x="676" y="13309"/>
                  </a:cubicBezTo>
                  <a:cubicBezTo>
                    <a:pt x="691" y="13312"/>
                    <a:pt x="706" y="13314"/>
                    <a:pt x="721" y="13314"/>
                  </a:cubicBezTo>
                  <a:cubicBezTo>
                    <a:pt x="1401" y="13314"/>
                    <a:pt x="2512" y="10492"/>
                    <a:pt x="3230" y="6898"/>
                  </a:cubicBezTo>
                  <a:cubicBezTo>
                    <a:pt x="3966" y="3222"/>
                    <a:pt x="4014" y="137"/>
                    <a:pt x="3351" y="5"/>
                  </a:cubicBezTo>
                  <a:cubicBezTo>
                    <a:pt x="3336" y="2"/>
                    <a:pt x="3320" y="1"/>
                    <a:pt x="330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14" name="Google Shape;616;p48">
              <a:extLst>
                <a:ext uri="{FF2B5EF4-FFF2-40B4-BE49-F238E27FC236}">
                  <a16:creationId xmlns:a16="http://schemas.microsoft.com/office/drawing/2014/main" id="{1EBCA79D-C5B7-3ECB-8B7F-AEF5BA6BFF3E}"/>
                </a:ext>
              </a:extLst>
            </p:cNvPr>
            <p:cNvSpPr/>
            <p:nvPr/>
          </p:nvSpPr>
          <p:spPr>
            <a:xfrm>
              <a:off x="4554081" y="2986512"/>
              <a:ext cx="717868" cy="320534"/>
            </a:xfrm>
            <a:custGeom>
              <a:avLst/>
              <a:gdLst/>
              <a:ahLst/>
              <a:cxnLst/>
              <a:rect l="l" t="t" r="r" b="b"/>
              <a:pathLst>
                <a:path w="11955" h="5338" extrusionOk="0">
                  <a:moveTo>
                    <a:pt x="10495" y="0"/>
                  </a:moveTo>
                  <a:cubicBezTo>
                    <a:pt x="10484" y="0"/>
                    <a:pt x="10472" y="0"/>
                    <a:pt x="10460" y="1"/>
                  </a:cubicBezTo>
                  <a:lnTo>
                    <a:pt x="7495" y="3303"/>
                  </a:lnTo>
                  <a:cubicBezTo>
                    <a:pt x="7495" y="3303"/>
                    <a:pt x="5170" y="3749"/>
                    <a:pt x="3976" y="3990"/>
                  </a:cubicBezTo>
                  <a:cubicBezTo>
                    <a:pt x="2784" y="4231"/>
                    <a:pt x="1940" y="4351"/>
                    <a:pt x="1940" y="4351"/>
                  </a:cubicBezTo>
                  <a:cubicBezTo>
                    <a:pt x="1940" y="4351"/>
                    <a:pt x="1301" y="3519"/>
                    <a:pt x="964" y="3230"/>
                  </a:cubicBezTo>
                  <a:cubicBezTo>
                    <a:pt x="801" y="3095"/>
                    <a:pt x="564" y="3052"/>
                    <a:pt x="373" y="3052"/>
                  </a:cubicBezTo>
                  <a:cubicBezTo>
                    <a:pt x="157" y="3052"/>
                    <a:pt x="1" y="3108"/>
                    <a:pt x="85" y="3146"/>
                  </a:cubicBezTo>
                  <a:cubicBezTo>
                    <a:pt x="241" y="3230"/>
                    <a:pt x="759" y="4050"/>
                    <a:pt x="892" y="4231"/>
                  </a:cubicBezTo>
                  <a:cubicBezTo>
                    <a:pt x="1012" y="4400"/>
                    <a:pt x="1133" y="5086"/>
                    <a:pt x="1507" y="5279"/>
                  </a:cubicBezTo>
                  <a:cubicBezTo>
                    <a:pt x="1589" y="5321"/>
                    <a:pt x="1810" y="5338"/>
                    <a:pt x="2113" y="5338"/>
                  </a:cubicBezTo>
                  <a:cubicBezTo>
                    <a:pt x="3189" y="5338"/>
                    <a:pt x="5291" y="5126"/>
                    <a:pt x="5808" y="5099"/>
                  </a:cubicBezTo>
                  <a:cubicBezTo>
                    <a:pt x="6459" y="5074"/>
                    <a:pt x="8014" y="4761"/>
                    <a:pt x="8098" y="4725"/>
                  </a:cubicBezTo>
                  <a:cubicBezTo>
                    <a:pt x="8194" y="4689"/>
                    <a:pt x="10689" y="2314"/>
                    <a:pt x="10966" y="2242"/>
                  </a:cubicBezTo>
                  <a:cubicBezTo>
                    <a:pt x="11229" y="2170"/>
                    <a:pt x="11955" y="0"/>
                    <a:pt x="10495" y="0"/>
                  </a:cubicBezTo>
                  <a:close/>
                </a:path>
              </a:pathLst>
            </a:custGeom>
            <a:solidFill>
              <a:srgbClr val="E3A4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15" name="Google Shape;617;p48">
              <a:extLst>
                <a:ext uri="{FF2B5EF4-FFF2-40B4-BE49-F238E27FC236}">
                  <a16:creationId xmlns:a16="http://schemas.microsoft.com/office/drawing/2014/main" id="{B8C1F311-E86E-2374-DBF2-2CE6D8300CDE}"/>
                </a:ext>
              </a:extLst>
            </p:cNvPr>
            <p:cNvSpPr/>
            <p:nvPr/>
          </p:nvSpPr>
          <p:spPr>
            <a:xfrm>
              <a:off x="5010679" y="3264230"/>
              <a:ext cx="1089802" cy="1130574"/>
            </a:xfrm>
            <a:custGeom>
              <a:avLst/>
              <a:gdLst/>
              <a:ahLst/>
              <a:cxnLst/>
              <a:rect l="l" t="t" r="r" b="b"/>
              <a:pathLst>
                <a:path w="18149" h="18828" extrusionOk="0">
                  <a:moveTo>
                    <a:pt x="7752" y="1"/>
                  </a:moveTo>
                  <a:cubicBezTo>
                    <a:pt x="7665" y="1"/>
                    <a:pt x="7575" y="5"/>
                    <a:pt x="7483" y="16"/>
                  </a:cubicBezTo>
                  <a:cubicBezTo>
                    <a:pt x="6736" y="88"/>
                    <a:pt x="5434" y="2702"/>
                    <a:pt x="5434" y="2702"/>
                  </a:cubicBezTo>
                  <a:cubicBezTo>
                    <a:pt x="5434" y="2702"/>
                    <a:pt x="3000" y="5161"/>
                    <a:pt x="1928" y="6173"/>
                  </a:cubicBezTo>
                  <a:cubicBezTo>
                    <a:pt x="844" y="7185"/>
                    <a:pt x="0" y="8728"/>
                    <a:pt x="180" y="9054"/>
                  </a:cubicBezTo>
                  <a:cubicBezTo>
                    <a:pt x="362" y="9378"/>
                    <a:pt x="2783" y="16247"/>
                    <a:pt x="2783" y="16247"/>
                  </a:cubicBezTo>
                  <a:cubicBezTo>
                    <a:pt x="2783" y="16247"/>
                    <a:pt x="518" y="17741"/>
                    <a:pt x="265" y="17874"/>
                  </a:cubicBezTo>
                  <a:cubicBezTo>
                    <a:pt x="46" y="17995"/>
                    <a:pt x="656" y="18156"/>
                    <a:pt x="1240" y="18156"/>
                  </a:cubicBezTo>
                  <a:cubicBezTo>
                    <a:pt x="1297" y="18156"/>
                    <a:pt x="1354" y="18154"/>
                    <a:pt x="1410" y="18151"/>
                  </a:cubicBezTo>
                  <a:cubicBezTo>
                    <a:pt x="2036" y="18127"/>
                    <a:pt x="3398" y="17645"/>
                    <a:pt x="3808" y="17621"/>
                  </a:cubicBezTo>
                  <a:cubicBezTo>
                    <a:pt x="4229" y="17597"/>
                    <a:pt x="5230" y="17549"/>
                    <a:pt x="5206" y="17055"/>
                  </a:cubicBezTo>
                  <a:cubicBezTo>
                    <a:pt x="5182" y="16549"/>
                    <a:pt x="4422" y="15464"/>
                    <a:pt x="4266" y="14801"/>
                  </a:cubicBezTo>
                  <a:cubicBezTo>
                    <a:pt x="4097" y="14139"/>
                    <a:pt x="3410" y="10993"/>
                    <a:pt x="3121" y="10210"/>
                  </a:cubicBezTo>
                  <a:cubicBezTo>
                    <a:pt x="2831" y="9427"/>
                    <a:pt x="2687" y="8981"/>
                    <a:pt x="2687" y="8981"/>
                  </a:cubicBezTo>
                  <a:cubicBezTo>
                    <a:pt x="2687" y="8981"/>
                    <a:pt x="5266" y="7053"/>
                    <a:pt x="6146" y="6258"/>
                  </a:cubicBezTo>
                  <a:cubicBezTo>
                    <a:pt x="7038" y="5462"/>
                    <a:pt x="7592" y="4980"/>
                    <a:pt x="7592" y="4980"/>
                  </a:cubicBezTo>
                  <a:cubicBezTo>
                    <a:pt x="7592" y="4980"/>
                    <a:pt x="9086" y="8969"/>
                    <a:pt x="10255" y="9825"/>
                  </a:cubicBezTo>
                  <a:cubicBezTo>
                    <a:pt x="11424" y="10692"/>
                    <a:pt x="13315" y="13657"/>
                    <a:pt x="14461" y="14765"/>
                  </a:cubicBezTo>
                  <a:cubicBezTo>
                    <a:pt x="15605" y="15886"/>
                    <a:pt x="15328" y="17200"/>
                    <a:pt x="15328" y="17200"/>
                  </a:cubicBezTo>
                  <a:cubicBezTo>
                    <a:pt x="15328" y="17200"/>
                    <a:pt x="13580" y="18368"/>
                    <a:pt x="13472" y="18622"/>
                  </a:cubicBezTo>
                  <a:cubicBezTo>
                    <a:pt x="13402" y="18785"/>
                    <a:pt x="13705" y="18828"/>
                    <a:pt x="14132" y="18828"/>
                  </a:cubicBezTo>
                  <a:cubicBezTo>
                    <a:pt x="14366" y="18828"/>
                    <a:pt x="14638" y="18815"/>
                    <a:pt x="14906" y="18802"/>
                  </a:cubicBezTo>
                  <a:cubicBezTo>
                    <a:pt x="15653" y="18766"/>
                    <a:pt x="17594" y="18175"/>
                    <a:pt x="17870" y="17910"/>
                  </a:cubicBezTo>
                  <a:cubicBezTo>
                    <a:pt x="18148" y="17645"/>
                    <a:pt x="17268" y="16729"/>
                    <a:pt x="17171" y="16308"/>
                  </a:cubicBezTo>
                  <a:cubicBezTo>
                    <a:pt x="17064" y="15898"/>
                    <a:pt x="16159" y="13681"/>
                    <a:pt x="15605" y="12500"/>
                  </a:cubicBezTo>
                  <a:cubicBezTo>
                    <a:pt x="15051" y="11306"/>
                    <a:pt x="13701" y="10379"/>
                    <a:pt x="13304" y="9885"/>
                  </a:cubicBezTo>
                  <a:cubicBezTo>
                    <a:pt x="12906" y="9403"/>
                    <a:pt x="12183" y="8186"/>
                    <a:pt x="11641" y="6547"/>
                  </a:cubicBezTo>
                  <a:cubicBezTo>
                    <a:pt x="11098" y="4896"/>
                    <a:pt x="10484" y="2413"/>
                    <a:pt x="10026" y="1606"/>
                  </a:cubicBezTo>
                  <a:cubicBezTo>
                    <a:pt x="9568" y="787"/>
                    <a:pt x="8833" y="233"/>
                    <a:pt x="8833" y="233"/>
                  </a:cubicBezTo>
                  <a:cubicBezTo>
                    <a:pt x="8833" y="233"/>
                    <a:pt x="8369" y="1"/>
                    <a:pt x="7752"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16" name="Google Shape;618;p48">
              <a:extLst>
                <a:ext uri="{FF2B5EF4-FFF2-40B4-BE49-F238E27FC236}">
                  <a16:creationId xmlns:a16="http://schemas.microsoft.com/office/drawing/2014/main" id="{94AF1A38-73BB-FD69-AE9C-AA0DD0CE538C}"/>
                </a:ext>
              </a:extLst>
            </p:cNvPr>
            <p:cNvSpPr/>
            <p:nvPr/>
          </p:nvSpPr>
          <p:spPr>
            <a:xfrm>
              <a:off x="5010679" y="3264230"/>
              <a:ext cx="979795" cy="887382"/>
            </a:xfrm>
            <a:custGeom>
              <a:avLst/>
              <a:gdLst/>
              <a:ahLst/>
              <a:cxnLst/>
              <a:rect l="l" t="t" r="r" b="b"/>
              <a:pathLst>
                <a:path w="16317" h="14778" extrusionOk="0">
                  <a:moveTo>
                    <a:pt x="7752" y="1"/>
                  </a:moveTo>
                  <a:cubicBezTo>
                    <a:pt x="7665" y="1"/>
                    <a:pt x="7575" y="5"/>
                    <a:pt x="7483" y="16"/>
                  </a:cubicBezTo>
                  <a:cubicBezTo>
                    <a:pt x="6736" y="88"/>
                    <a:pt x="5434" y="2702"/>
                    <a:pt x="5434" y="2702"/>
                  </a:cubicBezTo>
                  <a:cubicBezTo>
                    <a:pt x="5434" y="2702"/>
                    <a:pt x="3000" y="5161"/>
                    <a:pt x="1928" y="6173"/>
                  </a:cubicBezTo>
                  <a:cubicBezTo>
                    <a:pt x="844" y="7185"/>
                    <a:pt x="0" y="8728"/>
                    <a:pt x="180" y="9054"/>
                  </a:cubicBezTo>
                  <a:cubicBezTo>
                    <a:pt x="301" y="9270"/>
                    <a:pt x="1337" y="12187"/>
                    <a:pt x="2073" y="14247"/>
                  </a:cubicBezTo>
                  <a:cubicBezTo>
                    <a:pt x="2179" y="14259"/>
                    <a:pt x="2303" y="14268"/>
                    <a:pt x="2443" y="14268"/>
                  </a:cubicBezTo>
                  <a:cubicBezTo>
                    <a:pt x="2844" y="14268"/>
                    <a:pt x="3383" y="14199"/>
                    <a:pt x="4061" y="13958"/>
                  </a:cubicBezTo>
                  <a:cubicBezTo>
                    <a:pt x="3796" y="12765"/>
                    <a:pt x="3338" y="10800"/>
                    <a:pt x="3121" y="10210"/>
                  </a:cubicBezTo>
                  <a:cubicBezTo>
                    <a:pt x="2831" y="9427"/>
                    <a:pt x="2687" y="8981"/>
                    <a:pt x="2687" y="8981"/>
                  </a:cubicBezTo>
                  <a:cubicBezTo>
                    <a:pt x="2687" y="8981"/>
                    <a:pt x="5266" y="7053"/>
                    <a:pt x="6146" y="6258"/>
                  </a:cubicBezTo>
                  <a:cubicBezTo>
                    <a:pt x="7038" y="5462"/>
                    <a:pt x="7592" y="4980"/>
                    <a:pt x="7592" y="4980"/>
                  </a:cubicBezTo>
                  <a:cubicBezTo>
                    <a:pt x="7592" y="4980"/>
                    <a:pt x="9086" y="8969"/>
                    <a:pt x="10255" y="9825"/>
                  </a:cubicBezTo>
                  <a:cubicBezTo>
                    <a:pt x="11424" y="10692"/>
                    <a:pt x="13315" y="13657"/>
                    <a:pt x="14461" y="14765"/>
                  </a:cubicBezTo>
                  <a:lnTo>
                    <a:pt x="14461" y="14777"/>
                  </a:lnTo>
                  <a:cubicBezTo>
                    <a:pt x="14834" y="14777"/>
                    <a:pt x="15243" y="14717"/>
                    <a:pt x="15653" y="14500"/>
                  </a:cubicBezTo>
                  <a:cubicBezTo>
                    <a:pt x="15894" y="14380"/>
                    <a:pt x="16111" y="14247"/>
                    <a:pt x="16316" y="14115"/>
                  </a:cubicBezTo>
                  <a:cubicBezTo>
                    <a:pt x="16075" y="13536"/>
                    <a:pt x="15810" y="12945"/>
                    <a:pt x="15605" y="12500"/>
                  </a:cubicBezTo>
                  <a:cubicBezTo>
                    <a:pt x="15051" y="11306"/>
                    <a:pt x="13701" y="10379"/>
                    <a:pt x="13304" y="9885"/>
                  </a:cubicBezTo>
                  <a:cubicBezTo>
                    <a:pt x="12906" y="9403"/>
                    <a:pt x="12183" y="8186"/>
                    <a:pt x="11641" y="6547"/>
                  </a:cubicBezTo>
                  <a:cubicBezTo>
                    <a:pt x="11098" y="4896"/>
                    <a:pt x="10484" y="2413"/>
                    <a:pt x="10026" y="1606"/>
                  </a:cubicBezTo>
                  <a:cubicBezTo>
                    <a:pt x="9568" y="787"/>
                    <a:pt x="8833" y="233"/>
                    <a:pt x="8833" y="233"/>
                  </a:cubicBezTo>
                  <a:cubicBezTo>
                    <a:pt x="8833" y="233"/>
                    <a:pt x="8369" y="1"/>
                    <a:pt x="77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17" name="Google Shape;619;p48">
              <a:extLst>
                <a:ext uri="{FF2B5EF4-FFF2-40B4-BE49-F238E27FC236}">
                  <a16:creationId xmlns:a16="http://schemas.microsoft.com/office/drawing/2014/main" id="{9FE98E1B-82C2-FFDA-7FCA-1CE5A28F1AB5}"/>
                </a:ext>
              </a:extLst>
            </p:cNvPr>
            <p:cNvSpPr/>
            <p:nvPr/>
          </p:nvSpPr>
          <p:spPr>
            <a:xfrm>
              <a:off x="4851434" y="2562220"/>
              <a:ext cx="702676" cy="905516"/>
            </a:xfrm>
            <a:custGeom>
              <a:avLst/>
              <a:gdLst/>
              <a:ahLst/>
              <a:cxnLst/>
              <a:rect l="l" t="t" r="r" b="b"/>
              <a:pathLst>
                <a:path w="11702" h="15080" extrusionOk="0">
                  <a:moveTo>
                    <a:pt x="2292" y="0"/>
                  </a:moveTo>
                  <a:cubicBezTo>
                    <a:pt x="2096" y="0"/>
                    <a:pt x="1894" y="21"/>
                    <a:pt x="1688" y="66"/>
                  </a:cubicBezTo>
                  <a:cubicBezTo>
                    <a:pt x="398" y="343"/>
                    <a:pt x="1" y="1922"/>
                    <a:pt x="266" y="2994"/>
                  </a:cubicBezTo>
                  <a:cubicBezTo>
                    <a:pt x="302" y="3151"/>
                    <a:pt x="398" y="3379"/>
                    <a:pt x="531" y="3620"/>
                  </a:cubicBezTo>
                  <a:cubicBezTo>
                    <a:pt x="567" y="3765"/>
                    <a:pt x="628" y="4030"/>
                    <a:pt x="628" y="4271"/>
                  </a:cubicBezTo>
                  <a:cubicBezTo>
                    <a:pt x="604" y="4588"/>
                    <a:pt x="501" y="4802"/>
                    <a:pt x="716" y="4802"/>
                  </a:cubicBezTo>
                  <a:cubicBezTo>
                    <a:pt x="723" y="4802"/>
                    <a:pt x="729" y="4802"/>
                    <a:pt x="736" y="4801"/>
                  </a:cubicBezTo>
                  <a:cubicBezTo>
                    <a:pt x="893" y="4801"/>
                    <a:pt x="1097" y="4777"/>
                    <a:pt x="1206" y="4753"/>
                  </a:cubicBezTo>
                  <a:cubicBezTo>
                    <a:pt x="1640" y="5392"/>
                    <a:pt x="2074" y="5947"/>
                    <a:pt x="2242" y="6030"/>
                  </a:cubicBezTo>
                  <a:cubicBezTo>
                    <a:pt x="2264" y="6040"/>
                    <a:pt x="2288" y="6045"/>
                    <a:pt x="2315" y="6045"/>
                  </a:cubicBezTo>
                  <a:cubicBezTo>
                    <a:pt x="2716" y="6045"/>
                    <a:pt x="3700" y="5018"/>
                    <a:pt x="3700" y="5018"/>
                  </a:cubicBezTo>
                  <a:lnTo>
                    <a:pt x="5183" y="5850"/>
                  </a:lnTo>
                  <a:cubicBezTo>
                    <a:pt x="5183" y="5850"/>
                    <a:pt x="4471" y="8742"/>
                    <a:pt x="5074" y="9321"/>
                  </a:cubicBezTo>
                  <a:cubicBezTo>
                    <a:pt x="5676" y="9887"/>
                    <a:pt x="5978" y="9851"/>
                    <a:pt x="6171" y="10261"/>
                  </a:cubicBezTo>
                  <a:cubicBezTo>
                    <a:pt x="6375" y="10670"/>
                    <a:pt x="7484" y="14466"/>
                    <a:pt x="7628" y="14767"/>
                  </a:cubicBezTo>
                  <a:cubicBezTo>
                    <a:pt x="7707" y="14938"/>
                    <a:pt x="7992" y="15080"/>
                    <a:pt x="8470" y="15080"/>
                  </a:cubicBezTo>
                  <a:cubicBezTo>
                    <a:pt x="8801" y="15080"/>
                    <a:pt x="9225" y="15012"/>
                    <a:pt x="9738" y="14840"/>
                  </a:cubicBezTo>
                  <a:cubicBezTo>
                    <a:pt x="10978" y="14418"/>
                    <a:pt x="11701" y="12647"/>
                    <a:pt x="11653" y="12189"/>
                  </a:cubicBezTo>
                  <a:cubicBezTo>
                    <a:pt x="11605" y="11742"/>
                    <a:pt x="9762" y="10513"/>
                    <a:pt x="9545" y="10224"/>
                  </a:cubicBezTo>
                  <a:cubicBezTo>
                    <a:pt x="9316" y="9923"/>
                    <a:pt x="9449" y="7127"/>
                    <a:pt x="8822" y="5982"/>
                  </a:cubicBezTo>
                  <a:cubicBezTo>
                    <a:pt x="8207" y="4838"/>
                    <a:pt x="7376" y="4573"/>
                    <a:pt x="6544" y="4284"/>
                  </a:cubicBezTo>
                  <a:cubicBezTo>
                    <a:pt x="5724" y="3994"/>
                    <a:pt x="4929" y="3850"/>
                    <a:pt x="4809" y="3802"/>
                  </a:cubicBezTo>
                  <a:cubicBezTo>
                    <a:pt x="4688" y="3741"/>
                    <a:pt x="4219" y="3259"/>
                    <a:pt x="4219" y="3259"/>
                  </a:cubicBezTo>
                  <a:cubicBezTo>
                    <a:pt x="4219" y="3259"/>
                    <a:pt x="4616" y="2150"/>
                    <a:pt x="4363" y="1295"/>
                  </a:cubicBezTo>
                  <a:cubicBezTo>
                    <a:pt x="4151" y="567"/>
                    <a:pt x="3311" y="0"/>
                    <a:pt x="2292" y="0"/>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18" name="Google Shape;620;p48">
              <a:extLst>
                <a:ext uri="{FF2B5EF4-FFF2-40B4-BE49-F238E27FC236}">
                  <a16:creationId xmlns:a16="http://schemas.microsoft.com/office/drawing/2014/main" id="{EB3ECB80-C767-976C-004A-3C9FFFBDEF53}"/>
                </a:ext>
              </a:extLst>
            </p:cNvPr>
            <p:cNvSpPr/>
            <p:nvPr/>
          </p:nvSpPr>
          <p:spPr>
            <a:xfrm>
              <a:off x="4872390" y="2498750"/>
              <a:ext cx="338067" cy="264089"/>
            </a:xfrm>
            <a:custGeom>
              <a:avLst/>
              <a:gdLst/>
              <a:ahLst/>
              <a:cxnLst/>
              <a:rect l="l" t="t" r="r" b="b"/>
              <a:pathLst>
                <a:path w="5630" h="4398" extrusionOk="0">
                  <a:moveTo>
                    <a:pt x="4073" y="0"/>
                  </a:moveTo>
                  <a:cubicBezTo>
                    <a:pt x="4049" y="0"/>
                    <a:pt x="4026" y="1"/>
                    <a:pt x="4002" y="2"/>
                  </a:cubicBezTo>
                  <a:cubicBezTo>
                    <a:pt x="3303" y="38"/>
                    <a:pt x="2737" y="520"/>
                    <a:pt x="2592" y="1147"/>
                  </a:cubicBezTo>
                  <a:cubicBezTo>
                    <a:pt x="2376" y="1093"/>
                    <a:pt x="2148" y="1062"/>
                    <a:pt x="1910" y="1062"/>
                  </a:cubicBezTo>
                  <a:cubicBezTo>
                    <a:pt x="1725" y="1062"/>
                    <a:pt x="1534" y="1081"/>
                    <a:pt x="1339" y="1123"/>
                  </a:cubicBezTo>
                  <a:cubicBezTo>
                    <a:pt x="640" y="1268"/>
                    <a:pt x="206" y="1798"/>
                    <a:pt x="1" y="2424"/>
                  </a:cubicBezTo>
                  <a:cubicBezTo>
                    <a:pt x="158" y="2291"/>
                    <a:pt x="375" y="2183"/>
                    <a:pt x="664" y="2183"/>
                  </a:cubicBezTo>
                  <a:cubicBezTo>
                    <a:pt x="669" y="2183"/>
                    <a:pt x="674" y="2183"/>
                    <a:pt x="679" y="2183"/>
                  </a:cubicBezTo>
                  <a:cubicBezTo>
                    <a:pt x="1444" y="2183"/>
                    <a:pt x="1197" y="3149"/>
                    <a:pt x="1532" y="3461"/>
                  </a:cubicBezTo>
                  <a:cubicBezTo>
                    <a:pt x="1661" y="3576"/>
                    <a:pt x="1798" y="3618"/>
                    <a:pt x="1930" y="3618"/>
                  </a:cubicBezTo>
                  <a:cubicBezTo>
                    <a:pt x="2155" y="3618"/>
                    <a:pt x="2366" y="3496"/>
                    <a:pt x="2496" y="3413"/>
                  </a:cubicBezTo>
                  <a:cubicBezTo>
                    <a:pt x="2520" y="3397"/>
                    <a:pt x="2546" y="3389"/>
                    <a:pt x="2573" y="3389"/>
                  </a:cubicBezTo>
                  <a:cubicBezTo>
                    <a:pt x="2772" y="3389"/>
                    <a:pt x="3017" y="3786"/>
                    <a:pt x="2954" y="4051"/>
                  </a:cubicBezTo>
                  <a:cubicBezTo>
                    <a:pt x="2912" y="4198"/>
                    <a:pt x="2796" y="4236"/>
                    <a:pt x="2688" y="4236"/>
                  </a:cubicBezTo>
                  <a:cubicBezTo>
                    <a:pt x="2575" y="4236"/>
                    <a:pt x="2472" y="4195"/>
                    <a:pt x="2472" y="4195"/>
                  </a:cubicBezTo>
                  <a:lnTo>
                    <a:pt x="2472" y="4195"/>
                  </a:lnTo>
                  <a:cubicBezTo>
                    <a:pt x="2472" y="4195"/>
                    <a:pt x="2725" y="4304"/>
                    <a:pt x="3423" y="4388"/>
                  </a:cubicBezTo>
                  <a:cubicBezTo>
                    <a:pt x="3465" y="4395"/>
                    <a:pt x="3507" y="4398"/>
                    <a:pt x="3549" y="4398"/>
                  </a:cubicBezTo>
                  <a:cubicBezTo>
                    <a:pt x="3664" y="4398"/>
                    <a:pt x="3779" y="4375"/>
                    <a:pt x="3894" y="4340"/>
                  </a:cubicBezTo>
                  <a:lnTo>
                    <a:pt x="3870" y="4316"/>
                  </a:lnTo>
                  <a:cubicBezTo>
                    <a:pt x="3870" y="4316"/>
                    <a:pt x="4122" y="3605"/>
                    <a:pt x="4087" y="2882"/>
                  </a:cubicBezTo>
                  <a:lnTo>
                    <a:pt x="4146" y="2882"/>
                  </a:lnTo>
                  <a:cubicBezTo>
                    <a:pt x="4978" y="2846"/>
                    <a:pt x="5629" y="2171"/>
                    <a:pt x="5592" y="1364"/>
                  </a:cubicBezTo>
                  <a:cubicBezTo>
                    <a:pt x="5558" y="591"/>
                    <a:pt x="4885" y="0"/>
                    <a:pt x="40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19" name="Google Shape;621;p48">
              <a:extLst>
                <a:ext uri="{FF2B5EF4-FFF2-40B4-BE49-F238E27FC236}">
                  <a16:creationId xmlns:a16="http://schemas.microsoft.com/office/drawing/2014/main" id="{172501AC-0FC5-3CA1-11F1-89C2811F47E4}"/>
                </a:ext>
              </a:extLst>
            </p:cNvPr>
            <p:cNvSpPr/>
            <p:nvPr/>
          </p:nvSpPr>
          <p:spPr>
            <a:xfrm>
              <a:off x="5119904" y="2838196"/>
              <a:ext cx="434203" cy="629538"/>
            </a:xfrm>
            <a:custGeom>
              <a:avLst/>
              <a:gdLst/>
              <a:ahLst/>
              <a:cxnLst/>
              <a:rect l="l" t="t" r="r" b="b"/>
              <a:pathLst>
                <a:path w="7231" h="10484" extrusionOk="0">
                  <a:moveTo>
                    <a:pt x="2892" y="1"/>
                  </a:moveTo>
                  <a:cubicBezTo>
                    <a:pt x="2399" y="12"/>
                    <a:pt x="1772" y="97"/>
                    <a:pt x="1338" y="446"/>
                  </a:cubicBezTo>
                  <a:cubicBezTo>
                    <a:pt x="1025" y="700"/>
                    <a:pt x="808" y="965"/>
                    <a:pt x="639" y="1218"/>
                  </a:cubicBezTo>
                  <a:lnTo>
                    <a:pt x="712" y="1254"/>
                  </a:lnTo>
                  <a:cubicBezTo>
                    <a:pt x="712" y="1254"/>
                    <a:pt x="0" y="4146"/>
                    <a:pt x="603" y="4725"/>
                  </a:cubicBezTo>
                  <a:cubicBezTo>
                    <a:pt x="1205" y="5291"/>
                    <a:pt x="1507" y="5255"/>
                    <a:pt x="1700" y="5665"/>
                  </a:cubicBezTo>
                  <a:cubicBezTo>
                    <a:pt x="1904" y="6074"/>
                    <a:pt x="3013" y="9870"/>
                    <a:pt x="3157" y="10171"/>
                  </a:cubicBezTo>
                  <a:cubicBezTo>
                    <a:pt x="3236" y="10342"/>
                    <a:pt x="3521" y="10484"/>
                    <a:pt x="3999" y="10484"/>
                  </a:cubicBezTo>
                  <a:cubicBezTo>
                    <a:pt x="4330" y="10484"/>
                    <a:pt x="4754" y="10416"/>
                    <a:pt x="5267" y="10244"/>
                  </a:cubicBezTo>
                  <a:cubicBezTo>
                    <a:pt x="6507" y="9822"/>
                    <a:pt x="7230" y="8051"/>
                    <a:pt x="7182" y="7593"/>
                  </a:cubicBezTo>
                  <a:cubicBezTo>
                    <a:pt x="7134" y="7146"/>
                    <a:pt x="5291" y="5917"/>
                    <a:pt x="5074" y="5628"/>
                  </a:cubicBezTo>
                  <a:cubicBezTo>
                    <a:pt x="4845" y="5327"/>
                    <a:pt x="4978" y="2531"/>
                    <a:pt x="4351" y="1386"/>
                  </a:cubicBezTo>
                  <a:cubicBezTo>
                    <a:pt x="3941" y="615"/>
                    <a:pt x="3435" y="253"/>
                    <a:pt x="289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20" name="Google Shape;622;p48">
              <a:extLst>
                <a:ext uri="{FF2B5EF4-FFF2-40B4-BE49-F238E27FC236}">
                  <a16:creationId xmlns:a16="http://schemas.microsoft.com/office/drawing/2014/main" id="{1EF2BEBA-4D39-9F25-A6CC-803B3962CF8B}"/>
                </a:ext>
              </a:extLst>
            </p:cNvPr>
            <p:cNvSpPr/>
            <p:nvPr/>
          </p:nvSpPr>
          <p:spPr>
            <a:xfrm>
              <a:off x="5166200" y="2852727"/>
              <a:ext cx="222896" cy="209926"/>
            </a:xfrm>
            <a:custGeom>
              <a:avLst/>
              <a:gdLst/>
              <a:ahLst/>
              <a:cxnLst/>
              <a:rect l="l" t="t" r="r" b="b"/>
              <a:pathLst>
                <a:path w="3712" h="3496" extrusionOk="0">
                  <a:moveTo>
                    <a:pt x="1956" y="1"/>
                  </a:moveTo>
                  <a:cubicBezTo>
                    <a:pt x="1713" y="1"/>
                    <a:pt x="1243" y="60"/>
                    <a:pt x="820" y="458"/>
                  </a:cubicBezTo>
                  <a:cubicBezTo>
                    <a:pt x="206" y="1036"/>
                    <a:pt x="0" y="2338"/>
                    <a:pt x="25" y="2759"/>
                  </a:cubicBezTo>
                  <a:cubicBezTo>
                    <a:pt x="37" y="3167"/>
                    <a:pt x="475" y="3496"/>
                    <a:pt x="918" y="3496"/>
                  </a:cubicBezTo>
                  <a:cubicBezTo>
                    <a:pt x="934" y="3496"/>
                    <a:pt x="949" y="3495"/>
                    <a:pt x="964" y="3495"/>
                  </a:cubicBezTo>
                  <a:cubicBezTo>
                    <a:pt x="1411" y="3470"/>
                    <a:pt x="2544" y="3205"/>
                    <a:pt x="3134" y="2904"/>
                  </a:cubicBezTo>
                  <a:cubicBezTo>
                    <a:pt x="3712" y="2614"/>
                    <a:pt x="3267" y="1337"/>
                    <a:pt x="3085" y="868"/>
                  </a:cubicBezTo>
                  <a:cubicBezTo>
                    <a:pt x="2917" y="397"/>
                    <a:pt x="2423" y="24"/>
                    <a:pt x="2121" y="11"/>
                  </a:cubicBezTo>
                  <a:cubicBezTo>
                    <a:pt x="2121" y="11"/>
                    <a:pt x="2059" y="1"/>
                    <a:pt x="1956"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21" name="Google Shape;623;p48">
              <a:extLst>
                <a:ext uri="{FF2B5EF4-FFF2-40B4-BE49-F238E27FC236}">
                  <a16:creationId xmlns:a16="http://schemas.microsoft.com/office/drawing/2014/main" id="{97F53D8B-47E3-7966-8D09-96218460AC03}"/>
                </a:ext>
              </a:extLst>
            </p:cNvPr>
            <p:cNvSpPr/>
            <p:nvPr/>
          </p:nvSpPr>
          <p:spPr>
            <a:xfrm>
              <a:off x="4422338" y="2855970"/>
              <a:ext cx="893747" cy="324557"/>
            </a:xfrm>
            <a:custGeom>
              <a:avLst/>
              <a:gdLst/>
              <a:ahLst/>
              <a:cxnLst/>
              <a:rect l="l" t="t" r="r" b="b"/>
              <a:pathLst>
                <a:path w="14884" h="5405" extrusionOk="0">
                  <a:moveTo>
                    <a:pt x="13670" y="1"/>
                  </a:moveTo>
                  <a:cubicBezTo>
                    <a:pt x="13510" y="1"/>
                    <a:pt x="13345" y="23"/>
                    <a:pt x="13184" y="78"/>
                  </a:cubicBezTo>
                  <a:cubicBezTo>
                    <a:pt x="12388" y="356"/>
                    <a:pt x="11027" y="1416"/>
                    <a:pt x="10653" y="1789"/>
                  </a:cubicBezTo>
                  <a:cubicBezTo>
                    <a:pt x="10280" y="2175"/>
                    <a:pt x="8267" y="3597"/>
                    <a:pt x="8183" y="3657"/>
                  </a:cubicBezTo>
                  <a:cubicBezTo>
                    <a:pt x="8099" y="3717"/>
                    <a:pt x="7171" y="3802"/>
                    <a:pt x="6183" y="3995"/>
                  </a:cubicBezTo>
                  <a:cubicBezTo>
                    <a:pt x="5206" y="4188"/>
                    <a:pt x="2953" y="4453"/>
                    <a:pt x="2809" y="4453"/>
                  </a:cubicBezTo>
                  <a:cubicBezTo>
                    <a:pt x="2808" y="4453"/>
                    <a:pt x="2807" y="4453"/>
                    <a:pt x="2806" y="4453"/>
                  </a:cubicBezTo>
                  <a:cubicBezTo>
                    <a:pt x="2643" y="4453"/>
                    <a:pt x="2010" y="3618"/>
                    <a:pt x="1519" y="3224"/>
                  </a:cubicBezTo>
                  <a:cubicBezTo>
                    <a:pt x="1217" y="2986"/>
                    <a:pt x="816" y="2903"/>
                    <a:pt x="519" y="2903"/>
                  </a:cubicBezTo>
                  <a:cubicBezTo>
                    <a:pt x="318" y="2903"/>
                    <a:pt x="165" y="2941"/>
                    <a:pt x="121" y="2994"/>
                  </a:cubicBezTo>
                  <a:cubicBezTo>
                    <a:pt x="1" y="3115"/>
                    <a:pt x="579" y="3175"/>
                    <a:pt x="808" y="3500"/>
                  </a:cubicBezTo>
                  <a:cubicBezTo>
                    <a:pt x="1025" y="3826"/>
                    <a:pt x="1447" y="4959"/>
                    <a:pt x="1784" y="5187"/>
                  </a:cubicBezTo>
                  <a:cubicBezTo>
                    <a:pt x="2014" y="5344"/>
                    <a:pt x="2244" y="5405"/>
                    <a:pt x="2379" y="5405"/>
                  </a:cubicBezTo>
                  <a:cubicBezTo>
                    <a:pt x="2442" y="5405"/>
                    <a:pt x="2484" y="5392"/>
                    <a:pt x="2496" y="5369"/>
                  </a:cubicBezTo>
                  <a:cubicBezTo>
                    <a:pt x="2496" y="5369"/>
                    <a:pt x="6930" y="5296"/>
                    <a:pt x="7857" y="5187"/>
                  </a:cubicBezTo>
                  <a:cubicBezTo>
                    <a:pt x="8786" y="5079"/>
                    <a:pt x="10292" y="4344"/>
                    <a:pt x="11075" y="3706"/>
                  </a:cubicBezTo>
                  <a:cubicBezTo>
                    <a:pt x="11858" y="3066"/>
                    <a:pt x="13678" y="2163"/>
                    <a:pt x="13678" y="2163"/>
                  </a:cubicBezTo>
                  <a:lnTo>
                    <a:pt x="14883" y="356"/>
                  </a:lnTo>
                  <a:cubicBezTo>
                    <a:pt x="14883" y="356"/>
                    <a:pt x="14312" y="1"/>
                    <a:pt x="13670"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22" name="Google Shape;624;p48">
              <a:extLst>
                <a:ext uri="{FF2B5EF4-FFF2-40B4-BE49-F238E27FC236}">
                  <a16:creationId xmlns:a16="http://schemas.microsoft.com/office/drawing/2014/main" id="{63A5ACEC-1FE6-ACE7-FE71-274F5CE6CB28}"/>
                </a:ext>
              </a:extLst>
            </p:cNvPr>
            <p:cNvSpPr/>
            <p:nvPr/>
          </p:nvSpPr>
          <p:spPr>
            <a:xfrm>
              <a:off x="5013381" y="4238253"/>
              <a:ext cx="311346" cy="116192"/>
            </a:xfrm>
            <a:custGeom>
              <a:avLst/>
              <a:gdLst/>
              <a:ahLst/>
              <a:cxnLst/>
              <a:rect l="l" t="t" r="r" b="b"/>
              <a:pathLst>
                <a:path w="5185" h="1935" extrusionOk="0">
                  <a:moveTo>
                    <a:pt x="2774" y="0"/>
                  </a:moveTo>
                  <a:cubicBezTo>
                    <a:pt x="2757" y="0"/>
                    <a:pt x="2742" y="1"/>
                    <a:pt x="2727" y="2"/>
                  </a:cubicBezTo>
                  <a:cubicBezTo>
                    <a:pt x="2738" y="15"/>
                    <a:pt x="2738" y="26"/>
                    <a:pt x="2738" y="26"/>
                  </a:cubicBezTo>
                  <a:cubicBezTo>
                    <a:pt x="2738" y="26"/>
                    <a:pt x="473" y="1520"/>
                    <a:pt x="220" y="1653"/>
                  </a:cubicBezTo>
                  <a:cubicBezTo>
                    <a:pt x="1" y="1774"/>
                    <a:pt x="611" y="1935"/>
                    <a:pt x="1195" y="1935"/>
                  </a:cubicBezTo>
                  <a:cubicBezTo>
                    <a:pt x="1252" y="1935"/>
                    <a:pt x="1309" y="1933"/>
                    <a:pt x="1365" y="1930"/>
                  </a:cubicBezTo>
                  <a:cubicBezTo>
                    <a:pt x="1991" y="1906"/>
                    <a:pt x="3353" y="1424"/>
                    <a:pt x="3763" y="1400"/>
                  </a:cubicBezTo>
                  <a:cubicBezTo>
                    <a:pt x="4184" y="1376"/>
                    <a:pt x="5185" y="1328"/>
                    <a:pt x="5161" y="834"/>
                  </a:cubicBezTo>
                  <a:cubicBezTo>
                    <a:pt x="5148" y="665"/>
                    <a:pt x="5052" y="424"/>
                    <a:pt x="4931" y="159"/>
                  </a:cubicBezTo>
                  <a:cubicBezTo>
                    <a:pt x="4920" y="159"/>
                    <a:pt x="4896" y="171"/>
                    <a:pt x="4872" y="171"/>
                  </a:cubicBezTo>
                  <a:cubicBezTo>
                    <a:pt x="4468" y="322"/>
                    <a:pt x="4183" y="411"/>
                    <a:pt x="3929" y="411"/>
                  </a:cubicBezTo>
                  <a:cubicBezTo>
                    <a:pt x="3697" y="411"/>
                    <a:pt x="3491" y="337"/>
                    <a:pt x="3244" y="171"/>
                  </a:cubicBezTo>
                  <a:cubicBezTo>
                    <a:pt x="3063" y="43"/>
                    <a:pt x="2900" y="0"/>
                    <a:pt x="27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23" name="Google Shape;625;p48">
              <a:extLst>
                <a:ext uri="{FF2B5EF4-FFF2-40B4-BE49-F238E27FC236}">
                  <a16:creationId xmlns:a16="http://schemas.microsoft.com/office/drawing/2014/main" id="{6995E3DC-A7FE-9E2D-475F-8CC6BD8F4056}"/>
                </a:ext>
              </a:extLst>
            </p:cNvPr>
            <p:cNvSpPr/>
            <p:nvPr/>
          </p:nvSpPr>
          <p:spPr>
            <a:xfrm>
              <a:off x="5815429" y="4275302"/>
              <a:ext cx="279221" cy="119495"/>
            </a:xfrm>
            <a:custGeom>
              <a:avLst/>
              <a:gdLst/>
              <a:ahLst/>
              <a:cxnLst/>
              <a:rect l="l" t="t" r="r" b="b"/>
              <a:pathLst>
                <a:path w="4650" h="1990" extrusionOk="0">
                  <a:moveTo>
                    <a:pt x="2336" y="1"/>
                  </a:moveTo>
                  <a:cubicBezTo>
                    <a:pt x="2044" y="1"/>
                    <a:pt x="1926" y="362"/>
                    <a:pt x="1926" y="362"/>
                  </a:cubicBezTo>
                  <a:cubicBezTo>
                    <a:pt x="1926" y="362"/>
                    <a:pt x="178" y="1530"/>
                    <a:pt x="70" y="1784"/>
                  </a:cubicBezTo>
                  <a:cubicBezTo>
                    <a:pt x="0" y="1947"/>
                    <a:pt x="303" y="1990"/>
                    <a:pt x="730" y="1990"/>
                  </a:cubicBezTo>
                  <a:cubicBezTo>
                    <a:pt x="964" y="1990"/>
                    <a:pt x="1236" y="1977"/>
                    <a:pt x="1504" y="1964"/>
                  </a:cubicBezTo>
                  <a:cubicBezTo>
                    <a:pt x="2251" y="1928"/>
                    <a:pt x="4192" y="1337"/>
                    <a:pt x="4468" y="1072"/>
                  </a:cubicBezTo>
                  <a:cubicBezTo>
                    <a:pt x="4650" y="903"/>
                    <a:pt x="4348" y="458"/>
                    <a:pt x="4083" y="60"/>
                  </a:cubicBezTo>
                  <a:cubicBezTo>
                    <a:pt x="3903" y="205"/>
                    <a:pt x="3673" y="338"/>
                    <a:pt x="3396" y="373"/>
                  </a:cubicBezTo>
                  <a:cubicBezTo>
                    <a:pt x="3242" y="388"/>
                    <a:pt x="3137" y="395"/>
                    <a:pt x="3062" y="395"/>
                  </a:cubicBezTo>
                  <a:cubicBezTo>
                    <a:pt x="2771" y="395"/>
                    <a:pt x="2961" y="284"/>
                    <a:pt x="2577" y="72"/>
                  </a:cubicBezTo>
                  <a:cubicBezTo>
                    <a:pt x="2486" y="21"/>
                    <a:pt x="2406" y="1"/>
                    <a:pt x="23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sp>
        <p:nvSpPr>
          <p:cNvPr id="6" name="Google Shape;994;p56">
            <a:extLst>
              <a:ext uri="{FF2B5EF4-FFF2-40B4-BE49-F238E27FC236}">
                <a16:creationId xmlns:a16="http://schemas.microsoft.com/office/drawing/2014/main" id="{6D2AAFAF-084F-BD6B-25CF-ED2698A70C2B}"/>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a:latin typeface="幼圆" panose="02010509060101010101" pitchFamily="49" charset="-122"/>
                <a:ea typeface="幼圆" panose="02010509060101010101" pitchFamily="49" charset="-122"/>
              </a:rPr>
              <a:t>4、</a:t>
            </a:r>
            <a:r>
              <a:rPr lang="zh-CN" altLang="en-US">
                <a:latin typeface="幼圆" panose="02010509060101010101" pitchFamily="49" charset="-122"/>
                <a:ea typeface="幼圆" panose="02010509060101010101" pitchFamily="49" charset="-122"/>
              </a:rPr>
              <a:t>产品功能</a:t>
            </a:r>
            <a:endParaRPr lang="en-GB">
              <a:latin typeface="幼圆" panose="02010509060101010101" pitchFamily="49" charset="-122"/>
              <a:ea typeface="幼圆" panose="02010509060101010101" pitchFamily="49" charset="-122"/>
            </a:endParaRPr>
          </a:p>
        </p:txBody>
      </p:sp>
      <p:pic>
        <p:nvPicPr>
          <p:cNvPr id="8" name="图片 7">
            <a:extLst>
              <a:ext uri="{FF2B5EF4-FFF2-40B4-BE49-F238E27FC236}">
                <a16:creationId xmlns:a16="http://schemas.microsoft.com/office/drawing/2014/main" id="{4A681F68-70BD-351B-596E-2A8C2956FE4D}"/>
              </a:ext>
            </a:extLst>
          </p:cNvPr>
          <p:cNvPicPr>
            <a:picLocks noChangeAspect="1"/>
          </p:cNvPicPr>
          <p:nvPr/>
        </p:nvPicPr>
        <p:blipFill>
          <a:blip r:embed="rId3"/>
          <a:stretch>
            <a:fillRect/>
          </a:stretch>
        </p:blipFill>
        <p:spPr>
          <a:xfrm>
            <a:off x="509000" y="1546075"/>
            <a:ext cx="8115807" cy="285544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sp>
        <p:nvSpPr>
          <p:cNvPr id="6" name="Google Shape;994;p56">
            <a:extLst>
              <a:ext uri="{FF2B5EF4-FFF2-40B4-BE49-F238E27FC236}">
                <a16:creationId xmlns:a16="http://schemas.microsoft.com/office/drawing/2014/main" id="{6D2AAFAF-084F-BD6B-25CF-ED2698A70C2B}"/>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a:latin typeface="幼圆" panose="02010509060101010101" pitchFamily="49" charset="-122"/>
                <a:ea typeface="幼圆" panose="02010509060101010101" pitchFamily="49" charset="-122"/>
              </a:rPr>
              <a:t>4、</a:t>
            </a:r>
            <a:r>
              <a:rPr lang="zh-CN" altLang="en-US">
                <a:latin typeface="幼圆" panose="02010509060101010101" pitchFamily="49" charset="-122"/>
                <a:ea typeface="幼圆" panose="02010509060101010101" pitchFamily="49" charset="-122"/>
              </a:rPr>
              <a:t>产品功能</a:t>
            </a:r>
            <a:endParaRPr lang="en-GB">
              <a:latin typeface="幼圆" panose="02010509060101010101" pitchFamily="49" charset="-122"/>
              <a:ea typeface="幼圆" panose="02010509060101010101" pitchFamily="49" charset="-122"/>
            </a:endParaRPr>
          </a:p>
        </p:txBody>
      </p:sp>
      <p:pic>
        <p:nvPicPr>
          <p:cNvPr id="2" name="图片 1">
            <a:extLst>
              <a:ext uri="{FF2B5EF4-FFF2-40B4-BE49-F238E27FC236}">
                <a16:creationId xmlns:a16="http://schemas.microsoft.com/office/drawing/2014/main" id="{5998BDE2-0A99-0D09-FE71-92F554250EB2}"/>
              </a:ext>
            </a:extLst>
          </p:cNvPr>
          <p:cNvPicPr>
            <a:picLocks noChangeAspect="1"/>
          </p:cNvPicPr>
          <p:nvPr/>
        </p:nvPicPr>
        <p:blipFill>
          <a:blip r:embed="rId3"/>
          <a:stretch>
            <a:fillRect/>
          </a:stretch>
        </p:blipFill>
        <p:spPr>
          <a:xfrm>
            <a:off x="331780" y="1797168"/>
            <a:ext cx="8480439" cy="2391186"/>
          </a:xfrm>
          <a:prstGeom prst="rect">
            <a:avLst/>
          </a:prstGeom>
        </p:spPr>
      </p:pic>
    </p:spTree>
    <p:extLst>
      <p:ext uri="{BB962C8B-B14F-4D97-AF65-F5344CB8AC3E}">
        <p14:creationId xmlns:p14="http://schemas.microsoft.com/office/powerpoint/2010/main" val="36401304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A65A19EB-259D-B195-B806-79F92232ED97}"/>
              </a:ext>
            </a:extLst>
          </p:cNvPr>
          <p:cNvGraphicFramePr>
            <a:graphicFrameLocks noGrp="1"/>
          </p:cNvGraphicFramePr>
          <p:nvPr>
            <p:extLst>
              <p:ext uri="{D42A27DB-BD31-4B8C-83A1-F6EECF244321}">
                <p14:modId xmlns:p14="http://schemas.microsoft.com/office/powerpoint/2010/main" val="3368274193"/>
              </p:ext>
            </p:extLst>
          </p:nvPr>
        </p:nvGraphicFramePr>
        <p:xfrm>
          <a:off x="1628010" y="1387098"/>
          <a:ext cx="5959099" cy="2900505"/>
        </p:xfrm>
        <a:graphic>
          <a:graphicData uri="http://schemas.openxmlformats.org/drawingml/2006/table">
            <a:tbl>
              <a:tblPr firstRow="1" firstCol="1" bandRow="1">
                <a:tableStyleId>{5C22544A-7EE6-4342-B048-85BDC9FD1C3A}</a:tableStyleId>
              </a:tblPr>
              <a:tblGrid>
                <a:gridCol w="1116972">
                  <a:extLst>
                    <a:ext uri="{9D8B030D-6E8A-4147-A177-3AD203B41FA5}">
                      <a16:colId xmlns:a16="http://schemas.microsoft.com/office/drawing/2014/main" val="3819139648"/>
                    </a:ext>
                  </a:extLst>
                </a:gridCol>
                <a:gridCol w="4842127">
                  <a:extLst>
                    <a:ext uri="{9D8B030D-6E8A-4147-A177-3AD203B41FA5}">
                      <a16:colId xmlns:a16="http://schemas.microsoft.com/office/drawing/2014/main" val="3769487731"/>
                    </a:ext>
                  </a:extLst>
                </a:gridCol>
              </a:tblGrid>
              <a:tr h="285790">
                <a:tc>
                  <a:txBody>
                    <a:bodyPr/>
                    <a:lstStyle/>
                    <a:p>
                      <a:pPr algn="ctr">
                        <a:lnSpc>
                          <a:spcPct val="150000"/>
                        </a:lnSpc>
                      </a:pPr>
                      <a:r>
                        <a:rPr lang="zh-CN" sz="1200" kern="100">
                          <a:effectLst/>
                          <a:latin typeface="幼圆" panose="02010509060101010101" pitchFamily="49" charset="-122"/>
                          <a:ea typeface="幼圆" panose="02010509060101010101" pitchFamily="49" charset="-122"/>
                        </a:rPr>
                        <a:t>姓名</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小明</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889325553"/>
                  </a:ext>
                </a:extLst>
              </a:tr>
              <a:tr h="285790">
                <a:tc>
                  <a:txBody>
                    <a:bodyPr/>
                    <a:lstStyle/>
                    <a:p>
                      <a:pPr algn="ctr">
                        <a:lnSpc>
                          <a:spcPct val="150000"/>
                        </a:lnSpc>
                      </a:pPr>
                      <a:r>
                        <a:rPr lang="zh-CN" sz="1200" kern="100">
                          <a:effectLst/>
                          <a:latin typeface="幼圆" panose="02010509060101010101" pitchFamily="49" charset="-122"/>
                          <a:ea typeface="幼圆" panose="02010509060101010101" pitchFamily="49" charset="-122"/>
                        </a:rPr>
                        <a:t>性别</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男</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345942799"/>
                  </a:ext>
                </a:extLst>
              </a:tr>
              <a:tr h="285790">
                <a:tc>
                  <a:txBody>
                    <a:bodyPr/>
                    <a:lstStyle/>
                    <a:p>
                      <a:pPr algn="ctr">
                        <a:lnSpc>
                          <a:spcPct val="150000"/>
                        </a:lnSpc>
                      </a:pPr>
                      <a:r>
                        <a:rPr lang="zh-CN" sz="1200" kern="100">
                          <a:effectLst/>
                          <a:latin typeface="幼圆" panose="02010509060101010101" pitchFamily="49" charset="-122"/>
                          <a:ea typeface="幼圆" panose="02010509060101010101" pitchFamily="49" charset="-122"/>
                        </a:rPr>
                        <a:t>职业</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在校学生</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137964851"/>
                  </a:ext>
                </a:extLst>
              </a:tr>
              <a:tr h="405742">
                <a:tc>
                  <a:txBody>
                    <a:bodyPr/>
                    <a:lstStyle/>
                    <a:p>
                      <a:pPr algn="ctr">
                        <a:lnSpc>
                          <a:spcPct val="150000"/>
                        </a:lnSpc>
                      </a:pPr>
                      <a:r>
                        <a:rPr lang="zh-CN" sz="1200" kern="100">
                          <a:effectLst/>
                          <a:latin typeface="幼圆" panose="02010509060101010101" pitchFamily="49" charset="-122"/>
                          <a:ea typeface="幼圆" panose="02010509060101010101" pitchFamily="49" charset="-122"/>
                        </a:rPr>
                        <a:t>目的、动机</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热爱长跑运动，希望能找到跑友，一起参与到高校举办长跑体育赛事</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816878131"/>
                  </a:ext>
                </a:extLst>
              </a:tr>
              <a:tr h="285790">
                <a:tc>
                  <a:txBody>
                    <a:bodyPr/>
                    <a:lstStyle/>
                    <a:p>
                      <a:pPr algn="ctr">
                        <a:lnSpc>
                          <a:spcPct val="150000"/>
                        </a:lnSpc>
                      </a:pPr>
                      <a:r>
                        <a:rPr lang="zh-CN" sz="1200" kern="100">
                          <a:effectLst/>
                          <a:latin typeface="幼圆" panose="02010509060101010101" pitchFamily="49" charset="-122"/>
                          <a:ea typeface="幼圆" panose="02010509060101010101" pitchFamily="49" charset="-122"/>
                        </a:rPr>
                        <a:t>困难</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受困于不能及时获取最新体育赛事信息、寻找不到运动伙伴</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1216040277"/>
                  </a:ext>
                </a:extLst>
              </a:tr>
              <a:tr h="388386">
                <a:tc>
                  <a:txBody>
                    <a:bodyPr/>
                    <a:lstStyle/>
                    <a:p>
                      <a:pPr algn="ctr">
                        <a:lnSpc>
                          <a:spcPct val="150000"/>
                        </a:lnSpc>
                      </a:pPr>
                      <a:r>
                        <a:rPr lang="zh-CN" sz="1200" kern="100">
                          <a:effectLst/>
                          <a:latin typeface="幼圆" panose="02010509060101010101" pitchFamily="49" charset="-122"/>
                          <a:ea typeface="幼圆" panose="02010509060101010101" pitchFamily="49" charset="-122"/>
                        </a:rPr>
                        <a:t>典型场景</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从朋友</a:t>
                      </a:r>
                      <a:r>
                        <a:rPr lang="en-US" sz="1200" kern="100">
                          <a:effectLst/>
                          <a:latin typeface="幼圆" panose="02010509060101010101" pitchFamily="49" charset="-122"/>
                          <a:ea typeface="幼圆" panose="02010509060101010101" pitchFamily="49" charset="-122"/>
                        </a:rPr>
                        <a:t>A</a:t>
                      </a:r>
                      <a:r>
                        <a:rPr lang="zh-CN" sz="1200" kern="100">
                          <a:effectLst/>
                          <a:latin typeface="幼圆" panose="02010509060101010101" pitchFamily="49" charset="-122"/>
                          <a:ea typeface="幼圆" panose="02010509060101010101" pitchFamily="49" charset="-122"/>
                        </a:rPr>
                        <a:t>口中听说某长跑赛事，详细打听询问后却错过了报名日期</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3858321449"/>
                  </a:ext>
                </a:extLst>
              </a:tr>
              <a:tr h="963217">
                <a:tc>
                  <a:txBody>
                    <a:bodyPr/>
                    <a:lstStyle/>
                    <a:p>
                      <a:pPr algn="r">
                        <a:lnSpc>
                          <a:spcPct val="150000"/>
                        </a:lnSpc>
                      </a:pPr>
                      <a:r>
                        <a:rPr lang="en-US" sz="1200" kern="100">
                          <a:effectLst/>
                          <a:latin typeface="幼圆" panose="02010509060101010101" pitchFamily="49" charset="-122"/>
                          <a:ea typeface="幼圆" panose="02010509060101010101" pitchFamily="49" charset="-122"/>
                        </a:rPr>
                        <a:t> </a:t>
                      </a:r>
                      <a:endParaRPr lang="zh-CN" sz="1200" kern="100">
                        <a:effectLst/>
                        <a:latin typeface="幼圆" panose="02010509060101010101" pitchFamily="49" charset="-122"/>
                        <a:ea typeface="幼圆" panose="02010509060101010101" pitchFamily="49" charset="-122"/>
                      </a:endParaRPr>
                    </a:p>
                    <a:p>
                      <a:pPr algn="ctr">
                        <a:lnSpc>
                          <a:spcPct val="150000"/>
                        </a:lnSpc>
                      </a:pPr>
                      <a:r>
                        <a:rPr lang="zh-CN" sz="1200" kern="100">
                          <a:effectLst/>
                          <a:latin typeface="幼圆" panose="02010509060101010101" pitchFamily="49" charset="-122"/>
                          <a:ea typeface="幼圆" panose="02010509060101010101" pitchFamily="49" charset="-122"/>
                        </a:rPr>
                        <a:t>用户定位</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本产品针对这类用户的喜好开发了相关的一系列功能，帮助这类用户获取最新的体育赛事信息，通过发帖找到了很多志同道合的运动伙伴，此类用户为我们产品的主要用户群体之一。</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423381657"/>
                  </a:ext>
                </a:extLst>
              </a:tr>
            </a:tbl>
          </a:graphicData>
        </a:graphic>
      </p:graphicFrame>
      <p:sp>
        <p:nvSpPr>
          <p:cNvPr id="6" name="Google Shape;994;p56">
            <a:extLst>
              <a:ext uri="{FF2B5EF4-FFF2-40B4-BE49-F238E27FC236}">
                <a16:creationId xmlns:a16="http://schemas.microsoft.com/office/drawing/2014/main" id="{6D2AAFAF-084F-BD6B-25CF-ED2698A70C2B}"/>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a:latin typeface="幼圆" panose="02010509060101010101" pitchFamily="49" charset="-122"/>
                <a:ea typeface="幼圆" panose="02010509060101010101" pitchFamily="49" charset="-122"/>
              </a:rPr>
              <a:t>5、</a:t>
            </a:r>
            <a:r>
              <a:rPr lang="zh-CN" altLang="en-US">
                <a:latin typeface="幼圆" panose="02010509060101010101" pitchFamily="49" charset="-122"/>
                <a:ea typeface="幼圆" panose="02010509060101010101" pitchFamily="49" charset="-122"/>
              </a:rPr>
              <a:t>用户场景</a:t>
            </a:r>
            <a:endParaRPr lang="en-GB">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7725728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94B32761-E8B7-3AB3-1F18-E86D3406EB1C}"/>
              </a:ext>
            </a:extLst>
          </p:cNvPr>
          <p:cNvGraphicFramePr>
            <a:graphicFrameLocks noGrp="1"/>
          </p:cNvGraphicFramePr>
          <p:nvPr>
            <p:extLst>
              <p:ext uri="{D42A27DB-BD31-4B8C-83A1-F6EECF244321}">
                <p14:modId xmlns:p14="http://schemas.microsoft.com/office/powerpoint/2010/main" val="3650035086"/>
              </p:ext>
            </p:extLst>
          </p:nvPr>
        </p:nvGraphicFramePr>
        <p:xfrm>
          <a:off x="1604075" y="1305560"/>
          <a:ext cx="6044339" cy="3336184"/>
        </p:xfrm>
        <a:graphic>
          <a:graphicData uri="http://schemas.openxmlformats.org/drawingml/2006/table">
            <a:tbl>
              <a:tblPr firstRow="1" firstCol="1" bandRow="1">
                <a:tableStyleId>{5C22544A-7EE6-4342-B048-85BDC9FD1C3A}</a:tableStyleId>
              </a:tblPr>
              <a:tblGrid>
                <a:gridCol w="1132950">
                  <a:extLst>
                    <a:ext uri="{9D8B030D-6E8A-4147-A177-3AD203B41FA5}">
                      <a16:colId xmlns:a16="http://schemas.microsoft.com/office/drawing/2014/main" val="3163557214"/>
                    </a:ext>
                  </a:extLst>
                </a:gridCol>
                <a:gridCol w="4911389">
                  <a:extLst>
                    <a:ext uri="{9D8B030D-6E8A-4147-A177-3AD203B41FA5}">
                      <a16:colId xmlns:a16="http://schemas.microsoft.com/office/drawing/2014/main" val="467946569"/>
                    </a:ext>
                  </a:extLst>
                </a:gridCol>
              </a:tblGrid>
              <a:tr h="316060">
                <a:tc>
                  <a:txBody>
                    <a:bodyPr/>
                    <a:lstStyle/>
                    <a:p>
                      <a:pPr algn="ctr">
                        <a:lnSpc>
                          <a:spcPct val="150000"/>
                        </a:lnSpc>
                      </a:pPr>
                      <a:r>
                        <a:rPr lang="zh-CN" sz="1200" kern="100">
                          <a:effectLst/>
                          <a:latin typeface="幼圆" panose="02010509060101010101" pitchFamily="49" charset="-122"/>
                          <a:ea typeface="幼圆" panose="02010509060101010101" pitchFamily="49" charset="-122"/>
                        </a:rPr>
                        <a:t>姓名</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老师甲</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3855174973"/>
                  </a:ext>
                </a:extLst>
              </a:tr>
              <a:tr h="316060">
                <a:tc>
                  <a:txBody>
                    <a:bodyPr/>
                    <a:lstStyle/>
                    <a:p>
                      <a:pPr algn="ctr">
                        <a:lnSpc>
                          <a:spcPct val="150000"/>
                        </a:lnSpc>
                      </a:pPr>
                      <a:r>
                        <a:rPr lang="zh-CN" sz="1200" kern="100">
                          <a:effectLst/>
                          <a:latin typeface="幼圆" panose="02010509060101010101" pitchFamily="49" charset="-122"/>
                          <a:ea typeface="幼圆" panose="02010509060101010101" pitchFamily="49" charset="-122"/>
                        </a:rPr>
                        <a:t>性别</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男</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1567166888"/>
                  </a:ext>
                </a:extLst>
              </a:tr>
              <a:tr h="316060">
                <a:tc>
                  <a:txBody>
                    <a:bodyPr/>
                    <a:lstStyle/>
                    <a:p>
                      <a:pPr algn="ctr">
                        <a:lnSpc>
                          <a:spcPct val="150000"/>
                        </a:lnSpc>
                      </a:pPr>
                      <a:r>
                        <a:rPr lang="zh-CN" sz="1200" kern="100">
                          <a:effectLst/>
                          <a:latin typeface="幼圆" panose="02010509060101010101" pitchFamily="49" charset="-122"/>
                          <a:ea typeface="幼圆" panose="02010509060101010101" pitchFamily="49" charset="-122"/>
                        </a:rPr>
                        <a:t>职业</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大学体育教师</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282347396"/>
                  </a:ext>
                </a:extLst>
              </a:tr>
              <a:tr h="316060">
                <a:tc>
                  <a:txBody>
                    <a:bodyPr/>
                    <a:lstStyle/>
                    <a:p>
                      <a:pPr algn="ctr">
                        <a:lnSpc>
                          <a:spcPct val="150000"/>
                        </a:lnSpc>
                      </a:pPr>
                      <a:r>
                        <a:rPr lang="zh-CN" sz="1200" kern="100">
                          <a:effectLst/>
                          <a:latin typeface="幼圆" panose="02010509060101010101" pitchFamily="49" charset="-122"/>
                          <a:ea typeface="幼圆" panose="02010509060101010101" pitchFamily="49" charset="-122"/>
                        </a:rPr>
                        <a:t>目的、动机</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联合赞助商在校园内举办体育赛事</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451710563"/>
                  </a:ext>
                </a:extLst>
              </a:tr>
              <a:tr h="316060">
                <a:tc>
                  <a:txBody>
                    <a:bodyPr/>
                    <a:lstStyle/>
                    <a:p>
                      <a:pPr algn="ctr">
                        <a:lnSpc>
                          <a:spcPct val="150000"/>
                        </a:lnSpc>
                      </a:pPr>
                      <a:r>
                        <a:rPr lang="zh-CN" sz="1200" kern="100">
                          <a:effectLst/>
                          <a:latin typeface="幼圆" panose="02010509060101010101" pitchFamily="49" charset="-122"/>
                          <a:ea typeface="幼圆" panose="02010509060101010101" pitchFamily="49" charset="-122"/>
                        </a:rPr>
                        <a:t>困难</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缺乏能广泛宣传该赛事的渠道</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2418683008"/>
                  </a:ext>
                </a:extLst>
              </a:tr>
              <a:tr h="690648">
                <a:tc>
                  <a:txBody>
                    <a:bodyPr/>
                    <a:lstStyle/>
                    <a:p>
                      <a:pPr algn="ctr">
                        <a:lnSpc>
                          <a:spcPct val="150000"/>
                        </a:lnSpc>
                      </a:pPr>
                      <a:r>
                        <a:rPr lang="zh-CN" sz="1200" kern="100">
                          <a:effectLst/>
                          <a:latin typeface="幼圆" panose="02010509060101010101" pitchFamily="49" charset="-122"/>
                          <a:ea typeface="幼圆" panose="02010509060101010101" pitchFamily="49" charset="-122"/>
                        </a:rPr>
                        <a:t>典型场景</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老师甲想在旧篮球场举办</a:t>
                      </a:r>
                      <a:r>
                        <a:rPr lang="en-US" sz="1200" kern="100">
                          <a:effectLst/>
                          <a:latin typeface="幼圆" panose="02010509060101010101" pitchFamily="49" charset="-122"/>
                          <a:ea typeface="幼圆" panose="02010509060101010101" pitchFamily="49" charset="-122"/>
                        </a:rPr>
                        <a:t>3V3</a:t>
                      </a:r>
                      <a:r>
                        <a:rPr lang="zh-CN" sz="1200" kern="100">
                          <a:effectLst/>
                          <a:latin typeface="幼圆" panose="02010509060101010101" pitchFamily="49" charset="-122"/>
                          <a:ea typeface="幼圆" panose="02010509060101010101" pitchFamily="49" charset="-122"/>
                        </a:rPr>
                        <a:t>篮球赛事，不熟悉校内宣传部门，被以场地较久且位置偏僻，预计热度不高为由拒绝宣传。</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2359018129"/>
                  </a:ext>
                </a:extLst>
              </a:tr>
              <a:tr h="1065236">
                <a:tc>
                  <a:txBody>
                    <a:bodyPr/>
                    <a:lstStyle/>
                    <a:p>
                      <a:pPr algn="r">
                        <a:lnSpc>
                          <a:spcPct val="150000"/>
                        </a:lnSpc>
                      </a:pPr>
                      <a:r>
                        <a:rPr lang="en-US" sz="1200" kern="100">
                          <a:effectLst/>
                          <a:latin typeface="幼圆" panose="02010509060101010101" pitchFamily="49" charset="-122"/>
                          <a:ea typeface="幼圆" panose="02010509060101010101" pitchFamily="49" charset="-122"/>
                        </a:rPr>
                        <a:t> </a:t>
                      </a:r>
                      <a:endParaRPr lang="zh-CN" sz="1200" kern="100">
                        <a:effectLst/>
                        <a:latin typeface="幼圆" panose="02010509060101010101" pitchFamily="49" charset="-122"/>
                        <a:ea typeface="幼圆" panose="02010509060101010101" pitchFamily="49" charset="-122"/>
                      </a:endParaRPr>
                    </a:p>
                    <a:p>
                      <a:pPr algn="ctr">
                        <a:lnSpc>
                          <a:spcPct val="150000"/>
                        </a:lnSpc>
                      </a:pPr>
                      <a:r>
                        <a:rPr lang="zh-CN" sz="1200" kern="100">
                          <a:effectLst/>
                          <a:latin typeface="幼圆" panose="02010509060101010101" pitchFamily="49" charset="-122"/>
                          <a:ea typeface="幼圆" panose="02010509060101010101" pitchFamily="49" charset="-122"/>
                        </a:rPr>
                        <a:t>用户定位</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本产品针对这类用户的困难开发了高校运动赛事宣传板块，帮助这类用户减少宣传所需困难，提高高校体育运动赛事热度，吸引学生群体。此类用户为我们产品的主要用户群体之一。</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4251482102"/>
                  </a:ext>
                </a:extLst>
              </a:tr>
            </a:tbl>
          </a:graphicData>
        </a:graphic>
      </p:graphicFrame>
      <p:sp>
        <p:nvSpPr>
          <p:cNvPr id="7" name="Google Shape;994;p56">
            <a:extLst>
              <a:ext uri="{FF2B5EF4-FFF2-40B4-BE49-F238E27FC236}">
                <a16:creationId xmlns:a16="http://schemas.microsoft.com/office/drawing/2014/main" id="{A440EC62-D470-E9C0-06E5-F964E40F54A4}"/>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a:latin typeface="幼圆" panose="02010509060101010101" pitchFamily="49" charset="-122"/>
                <a:ea typeface="幼圆" panose="02010509060101010101" pitchFamily="49" charset="-122"/>
              </a:rPr>
              <a:t>5、</a:t>
            </a:r>
            <a:r>
              <a:rPr lang="zh-CN" altLang="en-US">
                <a:latin typeface="幼圆" panose="02010509060101010101" pitchFamily="49" charset="-122"/>
                <a:ea typeface="幼圆" panose="02010509060101010101" pitchFamily="49" charset="-122"/>
              </a:rPr>
              <a:t>用户场景</a:t>
            </a:r>
            <a:endParaRPr lang="en-GB">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1823222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graphicFrame>
        <p:nvGraphicFramePr>
          <p:cNvPr id="3" name="表格 2">
            <a:extLst>
              <a:ext uri="{FF2B5EF4-FFF2-40B4-BE49-F238E27FC236}">
                <a16:creationId xmlns:a16="http://schemas.microsoft.com/office/drawing/2014/main" id="{FDA65129-0741-3DE3-C8D8-B5402320B94E}"/>
              </a:ext>
            </a:extLst>
          </p:cNvPr>
          <p:cNvGraphicFramePr>
            <a:graphicFrameLocks noGrp="1"/>
          </p:cNvGraphicFramePr>
          <p:nvPr>
            <p:extLst>
              <p:ext uri="{D42A27DB-BD31-4B8C-83A1-F6EECF244321}">
                <p14:modId xmlns:p14="http://schemas.microsoft.com/office/powerpoint/2010/main" val="3430472226"/>
              </p:ext>
            </p:extLst>
          </p:nvPr>
        </p:nvGraphicFramePr>
        <p:xfrm>
          <a:off x="1607948" y="1232113"/>
          <a:ext cx="5928103" cy="3012227"/>
        </p:xfrm>
        <a:graphic>
          <a:graphicData uri="http://schemas.openxmlformats.org/drawingml/2006/table">
            <a:tbl>
              <a:tblPr firstRow="1" firstCol="1" bandRow="1">
                <a:tableStyleId>{5C22544A-7EE6-4342-B048-85BDC9FD1C3A}</a:tableStyleId>
              </a:tblPr>
              <a:tblGrid>
                <a:gridCol w="1111163">
                  <a:extLst>
                    <a:ext uri="{9D8B030D-6E8A-4147-A177-3AD203B41FA5}">
                      <a16:colId xmlns:a16="http://schemas.microsoft.com/office/drawing/2014/main" val="4117702407"/>
                    </a:ext>
                  </a:extLst>
                </a:gridCol>
                <a:gridCol w="4816940">
                  <a:extLst>
                    <a:ext uri="{9D8B030D-6E8A-4147-A177-3AD203B41FA5}">
                      <a16:colId xmlns:a16="http://schemas.microsoft.com/office/drawing/2014/main" val="990176796"/>
                    </a:ext>
                  </a:extLst>
                </a:gridCol>
              </a:tblGrid>
              <a:tr h="330785">
                <a:tc>
                  <a:txBody>
                    <a:bodyPr/>
                    <a:lstStyle/>
                    <a:p>
                      <a:pPr algn="ctr">
                        <a:lnSpc>
                          <a:spcPct val="150000"/>
                        </a:lnSpc>
                      </a:pPr>
                      <a:r>
                        <a:rPr lang="zh-CN" sz="1200" kern="100">
                          <a:effectLst/>
                          <a:latin typeface="幼圆" panose="02010509060101010101" pitchFamily="49" charset="-122"/>
                          <a:ea typeface="幼圆" panose="02010509060101010101" pitchFamily="49" charset="-122"/>
                        </a:rPr>
                        <a:t>姓名</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altLang="en-US" sz="1200" kern="100">
                          <a:effectLst/>
                          <a:latin typeface="幼圆" panose="02010509060101010101" pitchFamily="49" charset="-122"/>
                          <a:ea typeface="幼圆" panose="02010509060101010101" pitchFamily="49" charset="-122"/>
                        </a:rPr>
                        <a:t>校友</a:t>
                      </a:r>
                      <a:r>
                        <a:rPr lang="en-US" sz="1200" kern="100">
                          <a:effectLst/>
                          <a:latin typeface="幼圆" panose="02010509060101010101" pitchFamily="49" charset="-122"/>
                          <a:ea typeface="幼圆" panose="02010509060101010101" pitchFamily="49" charset="-122"/>
                        </a:rPr>
                        <a:t>A</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1106520269"/>
                  </a:ext>
                </a:extLst>
              </a:tr>
              <a:tr h="320584">
                <a:tc>
                  <a:txBody>
                    <a:bodyPr/>
                    <a:lstStyle/>
                    <a:p>
                      <a:pPr algn="ctr">
                        <a:lnSpc>
                          <a:spcPct val="150000"/>
                        </a:lnSpc>
                      </a:pPr>
                      <a:r>
                        <a:rPr lang="zh-CN" sz="1200" kern="100">
                          <a:effectLst/>
                          <a:latin typeface="幼圆" panose="02010509060101010101" pitchFamily="49" charset="-122"/>
                          <a:ea typeface="幼圆" panose="02010509060101010101" pitchFamily="49" charset="-122"/>
                        </a:rPr>
                        <a:t>性别</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男</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1076705768"/>
                  </a:ext>
                </a:extLst>
              </a:tr>
              <a:tr h="320584">
                <a:tc>
                  <a:txBody>
                    <a:bodyPr/>
                    <a:lstStyle/>
                    <a:p>
                      <a:pPr algn="ctr">
                        <a:lnSpc>
                          <a:spcPct val="150000"/>
                        </a:lnSpc>
                      </a:pPr>
                      <a:r>
                        <a:rPr lang="zh-CN" sz="1200" kern="100">
                          <a:effectLst/>
                          <a:latin typeface="幼圆" panose="02010509060101010101" pitchFamily="49" charset="-122"/>
                          <a:ea typeface="幼圆" panose="02010509060101010101" pitchFamily="49" charset="-122"/>
                        </a:rPr>
                        <a:t>职业</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3850010640"/>
                  </a:ext>
                </a:extLst>
              </a:tr>
              <a:tr h="320584">
                <a:tc>
                  <a:txBody>
                    <a:bodyPr/>
                    <a:lstStyle/>
                    <a:p>
                      <a:pPr algn="ctr">
                        <a:lnSpc>
                          <a:spcPct val="150000"/>
                        </a:lnSpc>
                      </a:pPr>
                      <a:r>
                        <a:rPr lang="zh-CN" sz="1200" kern="100">
                          <a:effectLst/>
                          <a:latin typeface="幼圆" panose="02010509060101010101" pitchFamily="49" charset="-122"/>
                          <a:ea typeface="幼圆" panose="02010509060101010101" pitchFamily="49" charset="-122"/>
                        </a:rPr>
                        <a:t>目的、动机</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怀恋在</a:t>
                      </a:r>
                      <a:r>
                        <a:rPr lang="zh-CN" altLang="en-US" sz="1200" kern="100">
                          <a:effectLst/>
                          <a:latin typeface="幼圆" panose="02010509060101010101" pitchFamily="49" charset="-122"/>
                          <a:ea typeface="幼圆" panose="02010509060101010101" pitchFamily="49" charset="-122"/>
                        </a:rPr>
                        <a:t>大学</a:t>
                      </a:r>
                      <a:r>
                        <a:rPr lang="zh-CN" sz="1200" kern="100">
                          <a:effectLst/>
                          <a:latin typeface="幼圆" panose="02010509060101010101" pitchFamily="49" charset="-122"/>
                          <a:ea typeface="幼圆" panose="02010509060101010101" pitchFamily="49" charset="-122"/>
                        </a:rPr>
                        <a:t>赛事中奋勇拼搏的时光</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244809437"/>
                  </a:ext>
                </a:extLst>
              </a:tr>
              <a:tr h="320584">
                <a:tc>
                  <a:txBody>
                    <a:bodyPr/>
                    <a:lstStyle/>
                    <a:p>
                      <a:pPr algn="ctr">
                        <a:lnSpc>
                          <a:spcPct val="150000"/>
                        </a:lnSpc>
                      </a:pPr>
                      <a:r>
                        <a:rPr lang="zh-CN" sz="1200" kern="100">
                          <a:effectLst/>
                          <a:latin typeface="幼圆" panose="02010509060101010101" pitchFamily="49" charset="-122"/>
                          <a:ea typeface="幼圆" panose="02010509060101010101" pitchFamily="49" charset="-122"/>
                        </a:rPr>
                        <a:t>困难</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没有产品能迅速罗列出已有的高校活动赛事，需要多方打听</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3923313194"/>
                  </a:ext>
                </a:extLst>
              </a:tr>
              <a:tr h="700531">
                <a:tc>
                  <a:txBody>
                    <a:bodyPr/>
                    <a:lstStyle/>
                    <a:p>
                      <a:pPr algn="ctr">
                        <a:lnSpc>
                          <a:spcPct val="150000"/>
                        </a:lnSpc>
                      </a:pPr>
                      <a:r>
                        <a:rPr lang="zh-CN" sz="1200" kern="100">
                          <a:effectLst/>
                          <a:latin typeface="幼圆" panose="02010509060101010101" pitchFamily="49" charset="-122"/>
                          <a:ea typeface="幼圆" panose="02010509060101010101" pitchFamily="49" charset="-122"/>
                        </a:rPr>
                        <a:t>典型场景</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下班后路过到福州大学城附近，看见运动完的学生，回忆青春，想了解最近有哪些比赛可以去观看。</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406551641"/>
                  </a:ext>
                </a:extLst>
              </a:tr>
              <a:tr h="698575">
                <a:tc>
                  <a:txBody>
                    <a:bodyPr/>
                    <a:lstStyle/>
                    <a:p>
                      <a:pPr algn="ctr">
                        <a:lnSpc>
                          <a:spcPct val="150000"/>
                        </a:lnSpc>
                      </a:pPr>
                      <a:r>
                        <a:rPr lang="zh-CN" sz="1200" kern="100">
                          <a:effectLst/>
                          <a:latin typeface="幼圆" panose="02010509060101010101" pitchFamily="49" charset="-122"/>
                          <a:ea typeface="幼圆" panose="02010509060101010101" pitchFamily="49" charset="-122"/>
                        </a:rPr>
                        <a:t>用户定位</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tc>
                  <a:txBody>
                    <a:bodyPr/>
                    <a:lstStyle/>
                    <a:p>
                      <a:pPr algn="just">
                        <a:lnSpc>
                          <a:spcPct val="150000"/>
                        </a:lnSpc>
                      </a:pPr>
                      <a:r>
                        <a:rPr lang="zh-CN" sz="1200" kern="100">
                          <a:effectLst/>
                          <a:latin typeface="幼圆" panose="02010509060101010101" pitchFamily="49" charset="-122"/>
                          <a:ea typeface="幼圆" panose="02010509060101010101" pitchFamily="49" charset="-122"/>
                        </a:rPr>
                        <a:t>本产品针对这类用户的需求完成发现等板块，帮助这类用户及时得到所需赛事详情。此类用户为我们产品的潜在用户群体之一。</a:t>
                      </a:r>
                      <a:endParaRPr lang="zh-CN" sz="1200" kern="100">
                        <a:effectLst/>
                        <a:latin typeface="幼圆" panose="02010509060101010101" pitchFamily="49" charset="-122"/>
                        <a:ea typeface="幼圆" panose="02010509060101010101" pitchFamily="49" charset="-122"/>
                        <a:cs typeface="宋体" panose="02010600030101010101" pitchFamily="2" charset="-122"/>
                      </a:endParaRPr>
                    </a:p>
                  </a:txBody>
                  <a:tcPr marL="68580" marR="68580" marT="0" marB="0"/>
                </a:tc>
                <a:extLst>
                  <a:ext uri="{0D108BD9-81ED-4DB2-BD59-A6C34878D82A}">
                    <a16:rowId xmlns:a16="http://schemas.microsoft.com/office/drawing/2014/main" val="552988781"/>
                  </a:ext>
                </a:extLst>
              </a:tr>
            </a:tbl>
          </a:graphicData>
        </a:graphic>
      </p:graphicFrame>
      <p:sp>
        <p:nvSpPr>
          <p:cNvPr id="9" name="Google Shape;994;p56">
            <a:extLst>
              <a:ext uri="{FF2B5EF4-FFF2-40B4-BE49-F238E27FC236}">
                <a16:creationId xmlns:a16="http://schemas.microsoft.com/office/drawing/2014/main" id="{D4D0E810-4CFD-3C44-6F58-CAAC68A578DE}"/>
              </a:ext>
            </a:extLst>
          </p:cNvPr>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GB">
                <a:latin typeface="幼圆" panose="02010509060101010101" pitchFamily="49" charset="-122"/>
                <a:ea typeface="幼圆" panose="02010509060101010101" pitchFamily="49" charset="-122"/>
              </a:rPr>
              <a:t>5、</a:t>
            </a:r>
            <a:r>
              <a:rPr lang="zh-CN" altLang="en-US">
                <a:latin typeface="幼圆" panose="02010509060101010101" pitchFamily="49" charset="-122"/>
                <a:ea typeface="幼圆" panose="02010509060101010101" pitchFamily="49" charset="-122"/>
              </a:rPr>
              <a:t>用户场景</a:t>
            </a:r>
            <a:endParaRPr lang="en-GB">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6709059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71"/>
        <p:cNvGrpSpPr/>
        <p:nvPr/>
      </p:nvGrpSpPr>
      <p:grpSpPr>
        <a:xfrm>
          <a:off x="0" y="0"/>
          <a:ext cx="0" cy="0"/>
          <a:chOff x="0" y="0"/>
          <a:chExt cx="0" cy="0"/>
        </a:xfrm>
      </p:grpSpPr>
      <p:sp>
        <p:nvSpPr>
          <p:cNvPr id="1572" name="Google Shape;1572;p69"/>
          <p:cNvSpPr txBox="1">
            <a:spLocks noGrp="1"/>
          </p:cNvSpPr>
          <p:nvPr>
            <p:ph type="title"/>
          </p:nvPr>
        </p:nvSpPr>
        <p:spPr>
          <a:xfrm>
            <a:off x="1611630" y="555625"/>
            <a:ext cx="2577465" cy="112966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ltLang="en-GB" sz="6600"/>
              <a:t>03.</a:t>
            </a:r>
          </a:p>
        </p:txBody>
      </p:sp>
      <p:grpSp>
        <p:nvGrpSpPr>
          <p:cNvPr id="1573" name="Google Shape;1573;p69"/>
          <p:cNvGrpSpPr/>
          <p:nvPr/>
        </p:nvGrpSpPr>
        <p:grpSpPr>
          <a:xfrm flipH="1">
            <a:off x="1238578" y="2844681"/>
            <a:ext cx="825812" cy="1686440"/>
            <a:chOff x="2078900" y="1373325"/>
            <a:chExt cx="1359809" cy="2776489"/>
          </a:xfrm>
        </p:grpSpPr>
        <p:sp>
          <p:nvSpPr>
            <p:cNvPr id="1574" name="Google Shape;1574;p69"/>
            <p:cNvSpPr/>
            <p:nvPr/>
          </p:nvSpPr>
          <p:spPr>
            <a:xfrm>
              <a:off x="2309635" y="1397340"/>
              <a:ext cx="514491" cy="347156"/>
            </a:xfrm>
            <a:custGeom>
              <a:avLst/>
              <a:gdLst/>
              <a:ahLst/>
              <a:cxnLst/>
              <a:rect l="l" t="t" r="r" b="b"/>
              <a:pathLst>
                <a:path w="2678" h="1807" extrusionOk="0">
                  <a:moveTo>
                    <a:pt x="1651" y="1"/>
                  </a:moveTo>
                  <a:cubicBezTo>
                    <a:pt x="1567" y="1"/>
                    <a:pt x="1482" y="12"/>
                    <a:pt x="1399" y="37"/>
                  </a:cubicBezTo>
                  <a:lnTo>
                    <a:pt x="1" y="430"/>
                  </a:lnTo>
                  <a:lnTo>
                    <a:pt x="99" y="747"/>
                  </a:lnTo>
                  <a:lnTo>
                    <a:pt x="1486" y="354"/>
                  </a:lnTo>
                  <a:cubicBezTo>
                    <a:pt x="1541" y="339"/>
                    <a:pt x="1596" y="332"/>
                    <a:pt x="1651" y="332"/>
                  </a:cubicBezTo>
                  <a:cubicBezTo>
                    <a:pt x="1910" y="332"/>
                    <a:pt x="2146" y="496"/>
                    <a:pt x="2218" y="758"/>
                  </a:cubicBezTo>
                  <a:cubicBezTo>
                    <a:pt x="2306" y="1075"/>
                    <a:pt x="2120" y="1403"/>
                    <a:pt x="1814" y="1490"/>
                  </a:cubicBezTo>
                  <a:lnTo>
                    <a:pt x="1901" y="1806"/>
                  </a:lnTo>
                  <a:cubicBezTo>
                    <a:pt x="2393" y="1675"/>
                    <a:pt x="2677" y="1162"/>
                    <a:pt x="2535" y="670"/>
                  </a:cubicBezTo>
                  <a:cubicBezTo>
                    <a:pt x="2418" y="265"/>
                    <a:pt x="2047" y="1"/>
                    <a:pt x="16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69"/>
            <p:cNvSpPr/>
            <p:nvPr/>
          </p:nvSpPr>
          <p:spPr>
            <a:xfrm>
              <a:off x="2313861" y="2392899"/>
              <a:ext cx="663190" cy="306427"/>
            </a:xfrm>
            <a:custGeom>
              <a:avLst/>
              <a:gdLst/>
              <a:ahLst/>
              <a:cxnLst/>
              <a:rect l="l" t="t" r="r" b="b"/>
              <a:pathLst>
                <a:path w="3452" h="1595" extrusionOk="0">
                  <a:moveTo>
                    <a:pt x="3102" y="0"/>
                  </a:moveTo>
                  <a:lnTo>
                    <a:pt x="0" y="884"/>
                  </a:lnTo>
                  <a:lnTo>
                    <a:pt x="34" y="1595"/>
                  </a:lnTo>
                  <a:lnTo>
                    <a:pt x="3452" y="612"/>
                  </a:lnTo>
                  <a:lnTo>
                    <a:pt x="310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69"/>
            <p:cNvSpPr/>
            <p:nvPr/>
          </p:nvSpPr>
          <p:spPr>
            <a:xfrm>
              <a:off x="2198590" y="1738158"/>
              <a:ext cx="476451" cy="253979"/>
            </a:xfrm>
            <a:custGeom>
              <a:avLst/>
              <a:gdLst/>
              <a:ahLst/>
              <a:cxnLst/>
              <a:rect l="l" t="t" r="r" b="b"/>
              <a:pathLst>
                <a:path w="2480" h="1322" extrusionOk="0">
                  <a:moveTo>
                    <a:pt x="2282" y="0"/>
                  </a:moveTo>
                  <a:lnTo>
                    <a:pt x="0" y="655"/>
                  </a:lnTo>
                  <a:lnTo>
                    <a:pt x="197" y="1321"/>
                  </a:lnTo>
                  <a:lnTo>
                    <a:pt x="2479" y="666"/>
                  </a:lnTo>
                  <a:lnTo>
                    <a:pt x="2282"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69"/>
            <p:cNvSpPr/>
            <p:nvPr/>
          </p:nvSpPr>
          <p:spPr>
            <a:xfrm>
              <a:off x="2078900" y="1837484"/>
              <a:ext cx="902376" cy="725436"/>
            </a:xfrm>
            <a:custGeom>
              <a:avLst/>
              <a:gdLst/>
              <a:ahLst/>
              <a:cxnLst/>
              <a:rect l="l" t="t" r="r" b="b"/>
              <a:pathLst>
                <a:path w="4697" h="3776" extrusionOk="0">
                  <a:moveTo>
                    <a:pt x="3279" y="0"/>
                  </a:moveTo>
                  <a:cubicBezTo>
                    <a:pt x="3188" y="0"/>
                    <a:pt x="3096" y="13"/>
                    <a:pt x="3004" y="40"/>
                  </a:cubicBezTo>
                  <a:lnTo>
                    <a:pt x="842" y="663"/>
                  </a:lnTo>
                  <a:cubicBezTo>
                    <a:pt x="306" y="804"/>
                    <a:pt x="0" y="1362"/>
                    <a:pt x="153" y="1897"/>
                  </a:cubicBezTo>
                  <a:lnTo>
                    <a:pt x="459" y="2957"/>
                  </a:lnTo>
                  <a:cubicBezTo>
                    <a:pt x="612" y="3491"/>
                    <a:pt x="1213" y="3775"/>
                    <a:pt x="1213" y="3775"/>
                  </a:cubicBezTo>
                  <a:lnTo>
                    <a:pt x="4337" y="2891"/>
                  </a:lnTo>
                  <a:cubicBezTo>
                    <a:pt x="4337" y="2891"/>
                    <a:pt x="4697" y="2323"/>
                    <a:pt x="4544" y="1787"/>
                  </a:cubicBezTo>
                  <a:lnTo>
                    <a:pt x="4238" y="728"/>
                  </a:lnTo>
                  <a:cubicBezTo>
                    <a:pt x="4112" y="286"/>
                    <a:pt x="3710" y="0"/>
                    <a:pt x="32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69"/>
            <p:cNvSpPr/>
            <p:nvPr/>
          </p:nvSpPr>
          <p:spPr>
            <a:xfrm>
              <a:off x="2280240" y="2510284"/>
              <a:ext cx="1158469" cy="1639531"/>
            </a:xfrm>
            <a:custGeom>
              <a:avLst/>
              <a:gdLst/>
              <a:ahLst/>
              <a:cxnLst/>
              <a:rect l="l" t="t" r="r" b="b"/>
              <a:pathLst>
                <a:path w="6030" h="8534" extrusionOk="0">
                  <a:moveTo>
                    <a:pt x="3638" y="1"/>
                  </a:moveTo>
                  <a:lnTo>
                    <a:pt x="197" y="984"/>
                  </a:lnTo>
                  <a:cubicBezTo>
                    <a:pt x="197" y="984"/>
                    <a:pt x="1" y="1508"/>
                    <a:pt x="154" y="2032"/>
                  </a:cubicBezTo>
                  <a:lnTo>
                    <a:pt x="1803" y="7810"/>
                  </a:lnTo>
                  <a:cubicBezTo>
                    <a:pt x="1931" y="8248"/>
                    <a:pt x="2333" y="8533"/>
                    <a:pt x="2773" y="8533"/>
                  </a:cubicBezTo>
                  <a:cubicBezTo>
                    <a:pt x="2860" y="8533"/>
                    <a:pt x="2949" y="8522"/>
                    <a:pt x="3037" y="8499"/>
                  </a:cubicBezTo>
                  <a:lnTo>
                    <a:pt x="5200" y="7876"/>
                  </a:lnTo>
                  <a:cubicBezTo>
                    <a:pt x="5724" y="7723"/>
                    <a:pt x="6030" y="7166"/>
                    <a:pt x="5877" y="6642"/>
                  </a:cubicBezTo>
                  <a:lnTo>
                    <a:pt x="4228" y="875"/>
                  </a:lnTo>
                  <a:cubicBezTo>
                    <a:pt x="4075" y="339"/>
                    <a:pt x="3638" y="1"/>
                    <a:pt x="36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69"/>
            <p:cNvSpPr/>
            <p:nvPr/>
          </p:nvSpPr>
          <p:spPr>
            <a:xfrm>
              <a:off x="2213191" y="1408483"/>
              <a:ext cx="251866" cy="231117"/>
            </a:xfrm>
            <a:custGeom>
              <a:avLst/>
              <a:gdLst/>
              <a:ahLst/>
              <a:cxnLst/>
              <a:rect l="l" t="t" r="r" b="b"/>
              <a:pathLst>
                <a:path w="1311" h="1203" extrusionOk="0">
                  <a:moveTo>
                    <a:pt x="1049" y="1"/>
                  </a:moveTo>
                  <a:lnTo>
                    <a:pt x="0" y="307"/>
                  </a:lnTo>
                  <a:lnTo>
                    <a:pt x="262" y="1202"/>
                  </a:lnTo>
                  <a:lnTo>
                    <a:pt x="1311" y="896"/>
                  </a:lnTo>
                  <a:lnTo>
                    <a:pt x="104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69"/>
            <p:cNvSpPr/>
            <p:nvPr/>
          </p:nvSpPr>
          <p:spPr>
            <a:xfrm>
              <a:off x="2175344" y="1373325"/>
              <a:ext cx="279339" cy="129487"/>
            </a:xfrm>
            <a:custGeom>
              <a:avLst/>
              <a:gdLst/>
              <a:ahLst/>
              <a:cxnLst/>
              <a:rect l="l" t="t" r="r" b="b"/>
              <a:pathLst>
                <a:path w="1454" h="674" extrusionOk="0">
                  <a:moveTo>
                    <a:pt x="1236" y="1"/>
                  </a:moveTo>
                  <a:cubicBezTo>
                    <a:pt x="1218" y="1"/>
                    <a:pt x="1199" y="3"/>
                    <a:pt x="1180" y="9"/>
                  </a:cubicBezTo>
                  <a:lnTo>
                    <a:pt x="165" y="304"/>
                  </a:lnTo>
                  <a:cubicBezTo>
                    <a:pt x="56" y="337"/>
                    <a:pt x="0" y="435"/>
                    <a:pt x="34" y="533"/>
                  </a:cubicBezTo>
                  <a:cubicBezTo>
                    <a:pt x="51" y="621"/>
                    <a:pt x="125" y="674"/>
                    <a:pt x="205" y="674"/>
                  </a:cubicBezTo>
                  <a:cubicBezTo>
                    <a:pt x="224" y="674"/>
                    <a:pt x="243" y="671"/>
                    <a:pt x="263" y="664"/>
                  </a:cubicBezTo>
                  <a:lnTo>
                    <a:pt x="1289" y="370"/>
                  </a:lnTo>
                  <a:cubicBezTo>
                    <a:pt x="1388" y="348"/>
                    <a:pt x="1454" y="239"/>
                    <a:pt x="1420" y="140"/>
                  </a:cubicBezTo>
                  <a:cubicBezTo>
                    <a:pt x="1394" y="59"/>
                    <a:pt x="1322" y="1"/>
                    <a:pt x="123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69"/>
            <p:cNvSpPr/>
            <p:nvPr/>
          </p:nvSpPr>
          <p:spPr>
            <a:xfrm>
              <a:off x="2183797" y="1553340"/>
              <a:ext cx="388462" cy="214403"/>
            </a:xfrm>
            <a:custGeom>
              <a:avLst/>
              <a:gdLst/>
              <a:ahLst/>
              <a:cxnLst/>
              <a:rect l="l" t="t" r="r" b="b"/>
              <a:pathLst>
                <a:path w="2022" h="1116" extrusionOk="0">
                  <a:moveTo>
                    <a:pt x="1857" y="1"/>
                  </a:moveTo>
                  <a:lnTo>
                    <a:pt x="0" y="536"/>
                  </a:lnTo>
                  <a:lnTo>
                    <a:pt x="164" y="1115"/>
                  </a:lnTo>
                  <a:lnTo>
                    <a:pt x="2021" y="579"/>
                  </a:lnTo>
                  <a:lnTo>
                    <a:pt x="185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69"/>
            <p:cNvSpPr/>
            <p:nvPr/>
          </p:nvSpPr>
          <p:spPr>
            <a:xfrm>
              <a:off x="2110407" y="1625769"/>
              <a:ext cx="594027" cy="275304"/>
            </a:xfrm>
            <a:custGeom>
              <a:avLst/>
              <a:gdLst/>
              <a:ahLst/>
              <a:cxnLst/>
              <a:rect l="l" t="t" r="r" b="b"/>
              <a:pathLst>
                <a:path w="3092" h="1433" extrusionOk="0">
                  <a:moveTo>
                    <a:pt x="2649" y="0"/>
                  </a:moveTo>
                  <a:cubicBezTo>
                    <a:pt x="2611" y="0"/>
                    <a:pt x="2573" y="6"/>
                    <a:pt x="2534" y="17"/>
                  </a:cubicBezTo>
                  <a:lnTo>
                    <a:pt x="338" y="651"/>
                  </a:lnTo>
                  <a:cubicBezTo>
                    <a:pt x="120" y="705"/>
                    <a:pt x="0" y="923"/>
                    <a:pt x="66" y="1142"/>
                  </a:cubicBezTo>
                  <a:cubicBezTo>
                    <a:pt x="110" y="1313"/>
                    <a:pt x="267" y="1432"/>
                    <a:pt x="442" y="1432"/>
                  </a:cubicBezTo>
                  <a:cubicBezTo>
                    <a:pt x="480" y="1432"/>
                    <a:pt x="518" y="1427"/>
                    <a:pt x="557" y="1415"/>
                  </a:cubicBezTo>
                  <a:lnTo>
                    <a:pt x="2753" y="782"/>
                  </a:lnTo>
                  <a:cubicBezTo>
                    <a:pt x="2971" y="727"/>
                    <a:pt x="3091" y="508"/>
                    <a:pt x="3037" y="290"/>
                  </a:cubicBezTo>
                  <a:cubicBezTo>
                    <a:pt x="2983" y="119"/>
                    <a:pt x="2825" y="0"/>
                    <a:pt x="264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3" name="Google Shape;1583;p69"/>
          <p:cNvGrpSpPr/>
          <p:nvPr/>
        </p:nvGrpSpPr>
        <p:grpSpPr>
          <a:xfrm>
            <a:off x="7233166" y="968002"/>
            <a:ext cx="1118852" cy="1269251"/>
            <a:chOff x="1998900" y="2143600"/>
            <a:chExt cx="296825" cy="336725"/>
          </a:xfrm>
        </p:grpSpPr>
        <p:sp>
          <p:nvSpPr>
            <p:cNvPr id="1584" name="Google Shape;1584;p69"/>
            <p:cNvSpPr/>
            <p:nvPr/>
          </p:nvSpPr>
          <p:spPr>
            <a:xfrm>
              <a:off x="2061150" y="2186750"/>
              <a:ext cx="21325" cy="24050"/>
            </a:xfrm>
            <a:custGeom>
              <a:avLst/>
              <a:gdLst/>
              <a:ahLst/>
              <a:cxnLst/>
              <a:rect l="l" t="t" r="r" b="b"/>
              <a:pathLst>
                <a:path w="853" h="962" extrusionOk="0">
                  <a:moveTo>
                    <a:pt x="437" y="0"/>
                  </a:moveTo>
                  <a:lnTo>
                    <a:pt x="0" y="262"/>
                  </a:lnTo>
                  <a:lnTo>
                    <a:pt x="404" y="961"/>
                  </a:lnTo>
                  <a:lnTo>
                    <a:pt x="852" y="711"/>
                  </a:lnTo>
                  <a:lnTo>
                    <a:pt x="4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69"/>
            <p:cNvSpPr/>
            <p:nvPr/>
          </p:nvSpPr>
          <p:spPr>
            <a:xfrm>
              <a:off x="2050225" y="2175250"/>
              <a:ext cx="28700" cy="22550"/>
            </a:xfrm>
            <a:custGeom>
              <a:avLst/>
              <a:gdLst/>
              <a:ahLst/>
              <a:cxnLst/>
              <a:rect l="l" t="t" r="r" b="b"/>
              <a:pathLst>
                <a:path w="1148" h="902" extrusionOk="0">
                  <a:moveTo>
                    <a:pt x="831" y="1"/>
                  </a:moveTo>
                  <a:cubicBezTo>
                    <a:pt x="794" y="1"/>
                    <a:pt x="756" y="12"/>
                    <a:pt x="721" y="35"/>
                  </a:cubicBezTo>
                  <a:lnTo>
                    <a:pt x="142" y="362"/>
                  </a:lnTo>
                  <a:cubicBezTo>
                    <a:pt x="33" y="428"/>
                    <a:pt x="1" y="547"/>
                    <a:pt x="66" y="657"/>
                  </a:cubicBezTo>
                  <a:lnTo>
                    <a:pt x="142" y="799"/>
                  </a:lnTo>
                  <a:cubicBezTo>
                    <a:pt x="179" y="865"/>
                    <a:pt x="251" y="902"/>
                    <a:pt x="324" y="902"/>
                  </a:cubicBezTo>
                  <a:cubicBezTo>
                    <a:pt x="359" y="902"/>
                    <a:pt x="394" y="893"/>
                    <a:pt x="426" y="875"/>
                  </a:cubicBezTo>
                  <a:lnTo>
                    <a:pt x="1016" y="537"/>
                  </a:lnTo>
                  <a:cubicBezTo>
                    <a:pt x="1115" y="482"/>
                    <a:pt x="1147" y="351"/>
                    <a:pt x="1093" y="253"/>
                  </a:cubicBezTo>
                  <a:lnTo>
                    <a:pt x="1005" y="111"/>
                  </a:lnTo>
                  <a:cubicBezTo>
                    <a:pt x="970" y="39"/>
                    <a:pt x="901" y="1"/>
                    <a:pt x="8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69"/>
            <p:cNvSpPr/>
            <p:nvPr/>
          </p:nvSpPr>
          <p:spPr>
            <a:xfrm>
              <a:off x="2212150" y="2186750"/>
              <a:ext cx="21325" cy="24050"/>
            </a:xfrm>
            <a:custGeom>
              <a:avLst/>
              <a:gdLst/>
              <a:ahLst/>
              <a:cxnLst/>
              <a:rect l="l" t="t" r="r" b="b"/>
              <a:pathLst>
                <a:path w="853" h="962" extrusionOk="0">
                  <a:moveTo>
                    <a:pt x="405" y="0"/>
                  </a:moveTo>
                  <a:lnTo>
                    <a:pt x="0" y="711"/>
                  </a:lnTo>
                  <a:lnTo>
                    <a:pt x="437" y="961"/>
                  </a:lnTo>
                  <a:lnTo>
                    <a:pt x="852" y="262"/>
                  </a:lnTo>
                  <a:lnTo>
                    <a:pt x="40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69"/>
            <p:cNvSpPr/>
            <p:nvPr/>
          </p:nvSpPr>
          <p:spPr>
            <a:xfrm>
              <a:off x="2215700" y="2175250"/>
              <a:ext cx="28425" cy="22550"/>
            </a:xfrm>
            <a:custGeom>
              <a:avLst/>
              <a:gdLst/>
              <a:ahLst/>
              <a:cxnLst/>
              <a:rect l="l" t="t" r="r" b="b"/>
              <a:pathLst>
                <a:path w="1137" h="902" extrusionOk="0">
                  <a:moveTo>
                    <a:pt x="317" y="1"/>
                  </a:moveTo>
                  <a:cubicBezTo>
                    <a:pt x="246" y="1"/>
                    <a:pt x="178" y="39"/>
                    <a:pt x="142" y="111"/>
                  </a:cubicBezTo>
                  <a:lnTo>
                    <a:pt x="55" y="253"/>
                  </a:lnTo>
                  <a:cubicBezTo>
                    <a:pt x="1" y="351"/>
                    <a:pt x="33" y="482"/>
                    <a:pt x="132" y="537"/>
                  </a:cubicBezTo>
                  <a:lnTo>
                    <a:pt x="710" y="875"/>
                  </a:lnTo>
                  <a:cubicBezTo>
                    <a:pt x="743" y="893"/>
                    <a:pt x="778" y="902"/>
                    <a:pt x="813" y="902"/>
                  </a:cubicBezTo>
                  <a:cubicBezTo>
                    <a:pt x="886" y="902"/>
                    <a:pt x="958" y="865"/>
                    <a:pt x="994" y="799"/>
                  </a:cubicBezTo>
                  <a:lnTo>
                    <a:pt x="1082" y="657"/>
                  </a:lnTo>
                  <a:cubicBezTo>
                    <a:pt x="1137" y="547"/>
                    <a:pt x="1104" y="428"/>
                    <a:pt x="1006" y="362"/>
                  </a:cubicBezTo>
                  <a:lnTo>
                    <a:pt x="426" y="35"/>
                  </a:lnTo>
                  <a:cubicBezTo>
                    <a:pt x="392" y="12"/>
                    <a:pt x="354" y="1"/>
                    <a:pt x="31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69"/>
            <p:cNvSpPr/>
            <p:nvPr/>
          </p:nvSpPr>
          <p:spPr>
            <a:xfrm>
              <a:off x="2135425" y="2164625"/>
              <a:ext cx="23500" cy="37725"/>
            </a:xfrm>
            <a:custGeom>
              <a:avLst/>
              <a:gdLst/>
              <a:ahLst/>
              <a:cxnLst/>
              <a:rect l="l" t="t" r="r" b="b"/>
              <a:pathLst>
                <a:path w="940" h="1509" extrusionOk="0">
                  <a:moveTo>
                    <a:pt x="0" y="1"/>
                  </a:moveTo>
                  <a:lnTo>
                    <a:pt x="0" y="1508"/>
                  </a:lnTo>
                  <a:lnTo>
                    <a:pt x="940" y="1508"/>
                  </a:lnTo>
                  <a:lnTo>
                    <a:pt x="9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69"/>
            <p:cNvSpPr/>
            <p:nvPr/>
          </p:nvSpPr>
          <p:spPr>
            <a:xfrm>
              <a:off x="1998900" y="2183475"/>
              <a:ext cx="296825" cy="296850"/>
            </a:xfrm>
            <a:custGeom>
              <a:avLst/>
              <a:gdLst/>
              <a:ahLst/>
              <a:cxnLst/>
              <a:rect l="l" t="t" r="r" b="b"/>
              <a:pathLst>
                <a:path w="11873" h="11874" extrusionOk="0">
                  <a:moveTo>
                    <a:pt x="5931" y="0"/>
                  </a:moveTo>
                  <a:cubicBezTo>
                    <a:pt x="2654" y="0"/>
                    <a:pt x="0" y="2665"/>
                    <a:pt x="0" y="5942"/>
                  </a:cubicBezTo>
                  <a:cubicBezTo>
                    <a:pt x="0" y="9219"/>
                    <a:pt x="2654" y="11874"/>
                    <a:pt x="5931" y="11874"/>
                  </a:cubicBezTo>
                  <a:cubicBezTo>
                    <a:pt x="9208" y="11874"/>
                    <a:pt x="11873" y="9219"/>
                    <a:pt x="11873" y="5942"/>
                  </a:cubicBezTo>
                  <a:cubicBezTo>
                    <a:pt x="11873" y="2665"/>
                    <a:pt x="9208" y="0"/>
                    <a:pt x="593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69"/>
            <p:cNvSpPr/>
            <p:nvPr/>
          </p:nvSpPr>
          <p:spPr>
            <a:xfrm>
              <a:off x="2017725" y="2202325"/>
              <a:ext cx="259175" cy="259150"/>
            </a:xfrm>
            <a:custGeom>
              <a:avLst/>
              <a:gdLst/>
              <a:ahLst/>
              <a:cxnLst/>
              <a:rect l="l" t="t" r="r" b="b"/>
              <a:pathLst>
                <a:path w="10367" h="10366" extrusionOk="0">
                  <a:moveTo>
                    <a:pt x="5178" y="0"/>
                  </a:moveTo>
                  <a:cubicBezTo>
                    <a:pt x="2316" y="0"/>
                    <a:pt x="0" y="2326"/>
                    <a:pt x="0" y="5188"/>
                  </a:cubicBezTo>
                  <a:cubicBezTo>
                    <a:pt x="0" y="8050"/>
                    <a:pt x="2316" y="10365"/>
                    <a:pt x="5178" y="10365"/>
                  </a:cubicBezTo>
                  <a:cubicBezTo>
                    <a:pt x="8039" y="10365"/>
                    <a:pt x="10366" y="8050"/>
                    <a:pt x="10366" y="5188"/>
                  </a:cubicBezTo>
                  <a:cubicBezTo>
                    <a:pt x="10366" y="2326"/>
                    <a:pt x="8039" y="0"/>
                    <a:pt x="517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69"/>
            <p:cNvSpPr/>
            <p:nvPr/>
          </p:nvSpPr>
          <p:spPr>
            <a:xfrm>
              <a:off x="2062500" y="2252450"/>
              <a:ext cx="109800" cy="104450"/>
            </a:xfrm>
            <a:custGeom>
              <a:avLst/>
              <a:gdLst/>
              <a:ahLst/>
              <a:cxnLst/>
              <a:rect l="l" t="t" r="r" b="b"/>
              <a:pathLst>
                <a:path w="4392" h="4178" extrusionOk="0">
                  <a:moveTo>
                    <a:pt x="202" y="0"/>
                  </a:moveTo>
                  <a:cubicBezTo>
                    <a:pt x="196" y="0"/>
                    <a:pt x="190" y="2"/>
                    <a:pt x="187" y="5"/>
                  </a:cubicBezTo>
                  <a:cubicBezTo>
                    <a:pt x="1" y="168"/>
                    <a:pt x="4119" y="4177"/>
                    <a:pt x="4119" y="4177"/>
                  </a:cubicBezTo>
                  <a:lnTo>
                    <a:pt x="4392" y="3904"/>
                  </a:lnTo>
                  <a:cubicBezTo>
                    <a:pt x="4392" y="3904"/>
                    <a:pt x="530" y="0"/>
                    <a:pt x="2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69"/>
            <p:cNvSpPr/>
            <p:nvPr/>
          </p:nvSpPr>
          <p:spPr>
            <a:xfrm>
              <a:off x="2130225" y="2314825"/>
              <a:ext cx="34175" cy="34150"/>
            </a:xfrm>
            <a:custGeom>
              <a:avLst/>
              <a:gdLst/>
              <a:ahLst/>
              <a:cxnLst/>
              <a:rect l="l" t="t" r="r" b="b"/>
              <a:pathLst>
                <a:path w="1367" h="1366" extrusionOk="0">
                  <a:moveTo>
                    <a:pt x="678" y="0"/>
                  </a:moveTo>
                  <a:cubicBezTo>
                    <a:pt x="306" y="0"/>
                    <a:pt x="1" y="306"/>
                    <a:pt x="1" y="688"/>
                  </a:cubicBezTo>
                  <a:cubicBezTo>
                    <a:pt x="1" y="1059"/>
                    <a:pt x="306" y="1365"/>
                    <a:pt x="678" y="1365"/>
                  </a:cubicBezTo>
                  <a:cubicBezTo>
                    <a:pt x="1060" y="1365"/>
                    <a:pt x="1366" y="1059"/>
                    <a:pt x="1366" y="688"/>
                  </a:cubicBezTo>
                  <a:cubicBezTo>
                    <a:pt x="1366" y="306"/>
                    <a:pt x="1060" y="0"/>
                    <a:pt x="67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69"/>
            <p:cNvSpPr/>
            <p:nvPr/>
          </p:nvSpPr>
          <p:spPr>
            <a:xfrm>
              <a:off x="2137875" y="2322725"/>
              <a:ext cx="18600" cy="18600"/>
            </a:xfrm>
            <a:custGeom>
              <a:avLst/>
              <a:gdLst/>
              <a:ahLst/>
              <a:cxnLst/>
              <a:rect l="l" t="t" r="r" b="b"/>
              <a:pathLst>
                <a:path w="744" h="744" extrusionOk="0">
                  <a:moveTo>
                    <a:pt x="372" y="1"/>
                  </a:moveTo>
                  <a:cubicBezTo>
                    <a:pt x="165" y="1"/>
                    <a:pt x="0" y="165"/>
                    <a:pt x="0" y="372"/>
                  </a:cubicBezTo>
                  <a:cubicBezTo>
                    <a:pt x="0" y="580"/>
                    <a:pt x="165" y="743"/>
                    <a:pt x="372" y="743"/>
                  </a:cubicBezTo>
                  <a:cubicBezTo>
                    <a:pt x="580" y="743"/>
                    <a:pt x="743" y="580"/>
                    <a:pt x="743" y="372"/>
                  </a:cubicBezTo>
                  <a:cubicBezTo>
                    <a:pt x="743" y="165"/>
                    <a:pt x="580" y="1"/>
                    <a:pt x="37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69"/>
            <p:cNvSpPr/>
            <p:nvPr/>
          </p:nvSpPr>
          <p:spPr>
            <a:xfrm>
              <a:off x="2140600" y="2209425"/>
              <a:ext cx="13425" cy="22675"/>
            </a:xfrm>
            <a:custGeom>
              <a:avLst/>
              <a:gdLst/>
              <a:ahLst/>
              <a:cxnLst/>
              <a:rect l="l" t="t" r="r" b="b"/>
              <a:pathLst>
                <a:path w="537" h="907" extrusionOk="0">
                  <a:moveTo>
                    <a:pt x="1" y="0"/>
                  </a:moveTo>
                  <a:lnTo>
                    <a:pt x="1" y="906"/>
                  </a:lnTo>
                  <a:lnTo>
                    <a:pt x="536" y="906"/>
                  </a:lnTo>
                  <a:lnTo>
                    <a:pt x="53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69"/>
            <p:cNvSpPr/>
            <p:nvPr/>
          </p:nvSpPr>
          <p:spPr>
            <a:xfrm>
              <a:off x="2024550" y="2325200"/>
              <a:ext cx="22675" cy="13400"/>
            </a:xfrm>
            <a:custGeom>
              <a:avLst/>
              <a:gdLst/>
              <a:ahLst/>
              <a:cxnLst/>
              <a:rect l="l" t="t" r="r" b="b"/>
              <a:pathLst>
                <a:path w="907" h="536" extrusionOk="0">
                  <a:moveTo>
                    <a:pt x="1" y="0"/>
                  </a:moveTo>
                  <a:lnTo>
                    <a:pt x="1" y="535"/>
                  </a:lnTo>
                  <a:lnTo>
                    <a:pt x="907" y="535"/>
                  </a:lnTo>
                  <a:lnTo>
                    <a:pt x="90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69"/>
            <p:cNvSpPr/>
            <p:nvPr/>
          </p:nvSpPr>
          <p:spPr>
            <a:xfrm>
              <a:off x="2140600" y="2431950"/>
              <a:ext cx="13425" cy="22700"/>
            </a:xfrm>
            <a:custGeom>
              <a:avLst/>
              <a:gdLst/>
              <a:ahLst/>
              <a:cxnLst/>
              <a:rect l="l" t="t" r="r" b="b"/>
              <a:pathLst>
                <a:path w="537" h="908" extrusionOk="0">
                  <a:moveTo>
                    <a:pt x="1" y="1"/>
                  </a:moveTo>
                  <a:lnTo>
                    <a:pt x="1" y="908"/>
                  </a:lnTo>
                  <a:lnTo>
                    <a:pt x="536" y="908"/>
                  </a:lnTo>
                  <a:lnTo>
                    <a:pt x="53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69"/>
            <p:cNvSpPr/>
            <p:nvPr/>
          </p:nvSpPr>
          <p:spPr>
            <a:xfrm>
              <a:off x="2247100" y="2325200"/>
              <a:ext cx="22700" cy="13400"/>
            </a:xfrm>
            <a:custGeom>
              <a:avLst/>
              <a:gdLst/>
              <a:ahLst/>
              <a:cxnLst/>
              <a:rect l="l" t="t" r="r" b="b"/>
              <a:pathLst>
                <a:path w="908" h="536" extrusionOk="0">
                  <a:moveTo>
                    <a:pt x="0" y="0"/>
                  </a:moveTo>
                  <a:lnTo>
                    <a:pt x="0" y="535"/>
                  </a:lnTo>
                  <a:lnTo>
                    <a:pt x="907" y="535"/>
                  </a:lnTo>
                  <a:lnTo>
                    <a:pt x="907"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69"/>
            <p:cNvSpPr/>
            <p:nvPr/>
          </p:nvSpPr>
          <p:spPr>
            <a:xfrm>
              <a:off x="2083800" y="2228850"/>
              <a:ext cx="15600" cy="13475"/>
            </a:xfrm>
            <a:custGeom>
              <a:avLst/>
              <a:gdLst/>
              <a:ahLst/>
              <a:cxnLst/>
              <a:rect l="l" t="t" r="r" b="b"/>
              <a:pathLst>
                <a:path w="624" h="539" extrusionOk="0">
                  <a:moveTo>
                    <a:pt x="305" y="1"/>
                  </a:moveTo>
                  <a:cubicBezTo>
                    <a:pt x="261" y="1"/>
                    <a:pt x="217" y="11"/>
                    <a:pt x="175" y="31"/>
                  </a:cubicBezTo>
                  <a:cubicBezTo>
                    <a:pt x="44" y="107"/>
                    <a:pt x="1" y="272"/>
                    <a:pt x="78" y="403"/>
                  </a:cubicBezTo>
                  <a:cubicBezTo>
                    <a:pt x="128" y="490"/>
                    <a:pt x="218" y="539"/>
                    <a:pt x="311" y="539"/>
                  </a:cubicBezTo>
                  <a:cubicBezTo>
                    <a:pt x="358" y="539"/>
                    <a:pt x="405" y="526"/>
                    <a:pt x="449" y="501"/>
                  </a:cubicBezTo>
                  <a:cubicBezTo>
                    <a:pt x="569" y="425"/>
                    <a:pt x="624" y="260"/>
                    <a:pt x="547" y="129"/>
                  </a:cubicBezTo>
                  <a:cubicBezTo>
                    <a:pt x="495" y="47"/>
                    <a:pt x="401" y="1"/>
                    <a:pt x="30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69"/>
            <p:cNvSpPr/>
            <p:nvPr/>
          </p:nvSpPr>
          <p:spPr>
            <a:xfrm>
              <a:off x="2043125" y="2269625"/>
              <a:ext cx="15325" cy="13375"/>
            </a:xfrm>
            <a:custGeom>
              <a:avLst/>
              <a:gdLst/>
              <a:ahLst/>
              <a:cxnLst/>
              <a:rect l="l" t="t" r="r" b="b"/>
              <a:pathLst>
                <a:path w="613" h="535" extrusionOk="0">
                  <a:moveTo>
                    <a:pt x="310" y="1"/>
                  </a:moveTo>
                  <a:cubicBezTo>
                    <a:pt x="217" y="1"/>
                    <a:pt x="128" y="49"/>
                    <a:pt x="77" y="137"/>
                  </a:cubicBezTo>
                  <a:cubicBezTo>
                    <a:pt x="1" y="257"/>
                    <a:pt x="44" y="421"/>
                    <a:pt x="175" y="498"/>
                  </a:cubicBezTo>
                  <a:cubicBezTo>
                    <a:pt x="219" y="523"/>
                    <a:pt x="266" y="535"/>
                    <a:pt x="312" y="535"/>
                  </a:cubicBezTo>
                  <a:cubicBezTo>
                    <a:pt x="405" y="535"/>
                    <a:pt x="495" y="486"/>
                    <a:pt x="547" y="399"/>
                  </a:cubicBezTo>
                  <a:cubicBezTo>
                    <a:pt x="612" y="279"/>
                    <a:pt x="569" y="104"/>
                    <a:pt x="448" y="39"/>
                  </a:cubicBezTo>
                  <a:cubicBezTo>
                    <a:pt x="404" y="13"/>
                    <a:pt x="357" y="1"/>
                    <a:pt x="31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69"/>
            <p:cNvSpPr/>
            <p:nvPr/>
          </p:nvSpPr>
          <p:spPr>
            <a:xfrm>
              <a:off x="2195225" y="2228850"/>
              <a:ext cx="15300" cy="13475"/>
            </a:xfrm>
            <a:custGeom>
              <a:avLst/>
              <a:gdLst/>
              <a:ahLst/>
              <a:cxnLst/>
              <a:rect l="l" t="t" r="r" b="b"/>
              <a:pathLst>
                <a:path w="612" h="539" extrusionOk="0">
                  <a:moveTo>
                    <a:pt x="315" y="1"/>
                  </a:moveTo>
                  <a:cubicBezTo>
                    <a:pt x="223" y="1"/>
                    <a:pt x="129" y="47"/>
                    <a:pt x="77" y="129"/>
                  </a:cubicBezTo>
                  <a:cubicBezTo>
                    <a:pt x="0" y="260"/>
                    <a:pt x="44" y="425"/>
                    <a:pt x="175" y="501"/>
                  </a:cubicBezTo>
                  <a:cubicBezTo>
                    <a:pt x="219" y="526"/>
                    <a:pt x="266" y="539"/>
                    <a:pt x="313" y="539"/>
                  </a:cubicBezTo>
                  <a:cubicBezTo>
                    <a:pt x="405" y="539"/>
                    <a:pt x="492" y="490"/>
                    <a:pt x="536" y="403"/>
                  </a:cubicBezTo>
                  <a:cubicBezTo>
                    <a:pt x="612" y="272"/>
                    <a:pt x="568" y="107"/>
                    <a:pt x="437" y="31"/>
                  </a:cubicBezTo>
                  <a:cubicBezTo>
                    <a:pt x="399" y="11"/>
                    <a:pt x="357" y="1"/>
                    <a:pt x="3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69"/>
            <p:cNvSpPr/>
            <p:nvPr/>
          </p:nvSpPr>
          <p:spPr>
            <a:xfrm>
              <a:off x="2235925" y="2269625"/>
              <a:ext cx="15300" cy="13375"/>
            </a:xfrm>
            <a:custGeom>
              <a:avLst/>
              <a:gdLst/>
              <a:ahLst/>
              <a:cxnLst/>
              <a:rect l="l" t="t" r="r" b="b"/>
              <a:pathLst>
                <a:path w="612" h="535" extrusionOk="0">
                  <a:moveTo>
                    <a:pt x="313" y="1"/>
                  </a:moveTo>
                  <a:cubicBezTo>
                    <a:pt x="266" y="1"/>
                    <a:pt x="219" y="13"/>
                    <a:pt x="175" y="39"/>
                  </a:cubicBezTo>
                  <a:cubicBezTo>
                    <a:pt x="44" y="104"/>
                    <a:pt x="0" y="279"/>
                    <a:pt x="76" y="399"/>
                  </a:cubicBezTo>
                  <a:cubicBezTo>
                    <a:pt x="127" y="486"/>
                    <a:pt x="217" y="535"/>
                    <a:pt x="310" y="535"/>
                  </a:cubicBezTo>
                  <a:cubicBezTo>
                    <a:pt x="357" y="535"/>
                    <a:pt x="404" y="523"/>
                    <a:pt x="447" y="498"/>
                  </a:cubicBezTo>
                  <a:cubicBezTo>
                    <a:pt x="568" y="421"/>
                    <a:pt x="612" y="257"/>
                    <a:pt x="546" y="137"/>
                  </a:cubicBezTo>
                  <a:cubicBezTo>
                    <a:pt x="495" y="49"/>
                    <a:pt x="405" y="1"/>
                    <a:pt x="31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69"/>
            <p:cNvSpPr/>
            <p:nvPr/>
          </p:nvSpPr>
          <p:spPr>
            <a:xfrm>
              <a:off x="2083800" y="2421650"/>
              <a:ext cx="15600" cy="13475"/>
            </a:xfrm>
            <a:custGeom>
              <a:avLst/>
              <a:gdLst/>
              <a:ahLst/>
              <a:cxnLst/>
              <a:rect l="l" t="t" r="r" b="b"/>
              <a:pathLst>
                <a:path w="624" h="539" extrusionOk="0">
                  <a:moveTo>
                    <a:pt x="319" y="0"/>
                  </a:moveTo>
                  <a:cubicBezTo>
                    <a:pt x="223" y="0"/>
                    <a:pt x="130" y="47"/>
                    <a:pt x="78" y="129"/>
                  </a:cubicBezTo>
                  <a:cubicBezTo>
                    <a:pt x="1" y="260"/>
                    <a:pt x="44" y="424"/>
                    <a:pt x="175" y="500"/>
                  </a:cubicBezTo>
                  <a:cubicBezTo>
                    <a:pt x="219" y="526"/>
                    <a:pt x="267" y="538"/>
                    <a:pt x="313" y="538"/>
                  </a:cubicBezTo>
                  <a:cubicBezTo>
                    <a:pt x="406" y="538"/>
                    <a:pt x="496" y="490"/>
                    <a:pt x="547" y="402"/>
                  </a:cubicBezTo>
                  <a:cubicBezTo>
                    <a:pt x="624" y="271"/>
                    <a:pt x="569" y="107"/>
                    <a:pt x="449" y="31"/>
                  </a:cubicBezTo>
                  <a:cubicBezTo>
                    <a:pt x="408" y="10"/>
                    <a:pt x="363" y="0"/>
                    <a:pt x="31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69"/>
            <p:cNvSpPr/>
            <p:nvPr/>
          </p:nvSpPr>
          <p:spPr>
            <a:xfrm>
              <a:off x="2043125" y="2380825"/>
              <a:ext cx="15325" cy="13600"/>
            </a:xfrm>
            <a:custGeom>
              <a:avLst/>
              <a:gdLst/>
              <a:ahLst/>
              <a:cxnLst/>
              <a:rect l="l" t="t" r="r" b="b"/>
              <a:pathLst>
                <a:path w="613" h="544" extrusionOk="0">
                  <a:moveTo>
                    <a:pt x="306" y="1"/>
                  </a:moveTo>
                  <a:cubicBezTo>
                    <a:pt x="262" y="1"/>
                    <a:pt x="217" y="12"/>
                    <a:pt x="175" y="36"/>
                  </a:cubicBezTo>
                  <a:cubicBezTo>
                    <a:pt x="44" y="113"/>
                    <a:pt x="1" y="276"/>
                    <a:pt x="77" y="407"/>
                  </a:cubicBezTo>
                  <a:cubicBezTo>
                    <a:pt x="128" y="495"/>
                    <a:pt x="218" y="543"/>
                    <a:pt x="311" y="543"/>
                  </a:cubicBezTo>
                  <a:cubicBezTo>
                    <a:pt x="357" y="543"/>
                    <a:pt x="404" y="531"/>
                    <a:pt x="448" y="506"/>
                  </a:cubicBezTo>
                  <a:cubicBezTo>
                    <a:pt x="569" y="429"/>
                    <a:pt x="612" y="266"/>
                    <a:pt x="547" y="135"/>
                  </a:cubicBezTo>
                  <a:cubicBezTo>
                    <a:pt x="494" y="52"/>
                    <a:pt x="401" y="1"/>
                    <a:pt x="30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69"/>
            <p:cNvSpPr/>
            <p:nvPr/>
          </p:nvSpPr>
          <p:spPr>
            <a:xfrm>
              <a:off x="2195225" y="2421650"/>
              <a:ext cx="15300" cy="13475"/>
            </a:xfrm>
            <a:custGeom>
              <a:avLst/>
              <a:gdLst/>
              <a:ahLst/>
              <a:cxnLst/>
              <a:rect l="l" t="t" r="r" b="b"/>
              <a:pathLst>
                <a:path w="612" h="539" extrusionOk="0">
                  <a:moveTo>
                    <a:pt x="305" y="0"/>
                  </a:moveTo>
                  <a:cubicBezTo>
                    <a:pt x="261" y="0"/>
                    <a:pt x="216" y="10"/>
                    <a:pt x="175" y="31"/>
                  </a:cubicBezTo>
                  <a:cubicBezTo>
                    <a:pt x="44" y="107"/>
                    <a:pt x="0" y="271"/>
                    <a:pt x="77" y="402"/>
                  </a:cubicBezTo>
                  <a:cubicBezTo>
                    <a:pt x="128" y="490"/>
                    <a:pt x="217" y="538"/>
                    <a:pt x="307" y="538"/>
                  </a:cubicBezTo>
                  <a:cubicBezTo>
                    <a:pt x="352" y="538"/>
                    <a:pt x="397" y="526"/>
                    <a:pt x="437" y="500"/>
                  </a:cubicBezTo>
                  <a:cubicBezTo>
                    <a:pt x="568" y="424"/>
                    <a:pt x="612" y="260"/>
                    <a:pt x="536" y="129"/>
                  </a:cubicBezTo>
                  <a:cubicBezTo>
                    <a:pt x="491" y="47"/>
                    <a:pt x="400" y="0"/>
                    <a:pt x="305"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69"/>
            <p:cNvSpPr/>
            <p:nvPr/>
          </p:nvSpPr>
          <p:spPr>
            <a:xfrm>
              <a:off x="2235925" y="2380825"/>
              <a:ext cx="15300" cy="13600"/>
            </a:xfrm>
            <a:custGeom>
              <a:avLst/>
              <a:gdLst/>
              <a:ahLst/>
              <a:cxnLst/>
              <a:rect l="l" t="t" r="r" b="b"/>
              <a:pathLst>
                <a:path w="612" h="544" extrusionOk="0">
                  <a:moveTo>
                    <a:pt x="317" y="1"/>
                  </a:moveTo>
                  <a:cubicBezTo>
                    <a:pt x="222" y="1"/>
                    <a:pt x="129" y="52"/>
                    <a:pt x="76" y="135"/>
                  </a:cubicBezTo>
                  <a:cubicBezTo>
                    <a:pt x="0" y="266"/>
                    <a:pt x="44" y="429"/>
                    <a:pt x="175" y="506"/>
                  </a:cubicBezTo>
                  <a:cubicBezTo>
                    <a:pt x="218" y="531"/>
                    <a:pt x="266" y="543"/>
                    <a:pt x="312" y="543"/>
                  </a:cubicBezTo>
                  <a:cubicBezTo>
                    <a:pt x="405" y="543"/>
                    <a:pt x="495" y="495"/>
                    <a:pt x="546" y="407"/>
                  </a:cubicBezTo>
                  <a:cubicBezTo>
                    <a:pt x="612" y="276"/>
                    <a:pt x="568" y="113"/>
                    <a:pt x="447" y="36"/>
                  </a:cubicBezTo>
                  <a:cubicBezTo>
                    <a:pt x="406" y="12"/>
                    <a:pt x="361" y="1"/>
                    <a:pt x="31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69"/>
            <p:cNvSpPr/>
            <p:nvPr/>
          </p:nvSpPr>
          <p:spPr>
            <a:xfrm>
              <a:off x="2122025" y="2143600"/>
              <a:ext cx="50275" cy="27075"/>
            </a:xfrm>
            <a:custGeom>
              <a:avLst/>
              <a:gdLst/>
              <a:ahLst/>
              <a:cxnLst/>
              <a:rect l="l" t="t" r="r" b="b"/>
              <a:pathLst>
                <a:path w="2011" h="1083" extrusionOk="0">
                  <a:moveTo>
                    <a:pt x="394" y="0"/>
                  </a:moveTo>
                  <a:cubicBezTo>
                    <a:pt x="176" y="0"/>
                    <a:pt x="1" y="175"/>
                    <a:pt x="1" y="394"/>
                  </a:cubicBezTo>
                  <a:lnTo>
                    <a:pt x="1" y="699"/>
                  </a:lnTo>
                  <a:cubicBezTo>
                    <a:pt x="1" y="907"/>
                    <a:pt x="176" y="1082"/>
                    <a:pt x="394" y="1082"/>
                  </a:cubicBezTo>
                  <a:lnTo>
                    <a:pt x="1629" y="1082"/>
                  </a:lnTo>
                  <a:cubicBezTo>
                    <a:pt x="1847" y="1082"/>
                    <a:pt x="2011" y="907"/>
                    <a:pt x="2011" y="699"/>
                  </a:cubicBezTo>
                  <a:lnTo>
                    <a:pt x="2011" y="394"/>
                  </a:lnTo>
                  <a:cubicBezTo>
                    <a:pt x="2011" y="175"/>
                    <a:pt x="1847" y="0"/>
                    <a:pt x="162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07" name="Google Shape;1607;p69"/>
          <p:cNvGrpSpPr/>
          <p:nvPr/>
        </p:nvGrpSpPr>
        <p:grpSpPr>
          <a:xfrm rot="-1799584">
            <a:off x="688202" y="728106"/>
            <a:ext cx="1416191" cy="1889086"/>
            <a:chOff x="3247375" y="3149325"/>
            <a:chExt cx="1970350" cy="2628291"/>
          </a:xfrm>
        </p:grpSpPr>
        <p:sp>
          <p:nvSpPr>
            <p:cNvPr id="1608" name="Google Shape;1608;p69"/>
            <p:cNvSpPr/>
            <p:nvPr/>
          </p:nvSpPr>
          <p:spPr>
            <a:xfrm>
              <a:off x="3468760" y="3195629"/>
              <a:ext cx="1540139" cy="2581987"/>
            </a:xfrm>
            <a:custGeom>
              <a:avLst/>
              <a:gdLst/>
              <a:ahLst/>
              <a:cxnLst/>
              <a:rect l="l" t="t" r="r" b="b"/>
              <a:pathLst>
                <a:path w="13371" h="22416" extrusionOk="0">
                  <a:moveTo>
                    <a:pt x="601" y="1"/>
                  </a:moveTo>
                  <a:cubicBezTo>
                    <a:pt x="258" y="1"/>
                    <a:pt x="17" y="84"/>
                    <a:pt x="1" y="90"/>
                  </a:cubicBezTo>
                  <a:lnTo>
                    <a:pt x="77" y="286"/>
                  </a:lnTo>
                  <a:cubicBezTo>
                    <a:pt x="77" y="286"/>
                    <a:pt x="291" y="211"/>
                    <a:pt x="600" y="211"/>
                  </a:cubicBezTo>
                  <a:cubicBezTo>
                    <a:pt x="891" y="211"/>
                    <a:pt x="1267" y="278"/>
                    <a:pt x="1628" y="538"/>
                  </a:cubicBezTo>
                  <a:cubicBezTo>
                    <a:pt x="2501" y="1149"/>
                    <a:pt x="2950" y="2645"/>
                    <a:pt x="2928" y="4852"/>
                  </a:cubicBezTo>
                  <a:cubicBezTo>
                    <a:pt x="2928" y="6130"/>
                    <a:pt x="2807" y="7681"/>
                    <a:pt x="2688" y="9330"/>
                  </a:cubicBezTo>
                  <a:cubicBezTo>
                    <a:pt x="2327" y="14191"/>
                    <a:pt x="1923" y="19696"/>
                    <a:pt x="3867" y="21673"/>
                  </a:cubicBezTo>
                  <a:cubicBezTo>
                    <a:pt x="4358" y="22165"/>
                    <a:pt x="4981" y="22416"/>
                    <a:pt x="5713" y="22416"/>
                  </a:cubicBezTo>
                  <a:lnTo>
                    <a:pt x="5921" y="22416"/>
                  </a:lnTo>
                  <a:cubicBezTo>
                    <a:pt x="6587" y="22372"/>
                    <a:pt x="7155" y="22078"/>
                    <a:pt x="7625" y="21531"/>
                  </a:cubicBezTo>
                  <a:cubicBezTo>
                    <a:pt x="10006" y="18735"/>
                    <a:pt x="9164" y="10117"/>
                    <a:pt x="8761" y="5966"/>
                  </a:cubicBezTo>
                  <a:cubicBezTo>
                    <a:pt x="8673" y="4994"/>
                    <a:pt x="8596" y="4284"/>
                    <a:pt x="8618" y="4077"/>
                  </a:cubicBezTo>
                  <a:cubicBezTo>
                    <a:pt x="8662" y="3596"/>
                    <a:pt x="8848" y="3247"/>
                    <a:pt x="9176" y="3006"/>
                  </a:cubicBezTo>
                  <a:cubicBezTo>
                    <a:pt x="9559" y="2718"/>
                    <a:pt x="10154" y="2576"/>
                    <a:pt x="10952" y="2576"/>
                  </a:cubicBezTo>
                  <a:cubicBezTo>
                    <a:pt x="11607" y="2576"/>
                    <a:pt x="12400" y="2672"/>
                    <a:pt x="13326" y="2864"/>
                  </a:cubicBezTo>
                  <a:lnTo>
                    <a:pt x="13370" y="2657"/>
                  </a:lnTo>
                  <a:cubicBezTo>
                    <a:pt x="12421" y="2458"/>
                    <a:pt x="11613" y="2358"/>
                    <a:pt x="10942" y="2358"/>
                  </a:cubicBezTo>
                  <a:cubicBezTo>
                    <a:pt x="10099" y="2358"/>
                    <a:pt x="9470" y="2515"/>
                    <a:pt x="9045" y="2832"/>
                  </a:cubicBezTo>
                  <a:cubicBezTo>
                    <a:pt x="8673" y="3116"/>
                    <a:pt x="8465" y="3509"/>
                    <a:pt x="8411" y="4055"/>
                  </a:cubicBezTo>
                  <a:cubicBezTo>
                    <a:pt x="8389" y="4284"/>
                    <a:pt x="8455" y="4961"/>
                    <a:pt x="8553" y="5988"/>
                  </a:cubicBezTo>
                  <a:cubicBezTo>
                    <a:pt x="8924" y="9778"/>
                    <a:pt x="9787" y="18670"/>
                    <a:pt x="7460" y="21400"/>
                  </a:cubicBezTo>
                  <a:cubicBezTo>
                    <a:pt x="7035" y="21891"/>
                    <a:pt x="6511" y="22165"/>
                    <a:pt x="5909" y="22209"/>
                  </a:cubicBezTo>
                  <a:cubicBezTo>
                    <a:pt x="5845" y="22212"/>
                    <a:pt x="5782" y="22214"/>
                    <a:pt x="5719" y="22214"/>
                  </a:cubicBezTo>
                  <a:cubicBezTo>
                    <a:pt x="5032" y="22214"/>
                    <a:pt x="4470" y="21992"/>
                    <a:pt x="4020" y="21531"/>
                  </a:cubicBezTo>
                  <a:cubicBezTo>
                    <a:pt x="2141" y="19619"/>
                    <a:pt x="2545" y="14158"/>
                    <a:pt x="2895" y="9342"/>
                  </a:cubicBezTo>
                  <a:cubicBezTo>
                    <a:pt x="3015" y="7692"/>
                    <a:pt x="3135" y="6141"/>
                    <a:pt x="3146" y="4852"/>
                  </a:cubicBezTo>
                  <a:cubicBezTo>
                    <a:pt x="3157" y="2548"/>
                    <a:pt x="2688" y="1029"/>
                    <a:pt x="1748" y="363"/>
                  </a:cubicBezTo>
                  <a:cubicBezTo>
                    <a:pt x="1344" y="76"/>
                    <a:pt x="927" y="1"/>
                    <a:pt x="60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69"/>
            <p:cNvSpPr/>
            <p:nvPr/>
          </p:nvSpPr>
          <p:spPr>
            <a:xfrm>
              <a:off x="3247375" y="3166948"/>
              <a:ext cx="18890" cy="98253"/>
            </a:xfrm>
            <a:custGeom>
              <a:avLst/>
              <a:gdLst/>
              <a:ahLst/>
              <a:cxnLst/>
              <a:rect l="l" t="t" r="r" b="b"/>
              <a:pathLst>
                <a:path w="164" h="853" extrusionOk="0">
                  <a:moveTo>
                    <a:pt x="164" y="0"/>
                  </a:moveTo>
                  <a:cubicBezTo>
                    <a:pt x="76" y="11"/>
                    <a:pt x="0" y="197"/>
                    <a:pt x="0" y="426"/>
                  </a:cubicBezTo>
                  <a:cubicBezTo>
                    <a:pt x="0" y="656"/>
                    <a:pt x="76" y="841"/>
                    <a:pt x="164" y="852"/>
                  </a:cubicBezTo>
                  <a:lnTo>
                    <a:pt x="16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69"/>
            <p:cNvSpPr/>
            <p:nvPr/>
          </p:nvSpPr>
          <p:spPr>
            <a:xfrm>
              <a:off x="3264998" y="3149325"/>
              <a:ext cx="293146" cy="130965"/>
            </a:xfrm>
            <a:custGeom>
              <a:avLst/>
              <a:gdLst/>
              <a:ahLst/>
              <a:cxnLst/>
              <a:rect l="l" t="t" r="r" b="b"/>
              <a:pathLst>
                <a:path w="2545" h="1137" extrusionOk="0">
                  <a:moveTo>
                    <a:pt x="98" y="0"/>
                  </a:moveTo>
                  <a:cubicBezTo>
                    <a:pt x="44" y="0"/>
                    <a:pt x="0" y="44"/>
                    <a:pt x="0" y="98"/>
                  </a:cubicBezTo>
                  <a:lnTo>
                    <a:pt x="0" y="1049"/>
                  </a:lnTo>
                  <a:cubicBezTo>
                    <a:pt x="0" y="1093"/>
                    <a:pt x="44" y="1136"/>
                    <a:pt x="98" y="1136"/>
                  </a:cubicBezTo>
                  <a:lnTo>
                    <a:pt x="2447" y="1059"/>
                  </a:lnTo>
                  <a:cubicBezTo>
                    <a:pt x="2501" y="1059"/>
                    <a:pt x="2545" y="1016"/>
                    <a:pt x="2545" y="962"/>
                  </a:cubicBezTo>
                  <a:lnTo>
                    <a:pt x="2545" y="208"/>
                  </a:lnTo>
                  <a:cubicBezTo>
                    <a:pt x="2545" y="153"/>
                    <a:pt x="2501" y="110"/>
                    <a:pt x="2447" y="110"/>
                  </a:cubicBezTo>
                  <a:lnTo>
                    <a:pt x="9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69"/>
            <p:cNvSpPr/>
            <p:nvPr/>
          </p:nvSpPr>
          <p:spPr>
            <a:xfrm>
              <a:off x="3323973" y="3151859"/>
              <a:ext cx="25341" cy="68074"/>
            </a:xfrm>
            <a:custGeom>
              <a:avLst/>
              <a:gdLst/>
              <a:ahLst/>
              <a:cxnLst/>
              <a:rect l="l" t="t" r="r" b="b"/>
              <a:pathLst>
                <a:path w="220" h="591" extrusionOk="0">
                  <a:moveTo>
                    <a:pt x="1" y="0"/>
                  </a:moveTo>
                  <a:lnTo>
                    <a:pt x="12" y="590"/>
                  </a:lnTo>
                  <a:lnTo>
                    <a:pt x="219" y="590"/>
                  </a:lnTo>
                  <a:lnTo>
                    <a:pt x="219" y="11"/>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69"/>
            <p:cNvSpPr/>
            <p:nvPr/>
          </p:nvSpPr>
          <p:spPr>
            <a:xfrm>
              <a:off x="3380644" y="3154393"/>
              <a:ext cx="25341" cy="69226"/>
            </a:xfrm>
            <a:custGeom>
              <a:avLst/>
              <a:gdLst/>
              <a:ahLst/>
              <a:cxnLst/>
              <a:rect l="l" t="t" r="r" b="b"/>
              <a:pathLst>
                <a:path w="220" h="601" extrusionOk="0">
                  <a:moveTo>
                    <a:pt x="1" y="0"/>
                  </a:moveTo>
                  <a:lnTo>
                    <a:pt x="11" y="600"/>
                  </a:lnTo>
                  <a:lnTo>
                    <a:pt x="219" y="600"/>
                  </a:lnTo>
                  <a:lnTo>
                    <a:pt x="219" y="11"/>
                  </a:lnTo>
                  <a:lnTo>
                    <a:pt x="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69"/>
            <p:cNvSpPr/>
            <p:nvPr/>
          </p:nvSpPr>
          <p:spPr>
            <a:xfrm>
              <a:off x="3438582" y="3156812"/>
              <a:ext cx="23958" cy="69341"/>
            </a:xfrm>
            <a:custGeom>
              <a:avLst/>
              <a:gdLst/>
              <a:ahLst/>
              <a:cxnLst/>
              <a:rect l="l" t="t" r="r" b="b"/>
              <a:pathLst>
                <a:path w="208" h="602" extrusionOk="0">
                  <a:moveTo>
                    <a:pt x="0" y="1"/>
                  </a:moveTo>
                  <a:lnTo>
                    <a:pt x="0" y="601"/>
                  </a:lnTo>
                  <a:lnTo>
                    <a:pt x="207" y="601"/>
                  </a:lnTo>
                  <a:lnTo>
                    <a:pt x="207" y="11"/>
                  </a:lnTo>
                  <a:lnTo>
                    <a:pt x="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69"/>
            <p:cNvSpPr/>
            <p:nvPr/>
          </p:nvSpPr>
          <p:spPr>
            <a:xfrm>
              <a:off x="5198604" y="3459977"/>
              <a:ext cx="19121" cy="98253"/>
            </a:xfrm>
            <a:custGeom>
              <a:avLst/>
              <a:gdLst/>
              <a:ahLst/>
              <a:cxnLst/>
              <a:rect l="l" t="t" r="r" b="b"/>
              <a:pathLst>
                <a:path w="166" h="853" extrusionOk="0">
                  <a:moveTo>
                    <a:pt x="1" y="1"/>
                  </a:moveTo>
                  <a:lnTo>
                    <a:pt x="1" y="853"/>
                  </a:lnTo>
                  <a:cubicBezTo>
                    <a:pt x="88" y="842"/>
                    <a:pt x="165" y="656"/>
                    <a:pt x="165" y="427"/>
                  </a:cubicBezTo>
                  <a:cubicBezTo>
                    <a:pt x="165" y="198"/>
                    <a:pt x="88" y="12"/>
                    <a:pt x="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69"/>
            <p:cNvSpPr/>
            <p:nvPr/>
          </p:nvSpPr>
          <p:spPr>
            <a:xfrm>
              <a:off x="4906726" y="3443736"/>
              <a:ext cx="293376" cy="130965"/>
            </a:xfrm>
            <a:custGeom>
              <a:avLst/>
              <a:gdLst/>
              <a:ahLst/>
              <a:cxnLst/>
              <a:rect l="l" t="t" r="r" b="b"/>
              <a:pathLst>
                <a:path w="2547" h="1137" extrusionOk="0">
                  <a:moveTo>
                    <a:pt x="2448" y="0"/>
                  </a:moveTo>
                  <a:lnTo>
                    <a:pt x="100" y="76"/>
                  </a:lnTo>
                  <a:cubicBezTo>
                    <a:pt x="45" y="76"/>
                    <a:pt x="1" y="120"/>
                    <a:pt x="1" y="175"/>
                  </a:cubicBezTo>
                  <a:lnTo>
                    <a:pt x="1" y="940"/>
                  </a:lnTo>
                  <a:cubicBezTo>
                    <a:pt x="1" y="983"/>
                    <a:pt x="45" y="1027"/>
                    <a:pt x="100" y="1027"/>
                  </a:cubicBezTo>
                  <a:lnTo>
                    <a:pt x="2448" y="1136"/>
                  </a:lnTo>
                  <a:cubicBezTo>
                    <a:pt x="2503" y="1136"/>
                    <a:pt x="2546" y="1103"/>
                    <a:pt x="2546" y="1049"/>
                  </a:cubicBezTo>
                  <a:lnTo>
                    <a:pt x="2546" y="98"/>
                  </a:lnTo>
                  <a:cubicBezTo>
                    <a:pt x="2546" y="44"/>
                    <a:pt x="2503" y="0"/>
                    <a:pt x="24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69"/>
            <p:cNvSpPr/>
            <p:nvPr/>
          </p:nvSpPr>
          <p:spPr>
            <a:xfrm>
              <a:off x="5103001" y="3444888"/>
              <a:ext cx="25341" cy="68074"/>
            </a:xfrm>
            <a:custGeom>
              <a:avLst/>
              <a:gdLst/>
              <a:ahLst/>
              <a:cxnLst/>
              <a:rect l="l" t="t" r="r" b="b"/>
              <a:pathLst>
                <a:path w="220" h="591" extrusionOk="0">
                  <a:moveTo>
                    <a:pt x="219" y="1"/>
                  </a:moveTo>
                  <a:lnTo>
                    <a:pt x="1" y="12"/>
                  </a:lnTo>
                  <a:lnTo>
                    <a:pt x="1" y="591"/>
                  </a:lnTo>
                  <a:lnTo>
                    <a:pt x="209" y="591"/>
                  </a:lnTo>
                  <a:lnTo>
                    <a:pt x="21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69"/>
            <p:cNvSpPr/>
            <p:nvPr/>
          </p:nvSpPr>
          <p:spPr>
            <a:xfrm>
              <a:off x="5046445" y="3447422"/>
              <a:ext cx="25341" cy="69341"/>
            </a:xfrm>
            <a:custGeom>
              <a:avLst/>
              <a:gdLst/>
              <a:ahLst/>
              <a:cxnLst/>
              <a:rect l="l" t="t" r="r" b="b"/>
              <a:pathLst>
                <a:path w="220" h="602" extrusionOk="0">
                  <a:moveTo>
                    <a:pt x="219" y="1"/>
                  </a:moveTo>
                  <a:lnTo>
                    <a:pt x="1" y="12"/>
                  </a:lnTo>
                  <a:lnTo>
                    <a:pt x="1" y="602"/>
                  </a:lnTo>
                  <a:lnTo>
                    <a:pt x="208" y="602"/>
                  </a:lnTo>
                  <a:lnTo>
                    <a:pt x="21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69"/>
            <p:cNvSpPr/>
            <p:nvPr/>
          </p:nvSpPr>
          <p:spPr>
            <a:xfrm>
              <a:off x="4989774" y="3449956"/>
              <a:ext cx="24074" cy="69341"/>
            </a:xfrm>
            <a:custGeom>
              <a:avLst/>
              <a:gdLst/>
              <a:ahLst/>
              <a:cxnLst/>
              <a:rect l="l" t="t" r="r" b="b"/>
              <a:pathLst>
                <a:path w="209" h="602" extrusionOk="0">
                  <a:moveTo>
                    <a:pt x="209" y="1"/>
                  </a:moveTo>
                  <a:lnTo>
                    <a:pt x="1" y="12"/>
                  </a:lnTo>
                  <a:lnTo>
                    <a:pt x="1" y="602"/>
                  </a:lnTo>
                  <a:lnTo>
                    <a:pt x="209" y="602"/>
                  </a:lnTo>
                  <a:lnTo>
                    <a:pt x="20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9" name="Google Shape;1619;p69"/>
          <p:cNvGrpSpPr/>
          <p:nvPr/>
        </p:nvGrpSpPr>
        <p:grpSpPr>
          <a:xfrm>
            <a:off x="6371792" y="3593772"/>
            <a:ext cx="1640072" cy="871393"/>
            <a:chOff x="1899200" y="1821925"/>
            <a:chExt cx="2020042" cy="1073277"/>
          </a:xfrm>
        </p:grpSpPr>
        <p:sp>
          <p:nvSpPr>
            <p:cNvPr id="1620" name="Google Shape;1620;p69"/>
            <p:cNvSpPr/>
            <p:nvPr/>
          </p:nvSpPr>
          <p:spPr>
            <a:xfrm>
              <a:off x="2221592" y="1868124"/>
              <a:ext cx="1247367" cy="448788"/>
            </a:xfrm>
            <a:custGeom>
              <a:avLst/>
              <a:gdLst/>
              <a:ahLst/>
              <a:cxnLst/>
              <a:rect l="l" t="t" r="r" b="b"/>
              <a:pathLst>
                <a:path w="10017" h="3604" extrusionOk="0">
                  <a:moveTo>
                    <a:pt x="5410" y="0"/>
                  </a:moveTo>
                  <a:cubicBezTo>
                    <a:pt x="4493" y="0"/>
                    <a:pt x="3724" y="1515"/>
                    <a:pt x="2120" y="1541"/>
                  </a:cubicBezTo>
                  <a:cubicBezTo>
                    <a:pt x="2106" y="1541"/>
                    <a:pt x="2093" y="1542"/>
                    <a:pt x="2079" y="1542"/>
                  </a:cubicBezTo>
                  <a:cubicBezTo>
                    <a:pt x="1010" y="1542"/>
                    <a:pt x="1174" y="689"/>
                    <a:pt x="623" y="646"/>
                  </a:cubicBezTo>
                  <a:cubicBezTo>
                    <a:pt x="603" y="644"/>
                    <a:pt x="583" y="643"/>
                    <a:pt x="564" y="643"/>
                  </a:cubicBezTo>
                  <a:cubicBezTo>
                    <a:pt x="71" y="643"/>
                    <a:pt x="1" y="1170"/>
                    <a:pt x="1" y="1170"/>
                  </a:cubicBezTo>
                  <a:lnTo>
                    <a:pt x="263" y="2098"/>
                  </a:lnTo>
                  <a:cubicBezTo>
                    <a:pt x="263" y="2098"/>
                    <a:pt x="4195" y="2950"/>
                    <a:pt x="7057" y="3464"/>
                  </a:cubicBezTo>
                  <a:cubicBezTo>
                    <a:pt x="7604" y="3563"/>
                    <a:pt x="8050" y="3604"/>
                    <a:pt x="8414" y="3604"/>
                  </a:cubicBezTo>
                  <a:cubicBezTo>
                    <a:pt x="9959" y="3604"/>
                    <a:pt x="10017" y="2874"/>
                    <a:pt x="10017" y="2874"/>
                  </a:cubicBezTo>
                  <a:cubicBezTo>
                    <a:pt x="8936" y="2578"/>
                    <a:pt x="7123" y="1235"/>
                    <a:pt x="6150" y="340"/>
                  </a:cubicBezTo>
                  <a:cubicBezTo>
                    <a:pt x="5883" y="97"/>
                    <a:pt x="5642" y="0"/>
                    <a:pt x="54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69"/>
            <p:cNvSpPr/>
            <p:nvPr/>
          </p:nvSpPr>
          <p:spPr>
            <a:xfrm>
              <a:off x="2187597" y="2013692"/>
              <a:ext cx="1703004" cy="598965"/>
            </a:xfrm>
            <a:custGeom>
              <a:avLst/>
              <a:gdLst/>
              <a:ahLst/>
              <a:cxnLst/>
              <a:rect l="l" t="t" r="r" b="b"/>
              <a:pathLst>
                <a:path w="13676" h="4810" extrusionOk="0">
                  <a:moveTo>
                    <a:pt x="274" y="1"/>
                  </a:moveTo>
                  <a:cubicBezTo>
                    <a:pt x="0" y="426"/>
                    <a:pt x="88" y="1125"/>
                    <a:pt x="88" y="1125"/>
                  </a:cubicBezTo>
                  <a:lnTo>
                    <a:pt x="3059" y="4446"/>
                  </a:lnTo>
                  <a:lnTo>
                    <a:pt x="5670" y="4337"/>
                  </a:lnTo>
                  <a:cubicBezTo>
                    <a:pt x="5670" y="4337"/>
                    <a:pt x="7253" y="4809"/>
                    <a:pt x="9235" y="4809"/>
                  </a:cubicBezTo>
                  <a:cubicBezTo>
                    <a:pt x="9793" y="4809"/>
                    <a:pt x="10383" y="4772"/>
                    <a:pt x="10978" y="4676"/>
                  </a:cubicBezTo>
                  <a:cubicBezTo>
                    <a:pt x="13676" y="4239"/>
                    <a:pt x="13304" y="2633"/>
                    <a:pt x="13304" y="2633"/>
                  </a:cubicBezTo>
                  <a:cubicBezTo>
                    <a:pt x="12561" y="1808"/>
                    <a:pt x="11449" y="1673"/>
                    <a:pt x="10804" y="1673"/>
                  </a:cubicBezTo>
                  <a:cubicBezTo>
                    <a:pt x="10492" y="1673"/>
                    <a:pt x="10290" y="1705"/>
                    <a:pt x="10290" y="1705"/>
                  </a:cubicBezTo>
                  <a:cubicBezTo>
                    <a:pt x="9918" y="2028"/>
                    <a:pt x="9501" y="2156"/>
                    <a:pt x="9062" y="2156"/>
                  </a:cubicBezTo>
                  <a:cubicBezTo>
                    <a:pt x="7412" y="2156"/>
                    <a:pt x="5474" y="336"/>
                    <a:pt x="4654" y="241"/>
                  </a:cubicBezTo>
                  <a:cubicBezTo>
                    <a:pt x="4591" y="234"/>
                    <a:pt x="4533" y="230"/>
                    <a:pt x="4478" y="230"/>
                  </a:cubicBezTo>
                  <a:cubicBezTo>
                    <a:pt x="3625" y="230"/>
                    <a:pt x="3655" y="1064"/>
                    <a:pt x="2382" y="1125"/>
                  </a:cubicBezTo>
                  <a:cubicBezTo>
                    <a:pt x="2351" y="1127"/>
                    <a:pt x="2320" y="1127"/>
                    <a:pt x="2289" y="1127"/>
                  </a:cubicBezTo>
                  <a:cubicBezTo>
                    <a:pt x="983" y="1127"/>
                    <a:pt x="274" y="1"/>
                    <a:pt x="2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69"/>
            <p:cNvSpPr/>
            <p:nvPr/>
          </p:nvSpPr>
          <p:spPr>
            <a:xfrm>
              <a:off x="2198431" y="2153782"/>
              <a:ext cx="458626" cy="386401"/>
            </a:xfrm>
            <a:custGeom>
              <a:avLst/>
              <a:gdLst/>
              <a:ahLst/>
              <a:cxnLst/>
              <a:rect l="l" t="t" r="r" b="b"/>
              <a:pathLst>
                <a:path w="3683" h="3103" extrusionOk="0">
                  <a:moveTo>
                    <a:pt x="1" y="0"/>
                  </a:moveTo>
                  <a:lnTo>
                    <a:pt x="78" y="2119"/>
                  </a:lnTo>
                  <a:cubicBezTo>
                    <a:pt x="810" y="2906"/>
                    <a:pt x="1711" y="3102"/>
                    <a:pt x="2429" y="3102"/>
                  </a:cubicBezTo>
                  <a:cubicBezTo>
                    <a:pt x="3147" y="3102"/>
                    <a:pt x="3682" y="2906"/>
                    <a:pt x="3682" y="2906"/>
                  </a:cubicBezTo>
                  <a:cubicBezTo>
                    <a:pt x="2404" y="121"/>
                    <a:pt x="1" y="0"/>
                    <a:pt x="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69"/>
            <p:cNvSpPr/>
            <p:nvPr/>
          </p:nvSpPr>
          <p:spPr>
            <a:xfrm>
              <a:off x="2148248" y="2341440"/>
              <a:ext cx="1770995" cy="323391"/>
            </a:xfrm>
            <a:custGeom>
              <a:avLst/>
              <a:gdLst/>
              <a:ahLst/>
              <a:cxnLst/>
              <a:rect l="l" t="t" r="r" b="b"/>
              <a:pathLst>
                <a:path w="14222" h="2597" extrusionOk="0">
                  <a:moveTo>
                    <a:pt x="13620" y="1"/>
                  </a:moveTo>
                  <a:cubicBezTo>
                    <a:pt x="13620" y="1"/>
                    <a:pt x="13501" y="1192"/>
                    <a:pt x="12179" y="1498"/>
                  </a:cubicBezTo>
                  <a:cubicBezTo>
                    <a:pt x="11427" y="1670"/>
                    <a:pt x="10282" y="1811"/>
                    <a:pt x="9216" y="1811"/>
                  </a:cubicBezTo>
                  <a:cubicBezTo>
                    <a:pt x="8392" y="1811"/>
                    <a:pt x="7614" y="1727"/>
                    <a:pt x="7100" y="1508"/>
                  </a:cubicBezTo>
                  <a:cubicBezTo>
                    <a:pt x="6689" y="1332"/>
                    <a:pt x="6191" y="1275"/>
                    <a:pt x="5690" y="1275"/>
                  </a:cubicBezTo>
                  <a:cubicBezTo>
                    <a:pt x="4796" y="1275"/>
                    <a:pt x="3892" y="1455"/>
                    <a:pt x="3454" y="1455"/>
                  </a:cubicBezTo>
                  <a:cubicBezTo>
                    <a:pt x="3438" y="1455"/>
                    <a:pt x="3423" y="1454"/>
                    <a:pt x="3408" y="1454"/>
                  </a:cubicBezTo>
                  <a:cubicBezTo>
                    <a:pt x="2775" y="1421"/>
                    <a:pt x="808" y="1115"/>
                    <a:pt x="481" y="612"/>
                  </a:cubicBezTo>
                  <a:lnTo>
                    <a:pt x="481" y="165"/>
                  </a:lnTo>
                  <a:lnTo>
                    <a:pt x="360" y="197"/>
                  </a:lnTo>
                  <a:cubicBezTo>
                    <a:pt x="360" y="197"/>
                    <a:pt x="54" y="219"/>
                    <a:pt x="120" y="493"/>
                  </a:cubicBezTo>
                  <a:cubicBezTo>
                    <a:pt x="175" y="765"/>
                    <a:pt x="164" y="1323"/>
                    <a:pt x="76" y="1498"/>
                  </a:cubicBezTo>
                  <a:cubicBezTo>
                    <a:pt x="0" y="1661"/>
                    <a:pt x="207" y="2350"/>
                    <a:pt x="2316" y="2350"/>
                  </a:cubicBezTo>
                  <a:cubicBezTo>
                    <a:pt x="4008" y="2350"/>
                    <a:pt x="4000" y="2008"/>
                    <a:pt x="5042" y="2008"/>
                  </a:cubicBezTo>
                  <a:cubicBezTo>
                    <a:pt x="5291" y="2008"/>
                    <a:pt x="5601" y="2028"/>
                    <a:pt x="6008" y="2076"/>
                  </a:cubicBezTo>
                  <a:cubicBezTo>
                    <a:pt x="7467" y="2243"/>
                    <a:pt x="8694" y="2596"/>
                    <a:pt x="10020" y="2596"/>
                  </a:cubicBezTo>
                  <a:cubicBezTo>
                    <a:pt x="10599" y="2596"/>
                    <a:pt x="11196" y="2529"/>
                    <a:pt x="11840" y="2350"/>
                  </a:cubicBezTo>
                  <a:cubicBezTo>
                    <a:pt x="13959" y="1760"/>
                    <a:pt x="14222" y="143"/>
                    <a:pt x="13620"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69"/>
            <p:cNvSpPr/>
            <p:nvPr/>
          </p:nvSpPr>
          <p:spPr>
            <a:xfrm>
              <a:off x="2757543" y="1821925"/>
              <a:ext cx="130751" cy="168731"/>
            </a:xfrm>
            <a:custGeom>
              <a:avLst/>
              <a:gdLst/>
              <a:ahLst/>
              <a:cxnLst/>
              <a:rect l="l" t="t" r="r" b="b"/>
              <a:pathLst>
                <a:path w="1050" h="1355" extrusionOk="0">
                  <a:moveTo>
                    <a:pt x="797" y="0"/>
                  </a:moveTo>
                  <a:cubicBezTo>
                    <a:pt x="525" y="0"/>
                    <a:pt x="1" y="230"/>
                    <a:pt x="1" y="1104"/>
                  </a:cubicBezTo>
                  <a:cubicBezTo>
                    <a:pt x="1" y="1245"/>
                    <a:pt x="110" y="1355"/>
                    <a:pt x="241" y="1355"/>
                  </a:cubicBezTo>
                  <a:cubicBezTo>
                    <a:pt x="372" y="1355"/>
                    <a:pt x="481" y="1245"/>
                    <a:pt x="481" y="1104"/>
                  </a:cubicBezTo>
                  <a:cubicBezTo>
                    <a:pt x="481" y="525"/>
                    <a:pt x="776" y="492"/>
                    <a:pt x="809" y="481"/>
                  </a:cubicBezTo>
                  <a:cubicBezTo>
                    <a:pt x="940" y="481"/>
                    <a:pt x="1049" y="372"/>
                    <a:pt x="1049" y="241"/>
                  </a:cubicBezTo>
                  <a:cubicBezTo>
                    <a:pt x="1049" y="109"/>
                    <a:pt x="940" y="0"/>
                    <a:pt x="79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69"/>
            <p:cNvSpPr/>
            <p:nvPr/>
          </p:nvSpPr>
          <p:spPr>
            <a:xfrm>
              <a:off x="2825533" y="1845087"/>
              <a:ext cx="152543" cy="174210"/>
            </a:xfrm>
            <a:custGeom>
              <a:avLst/>
              <a:gdLst/>
              <a:ahLst/>
              <a:cxnLst/>
              <a:rect l="l" t="t" r="r" b="b"/>
              <a:pathLst>
                <a:path w="1225" h="1399" extrusionOk="0">
                  <a:moveTo>
                    <a:pt x="972" y="0"/>
                  </a:moveTo>
                  <a:cubicBezTo>
                    <a:pt x="700" y="0"/>
                    <a:pt x="132" y="229"/>
                    <a:pt x="11" y="1125"/>
                  </a:cubicBezTo>
                  <a:cubicBezTo>
                    <a:pt x="1" y="1256"/>
                    <a:pt x="88" y="1377"/>
                    <a:pt x="230" y="1398"/>
                  </a:cubicBezTo>
                  <a:lnTo>
                    <a:pt x="263" y="1398"/>
                  </a:lnTo>
                  <a:cubicBezTo>
                    <a:pt x="383" y="1398"/>
                    <a:pt x="481" y="1311"/>
                    <a:pt x="503" y="1191"/>
                  </a:cubicBezTo>
                  <a:cubicBezTo>
                    <a:pt x="591" y="525"/>
                    <a:pt x="940" y="481"/>
                    <a:pt x="984" y="481"/>
                  </a:cubicBezTo>
                  <a:cubicBezTo>
                    <a:pt x="1115" y="481"/>
                    <a:pt x="1224" y="372"/>
                    <a:pt x="1224" y="241"/>
                  </a:cubicBezTo>
                  <a:cubicBezTo>
                    <a:pt x="1224" y="110"/>
                    <a:pt x="1115" y="0"/>
                    <a:pt x="97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69"/>
            <p:cNvSpPr/>
            <p:nvPr/>
          </p:nvSpPr>
          <p:spPr>
            <a:xfrm>
              <a:off x="2899002" y="1891036"/>
              <a:ext cx="156528" cy="166365"/>
            </a:xfrm>
            <a:custGeom>
              <a:avLst/>
              <a:gdLst/>
              <a:ahLst/>
              <a:cxnLst/>
              <a:rect l="l" t="t" r="r" b="b"/>
              <a:pathLst>
                <a:path w="1257" h="1336" extrusionOk="0">
                  <a:moveTo>
                    <a:pt x="931" y="1"/>
                  </a:moveTo>
                  <a:cubicBezTo>
                    <a:pt x="826" y="1"/>
                    <a:pt x="667" y="25"/>
                    <a:pt x="503" y="134"/>
                  </a:cubicBezTo>
                  <a:cubicBezTo>
                    <a:pt x="263" y="297"/>
                    <a:pt x="98" y="603"/>
                    <a:pt x="22" y="1051"/>
                  </a:cubicBezTo>
                  <a:cubicBezTo>
                    <a:pt x="1" y="1182"/>
                    <a:pt x="98" y="1313"/>
                    <a:pt x="229" y="1335"/>
                  </a:cubicBezTo>
                  <a:lnTo>
                    <a:pt x="263" y="1335"/>
                  </a:lnTo>
                  <a:cubicBezTo>
                    <a:pt x="382" y="1335"/>
                    <a:pt x="492" y="1248"/>
                    <a:pt x="503" y="1127"/>
                  </a:cubicBezTo>
                  <a:cubicBezTo>
                    <a:pt x="568" y="756"/>
                    <a:pt x="688" y="603"/>
                    <a:pt x="776" y="538"/>
                  </a:cubicBezTo>
                  <a:cubicBezTo>
                    <a:pt x="831" y="498"/>
                    <a:pt x="886" y="493"/>
                    <a:pt x="917" y="493"/>
                  </a:cubicBezTo>
                  <a:cubicBezTo>
                    <a:pt x="928" y="493"/>
                    <a:pt x="937" y="494"/>
                    <a:pt x="940" y="494"/>
                  </a:cubicBezTo>
                  <a:cubicBezTo>
                    <a:pt x="955" y="496"/>
                    <a:pt x="970" y="498"/>
                    <a:pt x="984" y="498"/>
                  </a:cubicBezTo>
                  <a:cubicBezTo>
                    <a:pt x="1097" y="498"/>
                    <a:pt x="1194" y="425"/>
                    <a:pt x="1224" y="309"/>
                  </a:cubicBezTo>
                  <a:cubicBezTo>
                    <a:pt x="1256" y="178"/>
                    <a:pt x="1180" y="46"/>
                    <a:pt x="1049" y="13"/>
                  </a:cubicBezTo>
                  <a:cubicBezTo>
                    <a:pt x="1037" y="9"/>
                    <a:pt x="994" y="1"/>
                    <a:pt x="93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69"/>
            <p:cNvSpPr/>
            <p:nvPr/>
          </p:nvSpPr>
          <p:spPr>
            <a:xfrm>
              <a:off x="2990028" y="1945453"/>
              <a:ext cx="137600" cy="140464"/>
            </a:xfrm>
            <a:custGeom>
              <a:avLst/>
              <a:gdLst/>
              <a:ahLst/>
              <a:cxnLst/>
              <a:rect l="l" t="t" r="r" b="b"/>
              <a:pathLst>
                <a:path w="1105" h="1128" extrusionOk="0">
                  <a:moveTo>
                    <a:pt x="826" y="1"/>
                  </a:moveTo>
                  <a:cubicBezTo>
                    <a:pt x="555" y="1"/>
                    <a:pt x="104" y="176"/>
                    <a:pt x="12" y="855"/>
                  </a:cubicBezTo>
                  <a:cubicBezTo>
                    <a:pt x="1" y="986"/>
                    <a:pt x="88" y="1105"/>
                    <a:pt x="231" y="1127"/>
                  </a:cubicBezTo>
                  <a:lnTo>
                    <a:pt x="263" y="1127"/>
                  </a:lnTo>
                  <a:cubicBezTo>
                    <a:pt x="384" y="1127"/>
                    <a:pt x="482" y="1040"/>
                    <a:pt x="503" y="920"/>
                  </a:cubicBezTo>
                  <a:cubicBezTo>
                    <a:pt x="547" y="505"/>
                    <a:pt x="766" y="483"/>
                    <a:pt x="842" y="483"/>
                  </a:cubicBezTo>
                  <a:cubicBezTo>
                    <a:pt x="849" y="484"/>
                    <a:pt x="855" y="484"/>
                    <a:pt x="862" y="484"/>
                  </a:cubicBezTo>
                  <a:cubicBezTo>
                    <a:pt x="984" y="484"/>
                    <a:pt x="1083" y="389"/>
                    <a:pt x="1093" y="265"/>
                  </a:cubicBezTo>
                  <a:cubicBezTo>
                    <a:pt x="1105" y="134"/>
                    <a:pt x="1006" y="13"/>
                    <a:pt x="875" y="3"/>
                  </a:cubicBezTo>
                  <a:cubicBezTo>
                    <a:pt x="859" y="1"/>
                    <a:pt x="843" y="1"/>
                    <a:pt x="82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69"/>
            <p:cNvSpPr/>
            <p:nvPr/>
          </p:nvSpPr>
          <p:spPr>
            <a:xfrm>
              <a:off x="3063497" y="1994142"/>
              <a:ext cx="143079" cy="129880"/>
            </a:xfrm>
            <a:custGeom>
              <a:avLst/>
              <a:gdLst/>
              <a:ahLst/>
              <a:cxnLst/>
              <a:rect l="l" t="t" r="r" b="b"/>
              <a:pathLst>
                <a:path w="1149" h="1043" extrusionOk="0">
                  <a:moveTo>
                    <a:pt x="758" y="1"/>
                  </a:moveTo>
                  <a:cubicBezTo>
                    <a:pt x="648" y="1"/>
                    <a:pt x="507" y="24"/>
                    <a:pt x="372" y="114"/>
                  </a:cubicBezTo>
                  <a:cubicBezTo>
                    <a:pt x="176" y="245"/>
                    <a:pt x="66" y="464"/>
                    <a:pt x="23" y="769"/>
                  </a:cubicBezTo>
                  <a:cubicBezTo>
                    <a:pt x="1" y="901"/>
                    <a:pt x="99" y="1020"/>
                    <a:pt x="231" y="1042"/>
                  </a:cubicBezTo>
                  <a:lnTo>
                    <a:pt x="263" y="1042"/>
                  </a:lnTo>
                  <a:cubicBezTo>
                    <a:pt x="383" y="1042"/>
                    <a:pt x="493" y="955"/>
                    <a:pt x="503" y="824"/>
                  </a:cubicBezTo>
                  <a:cubicBezTo>
                    <a:pt x="515" y="726"/>
                    <a:pt x="558" y="583"/>
                    <a:pt x="634" y="529"/>
                  </a:cubicBezTo>
                  <a:cubicBezTo>
                    <a:pt x="677" y="498"/>
                    <a:pt x="727" y="492"/>
                    <a:pt x="764" y="492"/>
                  </a:cubicBezTo>
                  <a:cubicBezTo>
                    <a:pt x="793" y="492"/>
                    <a:pt x="815" y="496"/>
                    <a:pt x="820" y="496"/>
                  </a:cubicBezTo>
                  <a:cubicBezTo>
                    <a:pt x="839" y="501"/>
                    <a:pt x="859" y="504"/>
                    <a:pt x="878" y="504"/>
                  </a:cubicBezTo>
                  <a:cubicBezTo>
                    <a:pt x="982" y="504"/>
                    <a:pt x="1088" y="433"/>
                    <a:pt x="1115" y="333"/>
                  </a:cubicBezTo>
                  <a:cubicBezTo>
                    <a:pt x="1148" y="201"/>
                    <a:pt x="1071" y="59"/>
                    <a:pt x="951" y="27"/>
                  </a:cubicBezTo>
                  <a:cubicBezTo>
                    <a:pt x="935" y="21"/>
                    <a:pt x="860" y="1"/>
                    <a:pt x="75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69"/>
            <p:cNvSpPr/>
            <p:nvPr/>
          </p:nvSpPr>
          <p:spPr>
            <a:xfrm>
              <a:off x="3149294" y="2047688"/>
              <a:ext cx="121038" cy="129381"/>
            </a:xfrm>
            <a:custGeom>
              <a:avLst/>
              <a:gdLst/>
              <a:ahLst/>
              <a:cxnLst/>
              <a:rect l="l" t="t" r="r" b="b"/>
              <a:pathLst>
                <a:path w="972" h="1039" extrusionOk="0">
                  <a:moveTo>
                    <a:pt x="627" y="0"/>
                  </a:moveTo>
                  <a:cubicBezTo>
                    <a:pt x="549" y="0"/>
                    <a:pt x="460" y="19"/>
                    <a:pt x="372" y="66"/>
                  </a:cubicBezTo>
                  <a:cubicBezTo>
                    <a:pt x="186" y="175"/>
                    <a:pt x="66" y="405"/>
                    <a:pt x="22" y="765"/>
                  </a:cubicBezTo>
                  <a:cubicBezTo>
                    <a:pt x="0" y="896"/>
                    <a:pt x="98" y="1017"/>
                    <a:pt x="229" y="1039"/>
                  </a:cubicBezTo>
                  <a:lnTo>
                    <a:pt x="262" y="1039"/>
                  </a:lnTo>
                  <a:cubicBezTo>
                    <a:pt x="382" y="1039"/>
                    <a:pt x="481" y="951"/>
                    <a:pt x="503" y="820"/>
                  </a:cubicBezTo>
                  <a:cubicBezTo>
                    <a:pt x="535" y="580"/>
                    <a:pt x="601" y="492"/>
                    <a:pt x="612" y="492"/>
                  </a:cubicBezTo>
                  <a:cubicBezTo>
                    <a:pt x="635" y="499"/>
                    <a:pt x="659" y="502"/>
                    <a:pt x="682" y="502"/>
                  </a:cubicBezTo>
                  <a:cubicBezTo>
                    <a:pt x="783" y="502"/>
                    <a:pt x="882" y="448"/>
                    <a:pt x="918" y="350"/>
                  </a:cubicBezTo>
                  <a:cubicBezTo>
                    <a:pt x="972" y="230"/>
                    <a:pt x="918" y="88"/>
                    <a:pt x="797" y="34"/>
                  </a:cubicBezTo>
                  <a:cubicBezTo>
                    <a:pt x="752" y="14"/>
                    <a:pt x="693" y="0"/>
                    <a:pt x="6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69"/>
            <p:cNvSpPr/>
            <p:nvPr/>
          </p:nvSpPr>
          <p:spPr>
            <a:xfrm>
              <a:off x="3233597" y="2099241"/>
              <a:ext cx="121163" cy="119918"/>
            </a:xfrm>
            <a:custGeom>
              <a:avLst/>
              <a:gdLst/>
              <a:ahLst/>
              <a:cxnLst/>
              <a:rect l="l" t="t" r="r" b="b"/>
              <a:pathLst>
                <a:path w="973" h="963" extrusionOk="0">
                  <a:moveTo>
                    <a:pt x="548" y="0"/>
                  </a:moveTo>
                  <a:cubicBezTo>
                    <a:pt x="494" y="0"/>
                    <a:pt x="438" y="10"/>
                    <a:pt x="382" y="35"/>
                  </a:cubicBezTo>
                  <a:cubicBezTo>
                    <a:pt x="88" y="166"/>
                    <a:pt x="33" y="559"/>
                    <a:pt x="11" y="690"/>
                  </a:cubicBezTo>
                  <a:cubicBezTo>
                    <a:pt x="1" y="821"/>
                    <a:pt x="98" y="941"/>
                    <a:pt x="229" y="963"/>
                  </a:cubicBezTo>
                  <a:lnTo>
                    <a:pt x="263" y="963"/>
                  </a:lnTo>
                  <a:cubicBezTo>
                    <a:pt x="382" y="963"/>
                    <a:pt x="481" y="875"/>
                    <a:pt x="503" y="756"/>
                  </a:cubicBezTo>
                  <a:cubicBezTo>
                    <a:pt x="525" y="603"/>
                    <a:pt x="547" y="537"/>
                    <a:pt x="569" y="504"/>
                  </a:cubicBezTo>
                  <a:cubicBezTo>
                    <a:pt x="609" y="529"/>
                    <a:pt x="655" y="541"/>
                    <a:pt x="700" y="541"/>
                  </a:cubicBezTo>
                  <a:cubicBezTo>
                    <a:pt x="775" y="541"/>
                    <a:pt x="848" y="507"/>
                    <a:pt x="896" y="438"/>
                  </a:cubicBezTo>
                  <a:cubicBezTo>
                    <a:pt x="972" y="329"/>
                    <a:pt x="950" y="176"/>
                    <a:pt x="841" y="100"/>
                  </a:cubicBezTo>
                  <a:cubicBezTo>
                    <a:pt x="774" y="48"/>
                    <a:pt x="666" y="0"/>
                    <a:pt x="54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69"/>
            <p:cNvSpPr/>
            <p:nvPr/>
          </p:nvSpPr>
          <p:spPr>
            <a:xfrm>
              <a:off x="3319269" y="2149922"/>
              <a:ext cx="132121" cy="116929"/>
            </a:xfrm>
            <a:custGeom>
              <a:avLst/>
              <a:gdLst/>
              <a:ahLst/>
              <a:cxnLst/>
              <a:rect l="l" t="t" r="r" b="b"/>
              <a:pathLst>
                <a:path w="1061" h="939" extrusionOk="0">
                  <a:moveTo>
                    <a:pt x="571" y="1"/>
                  </a:moveTo>
                  <a:cubicBezTo>
                    <a:pt x="508" y="1"/>
                    <a:pt x="441" y="12"/>
                    <a:pt x="372" y="43"/>
                  </a:cubicBezTo>
                  <a:cubicBezTo>
                    <a:pt x="175" y="130"/>
                    <a:pt x="55" y="337"/>
                    <a:pt x="12" y="665"/>
                  </a:cubicBezTo>
                  <a:cubicBezTo>
                    <a:pt x="0" y="796"/>
                    <a:pt x="88" y="917"/>
                    <a:pt x="230" y="938"/>
                  </a:cubicBezTo>
                  <a:lnTo>
                    <a:pt x="252" y="938"/>
                  </a:lnTo>
                  <a:cubicBezTo>
                    <a:pt x="383" y="938"/>
                    <a:pt x="481" y="851"/>
                    <a:pt x="503" y="720"/>
                  </a:cubicBezTo>
                  <a:cubicBezTo>
                    <a:pt x="525" y="534"/>
                    <a:pt x="568" y="490"/>
                    <a:pt x="568" y="490"/>
                  </a:cubicBezTo>
                  <a:cubicBezTo>
                    <a:pt x="580" y="490"/>
                    <a:pt x="623" y="502"/>
                    <a:pt x="645" y="512"/>
                  </a:cubicBezTo>
                  <a:cubicBezTo>
                    <a:pt x="689" y="543"/>
                    <a:pt x="739" y="558"/>
                    <a:pt x="789" y="558"/>
                  </a:cubicBezTo>
                  <a:cubicBezTo>
                    <a:pt x="864" y="558"/>
                    <a:pt x="938" y="524"/>
                    <a:pt x="983" y="458"/>
                  </a:cubicBezTo>
                  <a:cubicBezTo>
                    <a:pt x="1060" y="349"/>
                    <a:pt x="1027" y="196"/>
                    <a:pt x="918" y="119"/>
                  </a:cubicBezTo>
                  <a:cubicBezTo>
                    <a:pt x="901" y="102"/>
                    <a:pt x="757" y="1"/>
                    <a:pt x="5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69"/>
            <p:cNvSpPr/>
            <p:nvPr/>
          </p:nvSpPr>
          <p:spPr>
            <a:xfrm>
              <a:off x="1972669" y="2097871"/>
              <a:ext cx="1247491" cy="448913"/>
            </a:xfrm>
            <a:custGeom>
              <a:avLst/>
              <a:gdLst/>
              <a:ahLst/>
              <a:cxnLst/>
              <a:rect l="l" t="t" r="r" b="b"/>
              <a:pathLst>
                <a:path w="10018" h="3605" extrusionOk="0">
                  <a:moveTo>
                    <a:pt x="5412" y="1"/>
                  </a:moveTo>
                  <a:cubicBezTo>
                    <a:pt x="4497" y="1"/>
                    <a:pt x="3733" y="1518"/>
                    <a:pt x="2120" y="1553"/>
                  </a:cubicBezTo>
                  <a:cubicBezTo>
                    <a:pt x="2106" y="1553"/>
                    <a:pt x="2093" y="1553"/>
                    <a:pt x="2080" y="1553"/>
                  </a:cubicBezTo>
                  <a:cubicBezTo>
                    <a:pt x="1021" y="1553"/>
                    <a:pt x="1174" y="689"/>
                    <a:pt x="634" y="646"/>
                  </a:cubicBezTo>
                  <a:cubicBezTo>
                    <a:pt x="614" y="644"/>
                    <a:pt x="594" y="644"/>
                    <a:pt x="574" y="644"/>
                  </a:cubicBezTo>
                  <a:cubicBezTo>
                    <a:pt x="72" y="644"/>
                    <a:pt x="1" y="1170"/>
                    <a:pt x="1" y="1170"/>
                  </a:cubicBezTo>
                  <a:lnTo>
                    <a:pt x="263" y="2099"/>
                  </a:lnTo>
                  <a:cubicBezTo>
                    <a:pt x="263" y="2099"/>
                    <a:pt x="4195" y="2951"/>
                    <a:pt x="7068" y="3464"/>
                  </a:cubicBezTo>
                  <a:cubicBezTo>
                    <a:pt x="7613" y="3564"/>
                    <a:pt x="8058" y="3604"/>
                    <a:pt x="8420" y="3604"/>
                  </a:cubicBezTo>
                  <a:cubicBezTo>
                    <a:pt x="9960" y="3604"/>
                    <a:pt x="10017" y="2874"/>
                    <a:pt x="10017" y="2874"/>
                  </a:cubicBezTo>
                  <a:cubicBezTo>
                    <a:pt x="8936" y="2590"/>
                    <a:pt x="7122" y="1236"/>
                    <a:pt x="6151" y="340"/>
                  </a:cubicBezTo>
                  <a:cubicBezTo>
                    <a:pt x="5884" y="98"/>
                    <a:pt x="5643" y="1"/>
                    <a:pt x="5412"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69"/>
            <p:cNvSpPr/>
            <p:nvPr/>
          </p:nvSpPr>
          <p:spPr>
            <a:xfrm>
              <a:off x="1938799" y="2243564"/>
              <a:ext cx="1704249" cy="599090"/>
            </a:xfrm>
            <a:custGeom>
              <a:avLst/>
              <a:gdLst/>
              <a:ahLst/>
              <a:cxnLst/>
              <a:rect l="l" t="t" r="r" b="b"/>
              <a:pathLst>
                <a:path w="13686" h="4811" extrusionOk="0">
                  <a:moveTo>
                    <a:pt x="273" y="0"/>
                  </a:moveTo>
                  <a:cubicBezTo>
                    <a:pt x="0" y="427"/>
                    <a:pt x="98" y="1126"/>
                    <a:pt x="98" y="1126"/>
                  </a:cubicBezTo>
                  <a:lnTo>
                    <a:pt x="3069" y="4446"/>
                  </a:lnTo>
                  <a:lnTo>
                    <a:pt x="5669" y="4348"/>
                  </a:lnTo>
                  <a:cubicBezTo>
                    <a:pt x="5669" y="4348"/>
                    <a:pt x="7248" y="4810"/>
                    <a:pt x="9219" y="4810"/>
                  </a:cubicBezTo>
                  <a:cubicBezTo>
                    <a:pt x="9782" y="4810"/>
                    <a:pt x="10378" y="4772"/>
                    <a:pt x="10977" y="4675"/>
                  </a:cubicBezTo>
                  <a:cubicBezTo>
                    <a:pt x="13686" y="4238"/>
                    <a:pt x="13314" y="2633"/>
                    <a:pt x="13314" y="2633"/>
                  </a:cubicBezTo>
                  <a:cubicBezTo>
                    <a:pt x="12556" y="1807"/>
                    <a:pt x="11427" y="1675"/>
                    <a:pt x="10785" y="1675"/>
                  </a:cubicBezTo>
                  <a:cubicBezTo>
                    <a:pt x="10484" y="1675"/>
                    <a:pt x="10289" y="1704"/>
                    <a:pt x="10289" y="1704"/>
                  </a:cubicBezTo>
                  <a:cubicBezTo>
                    <a:pt x="9918" y="2028"/>
                    <a:pt x="9500" y="2156"/>
                    <a:pt x="9061" y="2156"/>
                  </a:cubicBezTo>
                  <a:cubicBezTo>
                    <a:pt x="7411" y="2156"/>
                    <a:pt x="5473" y="336"/>
                    <a:pt x="4653" y="241"/>
                  </a:cubicBezTo>
                  <a:cubicBezTo>
                    <a:pt x="4591" y="233"/>
                    <a:pt x="4533" y="230"/>
                    <a:pt x="4479" y="230"/>
                  </a:cubicBezTo>
                  <a:cubicBezTo>
                    <a:pt x="3624" y="230"/>
                    <a:pt x="3655" y="1064"/>
                    <a:pt x="2381" y="1126"/>
                  </a:cubicBezTo>
                  <a:cubicBezTo>
                    <a:pt x="2345" y="1128"/>
                    <a:pt x="2309" y="1128"/>
                    <a:pt x="2274" y="1128"/>
                  </a:cubicBezTo>
                  <a:cubicBezTo>
                    <a:pt x="987" y="1128"/>
                    <a:pt x="273" y="0"/>
                    <a:pt x="27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69"/>
            <p:cNvSpPr/>
            <p:nvPr/>
          </p:nvSpPr>
          <p:spPr>
            <a:xfrm>
              <a:off x="1950877" y="2383654"/>
              <a:ext cx="457131" cy="386401"/>
            </a:xfrm>
            <a:custGeom>
              <a:avLst/>
              <a:gdLst/>
              <a:ahLst/>
              <a:cxnLst/>
              <a:rect l="l" t="t" r="r" b="b"/>
              <a:pathLst>
                <a:path w="3671" h="3103" extrusionOk="0">
                  <a:moveTo>
                    <a:pt x="1" y="1"/>
                  </a:moveTo>
                  <a:lnTo>
                    <a:pt x="78" y="2120"/>
                  </a:lnTo>
                  <a:cubicBezTo>
                    <a:pt x="810" y="2906"/>
                    <a:pt x="1708" y="3103"/>
                    <a:pt x="2423" y="3103"/>
                  </a:cubicBezTo>
                  <a:cubicBezTo>
                    <a:pt x="3139" y="3103"/>
                    <a:pt x="3671" y="2906"/>
                    <a:pt x="3671" y="2906"/>
                  </a:cubicBezTo>
                  <a:cubicBezTo>
                    <a:pt x="2393" y="121"/>
                    <a:pt x="1" y="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69"/>
            <p:cNvSpPr/>
            <p:nvPr/>
          </p:nvSpPr>
          <p:spPr>
            <a:xfrm>
              <a:off x="1899200" y="2571437"/>
              <a:ext cx="1771119" cy="323765"/>
            </a:xfrm>
            <a:custGeom>
              <a:avLst/>
              <a:gdLst/>
              <a:ahLst/>
              <a:cxnLst/>
              <a:rect l="l" t="t" r="r" b="b"/>
              <a:pathLst>
                <a:path w="14223" h="2600" extrusionOk="0">
                  <a:moveTo>
                    <a:pt x="13632" y="0"/>
                  </a:moveTo>
                  <a:cubicBezTo>
                    <a:pt x="13632" y="0"/>
                    <a:pt x="13501" y="1190"/>
                    <a:pt x="12180" y="1496"/>
                  </a:cubicBezTo>
                  <a:cubicBezTo>
                    <a:pt x="11434" y="1669"/>
                    <a:pt x="10287" y="1810"/>
                    <a:pt x="9217" y="1810"/>
                  </a:cubicBezTo>
                  <a:cubicBezTo>
                    <a:pt x="8393" y="1810"/>
                    <a:pt x="7614" y="1726"/>
                    <a:pt x="7101" y="1507"/>
                  </a:cubicBezTo>
                  <a:cubicBezTo>
                    <a:pt x="6695" y="1333"/>
                    <a:pt x="6203" y="1277"/>
                    <a:pt x="5707" y="1277"/>
                  </a:cubicBezTo>
                  <a:cubicBezTo>
                    <a:pt x="4826" y="1277"/>
                    <a:pt x="3932" y="1454"/>
                    <a:pt x="3489" y="1454"/>
                  </a:cubicBezTo>
                  <a:cubicBezTo>
                    <a:pt x="3465" y="1454"/>
                    <a:pt x="3442" y="1454"/>
                    <a:pt x="3420" y="1452"/>
                  </a:cubicBezTo>
                  <a:cubicBezTo>
                    <a:pt x="2775" y="1420"/>
                    <a:pt x="809" y="1114"/>
                    <a:pt x="493" y="612"/>
                  </a:cubicBezTo>
                  <a:lnTo>
                    <a:pt x="493" y="175"/>
                  </a:lnTo>
                  <a:lnTo>
                    <a:pt x="362" y="197"/>
                  </a:lnTo>
                  <a:cubicBezTo>
                    <a:pt x="362" y="197"/>
                    <a:pt x="56" y="219"/>
                    <a:pt x="121" y="491"/>
                  </a:cubicBezTo>
                  <a:cubicBezTo>
                    <a:pt x="187" y="765"/>
                    <a:pt x="165" y="1333"/>
                    <a:pt x="78" y="1496"/>
                  </a:cubicBezTo>
                  <a:cubicBezTo>
                    <a:pt x="1" y="1660"/>
                    <a:pt x="209" y="2348"/>
                    <a:pt x="2316" y="2348"/>
                  </a:cubicBezTo>
                  <a:cubicBezTo>
                    <a:pt x="4025" y="2348"/>
                    <a:pt x="4005" y="2011"/>
                    <a:pt x="5057" y="2011"/>
                  </a:cubicBezTo>
                  <a:cubicBezTo>
                    <a:pt x="5303" y="2011"/>
                    <a:pt x="5608" y="2030"/>
                    <a:pt x="6008" y="2075"/>
                  </a:cubicBezTo>
                  <a:cubicBezTo>
                    <a:pt x="7467" y="2243"/>
                    <a:pt x="8693" y="2600"/>
                    <a:pt x="10017" y="2600"/>
                  </a:cubicBezTo>
                  <a:cubicBezTo>
                    <a:pt x="10597" y="2600"/>
                    <a:pt x="11196" y="2531"/>
                    <a:pt x="11841" y="2348"/>
                  </a:cubicBezTo>
                  <a:cubicBezTo>
                    <a:pt x="13960" y="1758"/>
                    <a:pt x="14222" y="142"/>
                    <a:pt x="1363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69"/>
            <p:cNvSpPr/>
            <p:nvPr/>
          </p:nvSpPr>
          <p:spPr>
            <a:xfrm>
              <a:off x="2508619" y="2051797"/>
              <a:ext cx="130627" cy="168856"/>
            </a:xfrm>
            <a:custGeom>
              <a:avLst/>
              <a:gdLst/>
              <a:ahLst/>
              <a:cxnLst/>
              <a:rect l="l" t="t" r="r" b="b"/>
              <a:pathLst>
                <a:path w="1049" h="1356" extrusionOk="0">
                  <a:moveTo>
                    <a:pt x="809" y="1"/>
                  </a:moveTo>
                  <a:cubicBezTo>
                    <a:pt x="525" y="1"/>
                    <a:pt x="0" y="230"/>
                    <a:pt x="0" y="1115"/>
                  </a:cubicBezTo>
                  <a:cubicBezTo>
                    <a:pt x="0" y="1246"/>
                    <a:pt x="109" y="1355"/>
                    <a:pt x="241" y="1355"/>
                  </a:cubicBezTo>
                  <a:cubicBezTo>
                    <a:pt x="383" y="1355"/>
                    <a:pt x="492" y="1246"/>
                    <a:pt x="492" y="1115"/>
                  </a:cubicBezTo>
                  <a:cubicBezTo>
                    <a:pt x="492" y="525"/>
                    <a:pt x="776" y="492"/>
                    <a:pt x="809" y="492"/>
                  </a:cubicBezTo>
                  <a:cubicBezTo>
                    <a:pt x="940" y="481"/>
                    <a:pt x="1049" y="372"/>
                    <a:pt x="1049" y="241"/>
                  </a:cubicBezTo>
                  <a:cubicBezTo>
                    <a:pt x="1049" y="110"/>
                    <a:pt x="940" y="1"/>
                    <a:pt x="80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69"/>
            <p:cNvSpPr/>
            <p:nvPr/>
          </p:nvSpPr>
          <p:spPr>
            <a:xfrm>
              <a:off x="2576609" y="2074834"/>
              <a:ext cx="152419" cy="174210"/>
            </a:xfrm>
            <a:custGeom>
              <a:avLst/>
              <a:gdLst/>
              <a:ahLst/>
              <a:cxnLst/>
              <a:rect l="l" t="t" r="r" b="b"/>
              <a:pathLst>
                <a:path w="1224" h="1399" extrusionOk="0">
                  <a:moveTo>
                    <a:pt x="973" y="1"/>
                  </a:moveTo>
                  <a:cubicBezTo>
                    <a:pt x="699" y="1"/>
                    <a:pt x="131" y="231"/>
                    <a:pt x="22" y="1126"/>
                  </a:cubicBezTo>
                  <a:cubicBezTo>
                    <a:pt x="0" y="1257"/>
                    <a:pt x="99" y="1389"/>
                    <a:pt x="230" y="1399"/>
                  </a:cubicBezTo>
                  <a:lnTo>
                    <a:pt x="263" y="1399"/>
                  </a:lnTo>
                  <a:cubicBezTo>
                    <a:pt x="383" y="1399"/>
                    <a:pt x="481" y="1312"/>
                    <a:pt x="503" y="1192"/>
                  </a:cubicBezTo>
                  <a:cubicBezTo>
                    <a:pt x="590" y="525"/>
                    <a:pt x="940" y="493"/>
                    <a:pt x="983" y="481"/>
                  </a:cubicBezTo>
                  <a:cubicBezTo>
                    <a:pt x="1114" y="481"/>
                    <a:pt x="1224" y="372"/>
                    <a:pt x="1224" y="241"/>
                  </a:cubicBezTo>
                  <a:cubicBezTo>
                    <a:pt x="1224" y="110"/>
                    <a:pt x="1114" y="1"/>
                    <a:pt x="97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69"/>
            <p:cNvSpPr/>
            <p:nvPr/>
          </p:nvSpPr>
          <p:spPr>
            <a:xfrm>
              <a:off x="2651448" y="2121530"/>
              <a:ext cx="155158" cy="165618"/>
            </a:xfrm>
            <a:custGeom>
              <a:avLst/>
              <a:gdLst/>
              <a:ahLst/>
              <a:cxnLst/>
              <a:rect l="l" t="t" r="r" b="b"/>
              <a:pathLst>
                <a:path w="1246" h="1330" extrusionOk="0">
                  <a:moveTo>
                    <a:pt x="915" y="0"/>
                  </a:moveTo>
                  <a:cubicBezTo>
                    <a:pt x="811" y="0"/>
                    <a:pt x="657" y="21"/>
                    <a:pt x="503" y="128"/>
                  </a:cubicBezTo>
                  <a:cubicBezTo>
                    <a:pt x="251" y="293"/>
                    <a:pt x="88" y="598"/>
                    <a:pt x="22" y="1046"/>
                  </a:cubicBezTo>
                  <a:cubicBezTo>
                    <a:pt x="1" y="1177"/>
                    <a:pt x="88" y="1308"/>
                    <a:pt x="219" y="1330"/>
                  </a:cubicBezTo>
                  <a:lnTo>
                    <a:pt x="263" y="1330"/>
                  </a:lnTo>
                  <a:cubicBezTo>
                    <a:pt x="372" y="1330"/>
                    <a:pt x="481" y="1242"/>
                    <a:pt x="503" y="1123"/>
                  </a:cubicBezTo>
                  <a:cubicBezTo>
                    <a:pt x="557" y="751"/>
                    <a:pt x="678" y="598"/>
                    <a:pt x="765" y="533"/>
                  </a:cubicBezTo>
                  <a:cubicBezTo>
                    <a:pt x="819" y="494"/>
                    <a:pt x="873" y="488"/>
                    <a:pt x="904" y="488"/>
                  </a:cubicBezTo>
                  <a:cubicBezTo>
                    <a:pt x="917" y="488"/>
                    <a:pt x="926" y="489"/>
                    <a:pt x="929" y="489"/>
                  </a:cubicBezTo>
                  <a:cubicBezTo>
                    <a:pt x="943" y="492"/>
                    <a:pt x="958" y="493"/>
                    <a:pt x="973" y="493"/>
                  </a:cubicBezTo>
                  <a:cubicBezTo>
                    <a:pt x="1088" y="493"/>
                    <a:pt x="1193" y="419"/>
                    <a:pt x="1213" y="303"/>
                  </a:cubicBezTo>
                  <a:cubicBezTo>
                    <a:pt x="1246" y="172"/>
                    <a:pt x="1169" y="41"/>
                    <a:pt x="1038" y="9"/>
                  </a:cubicBezTo>
                  <a:cubicBezTo>
                    <a:pt x="1025" y="9"/>
                    <a:pt x="980" y="0"/>
                    <a:pt x="91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69"/>
            <p:cNvSpPr/>
            <p:nvPr/>
          </p:nvSpPr>
          <p:spPr>
            <a:xfrm>
              <a:off x="2741230" y="2175325"/>
              <a:ext cx="138845" cy="140464"/>
            </a:xfrm>
            <a:custGeom>
              <a:avLst/>
              <a:gdLst/>
              <a:ahLst/>
              <a:cxnLst/>
              <a:rect l="l" t="t" r="r" b="b"/>
              <a:pathLst>
                <a:path w="1115" h="1128" extrusionOk="0">
                  <a:moveTo>
                    <a:pt x="827" y="0"/>
                  </a:moveTo>
                  <a:cubicBezTo>
                    <a:pt x="564" y="0"/>
                    <a:pt x="105" y="176"/>
                    <a:pt x="22" y="854"/>
                  </a:cubicBezTo>
                  <a:cubicBezTo>
                    <a:pt x="0" y="985"/>
                    <a:pt x="98" y="1116"/>
                    <a:pt x="229" y="1128"/>
                  </a:cubicBezTo>
                  <a:lnTo>
                    <a:pt x="263" y="1128"/>
                  </a:lnTo>
                  <a:cubicBezTo>
                    <a:pt x="382" y="1128"/>
                    <a:pt x="481" y="1040"/>
                    <a:pt x="503" y="920"/>
                  </a:cubicBezTo>
                  <a:cubicBezTo>
                    <a:pt x="552" y="554"/>
                    <a:pt x="727" y="492"/>
                    <a:pt x="816" y="492"/>
                  </a:cubicBezTo>
                  <a:cubicBezTo>
                    <a:pt x="826" y="492"/>
                    <a:pt x="834" y="493"/>
                    <a:pt x="841" y="494"/>
                  </a:cubicBezTo>
                  <a:cubicBezTo>
                    <a:pt x="972" y="494"/>
                    <a:pt x="1093" y="395"/>
                    <a:pt x="1103" y="264"/>
                  </a:cubicBezTo>
                  <a:cubicBezTo>
                    <a:pt x="1115" y="133"/>
                    <a:pt x="1016" y="14"/>
                    <a:pt x="874" y="2"/>
                  </a:cubicBezTo>
                  <a:cubicBezTo>
                    <a:pt x="860" y="1"/>
                    <a:pt x="844" y="0"/>
                    <a:pt x="82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69"/>
            <p:cNvSpPr/>
            <p:nvPr/>
          </p:nvSpPr>
          <p:spPr>
            <a:xfrm>
              <a:off x="2815944" y="2224512"/>
              <a:ext cx="141585" cy="129381"/>
            </a:xfrm>
            <a:custGeom>
              <a:avLst/>
              <a:gdLst/>
              <a:ahLst/>
              <a:cxnLst/>
              <a:rect l="l" t="t" r="r" b="b"/>
              <a:pathLst>
                <a:path w="1137" h="1039" extrusionOk="0">
                  <a:moveTo>
                    <a:pt x="758" y="0"/>
                  </a:moveTo>
                  <a:cubicBezTo>
                    <a:pt x="647" y="0"/>
                    <a:pt x="501" y="22"/>
                    <a:pt x="362" y="110"/>
                  </a:cubicBezTo>
                  <a:cubicBezTo>
                    <a:pt x="176" y="241"/>
                    <a:pt x="56" y="459"/>
                    <a:pt x="12" y="765"/>
                  </a:cubicBezTo>
                  <a:cubicBezTo>
                    <a:pt x="1" y="896"/>
                    <a:pt x="88" y="1017"/>
                    <a:pt x="219" y="1039"/>
                  </a:cubicBezTo>
                  <a:lnTo>
                    <a:pt x="252" y="1039"/>
                  </a:lnTo>
                  <a:cubicBezTo>
                    <a:pt x="372" y="1039"/>
                    <a:pt x="481" y="951"/>
                    <a:pt x="493" y="831"/>
                  </a:cubicBezTo>
                  <a:cubicBezTo>
                    <a:pt x="515" y="721"/>
                    <a:pt x="547" y="580"/>
                    <a:pt x="634" y="525"/>
                  </a:cubicBezTo>
                  <a:cubicBezTo>
                    <a:pt x="671" y="495"/>
                    <a:pt x="717" y="488"/>
                    <a:pt x="753" y="488"/>
                  </a:cubicBezTo>
                  <a:cubicBezTo>
                    <a:pt x="782" y="488"/>
                    <a:pt x="804" y="492"/>
                    <a:pt x="809" y="492"/>
                  </a:cubicBezTo>
                  <a:cubicBezTo>
                    <a:pt x="831" y="498"/>
                    <a:pt x="854" y="501"/>
                    <a:pt x="875" y="501"/>
                  </a:cubicBezTo>
                  <a:cubicBezTo>
                    <a:pt x="982" y="501"/>
                    <a:pt x="1077" y="437"/>
                    <a:pt x="1104" y="328"/>
                  </a:cubicBezTo>
                  <a:cubicBezTo>
                    <a:pt x="1137" y="197"/>
                    <a:pt x="1071" y="66"/>
                    <a:pt x="940" y="22"/>
                  </a:cubicBezTo>
                  <a:cubicBezTo>
                    <a:pt x="925" y="17"/>
                    <a:pt x="855" y="0"/>
                    <a:pt x="75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69"/>
            <p:cNvSpPr/>
            <p:nvPr/>
          </p:nvSpPr>
          <p:spPr>
            <a:xfrm>
              <a:off x="2900247" y="2277559"/>
              <a:ext cx="121287" cy="129381"/>
            </a:xfrm>
            <a:custGeom>
              <a:avLst/>
              <a:gdLst/>
              <a:ahLst/>
              <a:cxnLst/>
              <a:rect l="l" t="t" r="r" b="b"/>
              <a:pathLst>
                <a:path w="974" h="1039" extrusionOk="0">
                  <a:moveTo>
                    <a:pt x="631" y="0"/>
                  </a:moveTo>
                  <a:cubicBezTo>
                    <a:pt x="553" y="0"/>
                    <a:pt x="467" y="19"/>
                    <a:pt x="384" y="66"/>
                  </a:cubicBezTo>
                  <a:cubicBezTo>
                    <a:pt x="187" y="176"/>
                    <a:pt x="67" y="416"/>
                    <a:pt x="23" y="765"/>
                  </a:cubicBezTo>
                  <a:cubicBezTo>
                    <a:pt x="1" y="896"/>
                    <a:pt x="100" y="1016"/>
                    <a:pt x="231" y="1038"/>
                  </a:cubicBezTo>
                  <a:lnTo>
                    <a:pt x="263" y="1038"/>
                  </a:lnTo>
                  <a:cubicBezTo>
                    <a:pt x="384" y="1038"/>
                    <a:pt x="493" y="951"/>
                    <a:pt x="503" y="831"/>
                  </a:cubicBezTo>
                  <a:cubicBezTo>
                    <a:pt x="537" y="579"/>
                    <a:pt x="602" y="503"/>
                    <a:pt x="624" y="492"/>
                  </a:cubicBezTo>
                  <a:cubicBezTo>
                    <a:pt x="650" y="501"/>
                    <a:pt x="676" y="506"/>
                    <a:pt x="701" y="506"/>
                  </a:cubicBezTo>
                  <a:cubicBezTo>
                    <a:pt x="796" y="506"/>
                    <a:pt x="887" y="447"/>
                    <a:pt x="930" y="361"/>
                  </a:cubicBezTo>
                  <a:cubicBezTo>
                    <a:pt x="974" y="230"/>
                    <a:pt x="919" y="88"/>
                    <a:pt x="799" y="33"/>
                  </a:cubicBezTo>
                  <a:cubicBezTo>
                    <a:pt x="754" y="13"/>
                    <a:pt x="695" y="0"/>
                    <a:pt x="63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69"/>
            <p:cNvSpPr/>
            <p:nvPr/>
          </p:nvSpPr>
          <p:spPr>
            <a:xfrm>
              <a:off x="2984674" y="2329735"/>
              <a:ext cx="121163" cy="119419"/>
            </a:xfrm>
            <a:custGeom>
              <a:avLst/>
              <a:gdLst/>
              <a:ahLst/>
              <a:cxnLst/>
              <a:rect l="l" t="t" r="r" b="b"/>
              <a:pathLst>
                <a:path w="973" h="959" extrusionOk="0">
                  <a:moveTo>
                    <a:pt x="547" y="0"/>
                  </a:moveTo>
                  <a:cubicBezTo>
                    <a:pt x="493" y="0"/>
                    <a:pt x="437" y="9"/>
                    <a:pt x="383" y="29"/>
                  </a:cubicBezTo>
                  <a:cubicBezTo>
                    <a:pt x="88" y="160"/>
                    <a:pt x="33" y="554"/>
                    <a:pt x="22" y="685"/>
                  </a:cubicBezTo>
                  <a:cubicBezTo>
                    <a:pt x="0" y="816"/>
                    <a:pt x="99" y="947"/>
                    <a:pt x="230" y="958"/>
                  </a:cubicBezTo>
                  <a:lnTo>
                    <a:pt x="262" y="958"/>
                  </a:lnTo>
                  <a:cubicBezTo>
                    <a:pt x="383" y="958"/>
                    <a:pt x="492" y="871"/>
                    <a:pt x="503" y="750"/>
                  </a:cubicBezTo>
                  <a:cubicBezTo>
                    <a:pt x="525" y="597"/>
                    <a:pt x="546" y="532"/>
                    <a:pt x="568" y="499"/>
                  </a:cubicBezTo>
                  <a:cubicBezTo>
                    <a:pt x="609" y="524"/>
                    <a:pt x="655" y="536"/>
                    <a:pt x="700" y="536"/>
                  </a:cubicBezTo>
                  <a:cubicBezTo>
                    <a:pt x="775" y="536"/>
                    <a:pt x="848" y="502"/>
                    <a:pt x="896" y="434"/>
                  </a:cubicBezTo>
                  <a:cubicBezTo>
                    <a:pt x="973" y="325"/>
                    <a:pt x="951" y="172"/>
                    <a:pt x="842" y="95"/>
                  </a:cubicBezTo>
                  <a:cubicBezTo>
                    <a:pt x="774" y="42"/>
                    <a:pt x="665" y="0"/>
                    <a:pt x="54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69"/>
            <p:cNvSpPr/>
            <p:nvPr/>
          </p:nvSpPr>
          <p:spPr>
            <a:xfrm>
              <a:off x="3070346" y="2380417"/>
              <a:ext cx="131997" cy="116182"/>
            </a:xfrm>
            <a:custGeom>
              <a:avLst/>
              <a:gdLst/>
              <a:ahLst/>
              <a:cxnLst/>
              <a:rect l="l" t="t" r="r" b="b"/>
              <a:pathLst>
                <a:path w="1060" h="933" extrusionOk="0">
                  <a:moveTo>
                    <a:pt x="571" y="0"/>
                  </a:moveTo>
                  <a:cubicBezTo>
                    <a:pt x="511" y="0"/>
                    <a:pt x="447" y="10"/>
                    <a:pt x="383" y="37"/>
                  </a:cubicBezTo>
                  <a:cubicBezTo>
                    <a:pt x="176" y="125"/>
                    <a:pt x="55" y="333"/>
                    <a:pt x="23" y="660"/>
                  </a:cubicBezTo>
                  <a:cubicBezTo>
                    <a:pt x="1" y="791"/>
                    <a:pt x="99" y="911"/>
                    <a:pt x="230" y="933"/>
                  </a:cubicBezTo>
                  <a:lnTo>
                    <a:pt x="263" y="933"/>
                  </a:lnTo>
                  <a:cubicBezTo>
                    <a:pt x="383" y="933"/>
                    <a:pt x="481" y="846"/>
                    <a:pt x="503" y="726"/>
                  </a:cubicBezTo>
                  <a:cubicBezTo>
                    <a:pt x="525" y="529"/>
                    <a:pt x="569" y="486"/>
                    <a:pt x="569" y="486"/>
                  </a:cubicBezTo>
                  <a:cubicBezTo>
                    <a:pt x="591" y="486"/>
                    <a:pt x="623" y="496"/>
                    <a:pt x="645" y="507"/>
                  </a:cubicBezTo>
                  <a:cubicBezTo>
                    <a:pt x="688" y="538"/>
                    <a:pt x="738" y="552"/>
                    <a:pt x="788" y="552"/>
                  </a:cubicBezTo>
                  <a:cubicBezTo>
                    <a:pt x="863" y="552"/>
                    <a:pt x="937" y="518"/>
                    <a:pt x="984" y="452"/>
                  </a:cubicBezTo>
                  <a:cubicBezTo>
                    <a:pt x="1060" y="343"/>
                    <a:pt x="1038" y="190"/>
                    <a:pt x="929" y="114"/>
                  </a:cubicBezTo>
                  <a:cubicBezTo>
                    <a:pt x="904" y="98"/>
                    <a:pt x="755" y="0"/>
                    <a:pt x="5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文本框 1"/>
          <p:cNvSpPr txBox="1"/>
          <p:nvPr/>
        </p:nvSpPr>
        <p:spPr>
          <a:xfrm>
            <a:off x="2987675" y="2032000"/>
            <a:ext cx="3075940" cy="922020"/>
          </a:xfrm>
          <a:prstGeom prst="rect">
            <a:avLst/>
          </a:prstGeom>
          <a:noFill/>
        </p:spPr>
        <p:txBody>
          <a:bodyPr wrap="square" rtlCol="0">
            <a:spAutoFit/>
          </a:bodyPr>
          <a:lstStyle/>
          <a:p>
            <a:r>
              <a:rPr lang="zh-CN" altLang="en-US" sz="5400" b="1">
                <a:latin typeface="幼圆" panose="02010509060101010101" charset="-122"/>
                <a:ea typeface="幼圆" panose="02010509060101010101" charset="-122"/>
              </a:rPr>
              <a:t>具体要求</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26"/>
        <p:cNvGrpSpPr/>
        <p:nvPr/>
      </p:nvGrpSpPr>
      <p:grpSpPr>
        <a:xfrm>
          <a:off x="0" y="0"/>
          <a:ext cx="0" cy="0"/>
          <a:chOff x="0" y="0"/>
          <a:chExt cx="0" cy="0"/>
        </a:xfrm>
      </p:grpSpPr>
      <p:pic>
        <p:nvPicPr>
          <p:cNvPr id="3" name="图片 2">
            <a:extLst>
              <a:ext uri="{FF2B5EF4-FFF2-40B4-BE49-F238E27FC236}">
                <a16:creationId xmlns:a16="http://schemas.microsoft.com/office/drawing/2014/main" id="{B326727C-70FC-EBB0-6224-33E01A1F90F9}"/>
              </a:ext>
            </a:extLst>
          </p:cNvPr>
          <p:cNvPicPr>
            <a:picLocks noChangeAspect="1"/>
          </p:cNvPicPr>
          <p:nvPr/>
        </p:nvPicPr>
        <p:blipFill>
          <a:blip r:embed="rId150">
            <a:extLst>
              <a:ext uri="{28A0092B-C50C-407E-A947-70E740481C1C}">
                <a14:useLocalDpi xmlns:a14="http://schemas.microsoft.com/office/drawing/2010/main" val="0"/>
              </a:ext>
            </a:extLst>
          </a:blip>
          <a:srcRect/>
          <a:stretch>
            <a:fillRect/>
          </a:stretch>
        </p:blipFill>
        <p:spPr bwMode="auto">
          <a:xfrm>
            <a:off x="1812305" y="0"/>
            <a:ext cx="7310909" cy="5143500"/>
          </a:xfrm>
          <a:prstGeom prst="rect">
            <a:avLst/>
          </a:prstGeom>
          <a:noFill/>
        </p:spPr>
      </p:pic>
      <p:sp>
        <p:nvSpPr>
          <p:cNvPr id="1327" name="Google Shape;1327;p61"/>
          <p:cNvSpPr txBox="1">
            <a:spLocks noGrp="1"/>
          </p:cNvSpPr>
          <p:nvPr>
            <p:ph type="title"/>
          </p:nvPr>
        </p:nvSpPr>
        <p:spPr>
          <a:xfrm>
            <a:off x="-2838292" y="284003"/>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altLang="en-GB" b="1">
                <a:latin typeface="幼圆" panose="02010509060101010101" pitchFamily="49" charset="-122"/>
                <a:ea typeface="幼圆" panose="02010509060101010101" pitchFamily="49" charset="-122"/>
              </a:rPr>
              <a:t>1.</a:t>
            </a:r>
            <a:r>
              <a:rPr lang="zh-CN" altLang="en-US" b="1">
                <a:latin typeface="幼圆" panose="02010509060101010101" pitchFamily="49" charset="-122"/>
                <a:ea typeface="幼圆" panose="02010509060101010101" pitchFamily="49" charset="-122"/>
              </a:rPr>
              <a:t> 用例图</a:t>
            </a:r>
          </a:p>
        </p:txBody>
      </p:sp>
      <p:grpSp>
        <p:nvGrpSpPr>
          <p:cNvPr id="3438" name="Google Shape;3438;p81"/>
          <p:cNvGrpSpPr/>
          <p:nvPr/>
        </p:nvGrpSpPr>
        <p:grpSpPr>
          <a:xfrm>
            <a:off x="20785" y="2881253"/>
            <a:ext cx="2967990" cy="2171700"/>
            <a:chOff x="3322450" y="1310875"/>
            <a:chExt cx="1552150" cy="1209025"/>
          </a:xfrm>
        </p:grpSpPr>
        <p:sp>
          <p:nvSpPr>
            <p:cNvPr id="3439" name="Google Shape;3439;p81"/>
            <p:cNvSpPr/>
            <p:nvPr>
              <p:custDataLst>
                <p:tags r:id="rId1"/>
              </p:custDataLst>
            </p:nvPr>
          </p:nvSpPr>
          <p:spPr>
            <a:xfrm>
              <a:off x="3776025" y="1894850"/>
              <a:ext cx="308850" cy="275850"/>
            </a:xfrm>
            <a:custGeom>
              <a:avLst/>
              <a:gdLst/>
              <a:ahLst/>
              <a:cxnLst/>
              <a:rect l="l" t="t" r="r" b="b"/>
              <a:pathLst>
                <a:path w="12354" h="11034" extrusionOk="0">
                  <a:moveTo>
                    <a:pt x="10224" y="0"/>
                  </a:moveTo>
                  <a:lnTo>
                    <a:pt x="7778" y="3943"/>
                  </a:lnTo>
                  <a:cubicBezTo>
                    <a:pt x="7778" y="3943"/>
                    <a:pt x="6674" y="4423"/>
                    <a:pt x="5681" y="4729"/>
                  </a:cubicBezTo>
                  <a:cubicBezTo>
                    <a:pt x="4676" y="5025"/>
                    <a:pt x="2130" y="7176"/>
                    <a:pt x="1562" y="7471"/>
                  </a:cubicBezTo>
                  <a:cubicBezTo>
                    <a:pt x="984" y="7766"/>
                    <a:pt x="503" y="7591"/>
                    <a:pt x="251" y="7744"/>
                  </a:cubicBezTo>
                  <a:cubicBezTo>
                    <a:pt x="1" y="7897"/>
                    <a:pt x="273" y="10649"/>
                    <a:pt x="754" y="10999"/>
                  </a:cubicBezTo>
                  <a:cubicBezTo>
                    <a:pt x="786" y="11023"/>
                    <a:pt x="816" y="11034"/>
                    <a:pt x="844" y="11034"/>
                  </a:cubicBezTo>
                  <a:cubicBezTo>
                    <a:pt x="1227" y="11034"/>
                    <a:pt x="1266" y="8950"/>
                    <a:pt x="1846" y="8552"/>
                  </a:cubicBezTo>
                  <a:cubicBezTo>
                    <a:pt x="2469" y="8127"/>
                    <a:pt x="8728" y="6542"/>
                    <a:pt x="9329" y="5974"/>
                  </a:cubicBezTo>
                  <a:cubicBezTo>
                    <a:pt x="9919" y="5418"/>
                    <a:pt x="12354" y="2032"/>
                    <a:pt x="12354" y="2032"/>
                  </a:cubicBezTo>
                  <a:lnTo>
                    <a:pt x="10224" y="0"/>
                  </a:ln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0" name="Google Shape;3440;p81"/>
            <p:cNvSpPr/>
            <p:nvPr>
              <p:custDataLst>
                <p:tags r:id="rId2"/>
              </p:custDataLst>
            </p:nvPr>
          </p:nvSpPr>
          <p:spPr>
            <a:xfrm>
              <a:off x="3782300" y="1952450"/>
              <a:ext cx="213575" cy="136550"/>
            </a:xfrm>
            <a:custGeom>
              <a:avLst/>
              <a:gdLst/>
              <a:ahLst/>
              <a:cxnLst/>
              <a:rect l="l" t="t" r="r" b="b"/>
              <a:pathLst>
                <a:path w="8543" h="5462" extrusionOk="0">
                  <a:moveTo>
                    <a:pt x="0" y="5440"/>
                  </a:moveTo>
                  <a:lnTo>
                    <a:pt x="0" y="5440"/>
                  </a:lnTo>
                  <a:lnTo>
                    <a:pt x="0" y="5440"/>
                  </a:lnTo>
                  <a:close/>
                  <a:moveTo>
                    <a:pt x="8542" y="0"/>
                  </a:moveTo>
                  <a:lnTo>
                    <a:pt x="7527" y="1639"/>
                  </a:lnTo>
                  <a:cubicBezTo>
                    <a:pt x="7527" y="1639"/>
                    <a:pt x="6423" y="2119"/>
                    <a:pt x="5430" y="2425"/>
                  </a:cubicBezTo>
                  <a:cubicBezTo>
                    <a:pt x="4425" y="2721"/>
                    <a:pt x="1879" y="4872"/>
                    <a:pt x="1311" y="5167"/>
                  </a:cubicBezTo>
                  <a:cubicBezTo>
                    <a:pt x="733" y="5462"/>
                    <a:pt x="252" y="5287"/>
                    <a:pt x="0" y="5440"/>
                  </a:cubicBezTo>
                  <a:lnTo>
                    <a:pt x="0" y="5440"/>
                  </a:lnTo>
                  <a:lnTo>
                    <a:pt x="0" y="5440"/>
                  </a:lnTo>
                  <a:cubicBezTo>
                    <a:pt x="252" y="5287"/>
                    <a:pt x="733" y="5462"/>
                    <a:pt x="1311" y="5167"/>
                  </a:cubicBezTo>
                  <a:cubicBezTo>
                    <a:pt x="1879" y="4872"/>
                    <a:pt x="4425" y="2721"/>
                    <a:pt x="5430" y="2425"/>
                  </a:cubicBezTo>
                  <a:cubicBezTo>
                    <a:pt x="6423" y="2119"/>
                    <a:pt x="7527" y="1639"/>
                    <a:pt x="7527" y="1639"/>
                  </a:cubicBezTo>
                  <a:lnTo>
                    <a:pt x="8542"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1" name="Google Shape;3441;p81"/>
            <p:cNvSpPr/>
            <p:nvPr>
              <p:custDataLst>
                <p:tags r:id="rId3"/>
              </p:custDataLst>
            </p:nvPr>
          </p:nvSpPr>
          <p:spPr>
            <a:xfrm>
              <a:off x="3779850" y="1952450"/>
              <a:ext cx="253700" cy="149675"/>
            </a:xfrm>
            <a:custGeom>
              <a:avLst/>
              <a:gdLst/>
              <a:ahLst/>
              <a:cxnLst/>
              <a:rect l="l" t="t" r="r" b="b"/>
              <a:pathLst>
                <a:path w="10148" h="5987" extrusionOk="0">
                  <a:moveTo>
                    <a:pt x="8640" y="0"/>
                  </a:moveTo>
                  <a:lnTo>
                    <a:pt x="7625" y="1639"/>
                  </a:lnTo>
                  <a:cubicBezTo>
                    <a:pt x="7625" y="1639"/>
                    <a:pt x="6521" y="2119"/>
                    <a:pt x="5528" y="2425"/>
                  </a:cubicBezTo>
                  <a:cubicBezTo>
                    <a:pt x="4523" y="2721"/>
                    <a:pt x="1977" y="4872"/>
                    <a:pt x="1409" y="5167"/>
                  </a:cubicBezTo>
                  <a:cubicBezTo>
                    <a:pt x="831" y="5462"/>
                    <a:pt x="350" y="5287"/>
                    <a:pt x="98" y="5440"/>
                  </a:cubicBezTo>
                  <a:cubicBezTo>
                    <a:pt x="33" y="5484"/>
                    <a:pt x="11" y="5692"/>
                    <a:pt x="1" y="5986"/>
                  </a:cubicBezTo>
                  <a:cubicBezTo>
                    <a:pt x="2043" y="5309"/>
                    <a:pt x="6456" y="3539"/>
                    <a:pt x="7701" y="3015"/>
                  </a:cubicBezTo>
                  <a:cubicBezTo>
                    <a:pt x="8608" y="2622"/>
                    <a:pt x="9525" y="1475"/>
                    <a:pt x="10147" y="546"/>
                  </a:cubicBezTo>
                  <a:cubicBezTo>
                    <a:pt x="9514" y="328"/>
                    <a:pt x="8914" y="110"/>
                    <a:pt x="8640"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2" name="Google Shape;3442;p81"/>
            <p:cNvSpPr/>
            <p:nvPr>
              <p:custDataLst>
                <p:tags r:id="rId4"/>
              </p:custDataLst>
            </p:nvPr>
          </p:nvSpPr>
          <p:spPr>
            <a:xfrm>
              <a:off x="3954625" y="1973975"/>
              <a:ext cx="83575" cy="85475"/>
            </a:xfrm>
            <a:custGeom>
              <a:avLst/>
              <a:gdLst/>
              <a:ahLst/>
              <a:cxnLst/>
              <a:rect l="l" t="t" r="r" b="b"/>
              <a:pathLst>
                <a:path w="3343" h="3419" extrusionOk="0">
                  <a:moveTo>
                    <a:pt x="1063" y="1"/>
                  </a:moveTo>
                  <a:cubicBezTo>
                    <a:pt x="927" y="1"/>
                    <a:pt x="913" y="144"/>
                    <a:pt x="841" y="297"/>
                  </a:cubicBezTo>
                  <a:cubicBezTo>
                    <a:pt x="765" y="461"/>
                    <a:pt x="634" y="571"/>
                    <a:pt x="503" y="745"/>
                  </a:cubicBezTo>
                  <a:cubicBezTo>
                    <a:pt x="360" y="920"/>
                    <a:pt x="98" y="909"/>
                    <a:pt x="54" y="964"/>
                  </a:cubicBezTo>
                  <a:cubicBezTo>
                    <a:pt x="0" y="1018"/>
                    <a:pt x="54" y="1040"/>
                    <a:pt x="164" y="1324"/>
                  </a:cubicBezTo>
                  <a:cubicBezTo>
                    <a:pt x="273" y="1608"/>
                    <a:pt x="775" y="3399"/>
                    <a:pt x="775" y="3399"/>
                  </a:cubicBezTo>
                  <a:cubicBezTo>
                    <a:pt x="775" y="3399"/>
                    <a:pt x="863" y="3419"/>
                    <a:pt x="1005" y="3419"/>
                  </a:cubicBezTo>
                  <a:cubicBezTo>
                    <a:pt x="1145" y="3419"/>
                    <a:pt x="1339" y="3399"/>
                    <a:pt x="1551" y="3323"/>
                  </a:cubicBezTo>
                  <a:cubicBezTo>
                    <a:pt x="1966" y="3181"/>
                    <a:pt x="2741" y="2712"/>
                    <a:pt x="3025" y="2285"/>
                  </a:cubicBezTo>
                  <a:cubicBezTo>
                    <a:pt x="3309" y="1860"/>
                    <a:pt x="3343" y="1521"/>
                    <a:pt x="3309" y="1423"/>
                  </a:cubicBezTo>
                  <a:cubicBezTo>
                    <a:pt x="3277" y="1335"/>
                    <a:pt x="1092" y="3"/>
                    <a:pt x="1092" y="3"/>
                  </a:cubicBezTo>
                  <a:cubicBezTo>
                    <a:pt x="1082" y="1"/>
                    <a:pt x="1072" y="1"/>
                    <a:pt x="10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3" name="Google Shape;3443;p81"/>
            <p:cNvSpPr/>
            <p:nvPr>
              <p:custDataLst>
                <p:tags r:id="rId5"/>
              </p:custDataLst>
            </p:nvPr>
          </p:nvSpPr>
          <p:spPr>
            <a:xfrm>
              <a:off x="3793225" y="2041400"/>
              <a:ext cx="96975" cy="81200"/>
            </a:xfrm>
            <a:custGeom>
              <a:avLst/>
              <a:gdLst/>
              <a:ahLst/>
              <a:cxnLst/>
              <a:rect l="l" t="t" r="r" b="b"/>
              <a:pathLst>
                <a:path w="3879" h="3248" extrusionOk="0">
                  <a:moveTo>
                    <a:pt x="3060" y="1"/>
                  </a:moveTo>
                  <a:cubicBezTo>
                    <a:pt x="2891" y="1"/>
                    <a:pt x="1249" y="1287"/>
                    <a:pt x="907" y="1489"/>
                  </a:cubicBezTo>
                  <a:cubicBezTo>
                    <a:pt x="558" y="1697"/>
                    <a:pt x="645" y="1631"/>
                    <a:pt x="415" y="1718"/>
                  </a:cubicBezTo>
                  <a:cubicBezTo>
                    <a:pt x="186" y="1816"/>
                    <a:pt x="0" y="2308"/>
                    <a:pt x="131" y="2887"/>
                  </a:cubicBezTo>
                  <a:cubicBezTo>
                    <a:pt x="190" y="3167"/>
                    <a:pt x="355" y="3248"/>
                    <a:pt x="512" y="3248"/>
                  </a:cubicBezTo>
                  <a:cubicBezTo>
                    <a:pt x="679" y="3248"/>
                    <a:pt x="836" y="3156"/>
                    <a:pt x="842" y="3117"/>
                  </a:cubicBezTo>
                  <a:cubicBezTo>
                    <a:pt x="842" y="3040"/>
                    <a:pt x="1170" y="2767"/>
                    <a:pt x="1617" y="2570"/>
                  </a:cubicBezTo>
                  <a:cubicBezTo>
                    <a:pt x="2054" y="2384"/>
                    <a:pt x="3386" y="2112"/>
                    <a:pt x="3638" y="1981"/>
                  </a:cubicBezTo>
                  <a:cubicBezTo>
                    <a:pt x="3878" y="1860"/>
                    <a:pt x="3769" y="1795"/>
                    <a:pt x="3769" y="1795"/>
                  </a:cubicBezTo>
                  <a:lnTo>
                    <a:pt x="3769" y="1795"/>
                  </a:lnTo>
                  <a:lnTo>
                    <a:pt x="3573" y="1850"/>
                  </a:lnTo>
                  <a:cubicBezTo>
                    <a:pt x="3573" y="1850"/>
                    <a:pt x="3255" y="1391"/>
                    <a:pt x="3102" y="746"/>
                  </a:cubicBezTo>
                  <a:cubicBezTo>
                    <a:pt x="2950" y="112"/>
                    <a:pt x="3070" y="3"/>
                    <a:pt x="3070" y="3"/>
                  </a:cubicBezTo>
                  <a:cubicBezTo>
                    <a:pt x="3068" y="2"/>
                    <a:pt x="3064" y="1"/>
                    <a:pt x="30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4" name="Google Shape;3444;p81"/>
            <p:cNvSpPr/>
            <p:nvPr>
              <p:custDataLst>
                <p:tags r:id="rId6"/>
              </p:custDataLst>
            </p:nvPr>
          </p:nvSpPr>
          <p:spPr>
            <a:xfrm>
              <a:off x="3771375" y="2081075"/>
              <a:ext cx="45650" cy="100875"/>
            </a:xfrm>
            <a:custGeom>
              <a:avLst/>
              <a:gdLst/>
              <a:ahLst/>
              <a:cxnLst/>
              <a:rect l="l" t="t" r="r" b="b"/>
              <a:pathLst>
                <a:path w="1826" h="4035" extrusionOk="0">
                  <a:moveTo>
                    <a:pt x="1432" y="0"/>
                  </a:moveTo>
                  <a:cubicBezTo>
                    <a:pt x="1432" y="0"/>
                    <a:pt x="350" y="22"/>
                    <a:pt x="175" y="208"/>
                  </a:cubicBezTo>
                  <a:cubicBezTo>
                    <a:pt x="1" y="404"/>
                    <a:pt x="143" y="1792"/>
                    <a:pt x="263" y="2698"/>
                  </a:cubicBezTo>
                  <a:cubicBezTo>
                    <a:pt x="373" y="3525"/>
                    <a:pt x="782" y="4034"/>
                    <a:pt x="1102" y="4034"/>
                  </a:cubicBezTo>
                  <a:cubicBezTo>
                    <a:pt x="1133" y="4034"/>
                    <a:pt x="1163" y="4030"/>
                    <a:pt x="1192" y="4020"/>
                  </a:cubicBezTo>
                  <a:cubicBezTo>
                    <a:pt x="1519" y="3911"/>
                    <a:pt x="1825" y="1540"/>
                    <a:pt x="1716" y="1530"/>
                  </a:cubicBezTo>
                  <a:cubicBezTo>
                    <a:pt x="1213" y="1453"/>
                    <a:pt x="918" y="688"/>
                    <a:pt x="1323" y="339"/>
                  </a:cubicBezTo>
                  <a:cubicBezTo>
                    <a:pt x="1628" y="76"/>
                    <a:pt x="1432" y="0"/>
                    <a:pt x="14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5" name="Google Shape;3445;p81"/>
            <p:cNvSpPr/>
            <p:nvPr>
              <p:custDataLst>
                <p:tags r:id="rId7"/>
              </p:custDataLst>
            </p:nvPr>
          </p:nvSpPr>
          <p:spPr>
            <a:xfrm>
              <a:off x="4013900" y="1932250"/>
              <a:ext cx="161925" cy="375775"/>
            </a:xfrm>
            <a:custGeom>
              <a:avLst/>
              <a:gdLst/>
              <a:ahLst/>
              <a:cxnLst/>
              <a:rect l="l" t="t" r="r" b="b"/>
              <a:pathLst>
                <a:path w="6477" h="15031" extrusionOk="0">
                  <a:moveTo>
                    <a:pt x="3647" y="0"/>
                  </a:moveTo>
                  <a:lnTo>
                    <a:pt x="3931" y="4762"/>
                  </a:lnTo>
                  <a:cubicBezTo>
                    <a:pt x="3931" y="4762"/>
                    <a:pt x="3331" y="5866"/>
                    <a:pt x="2708" y="6784"/>
                  </a:cubicBezTo>
                  <a:cubicBezTo>
                    <a:pt x="2086" y="7701"/>
                    <a:pt x="1277" y="11098"/>
                    <a:pt x="993" y="11709"/>
                  </a:cubicBezTo>
                  <a:cubicBezTo>
                    <a:pt x="698" y="12332"/>
                    <a:pt x="217" y="12529"/>
                    <a:pt x="108" y="12813"/>
                  </a:cubicBezTo>
                  <a:cubicBezTo>
                    <a:pt x="0" y="13104"/>
                    <a:pt x="1720" y="15031"/>
                    <a:pt x="2307" y="15031"/>
                  </a:cubicBezTo>
                  <a:cubicBezTo>
                    <a:pt x="2313" y="15031"/>
                    <a:pt x="2320" y="15030"/>
                    <a:pt x="2326" y="15030"/>
                  </a:cubicBezTo>
                  <a:cubicBezTo>
                    <a:pt x="2894" y="14986"/>
                    <a:pt x="1637" y="13217"/>
                    <a:pt x="1900" y="12452"/>
                  </a:cubicBezTo>
                  <a:cubicBezTo>
                    <a:pt x="2151" y="11699"/>
                    <a:pt x="6138" y="6150"/>
                    <a:pt x="6290" y="5309"/>
                  </a:cubicBezTo>
                  <a:cubicBezTo>
                    <a:pt x="6455" y="4457"/>
                    <a:pt x="6477" y="164"/>
                    <a:pt x="6477" y="164"/>
                  </a:cubicBezTo>
                  <a:lnTo>
                    <a:pt x="3647" y="0"/>
                  </a:ln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6" name="Google Shape;3446;p81"/>
            <p:cNvSpPr/>
            <p:nvPr>
              <p:custDataLst>
                <p:tags r:id="rId8"/>
              </p:custDataLst>
            </p:nvPr>
          </p:nvSpPr>
          <p:spPr>
            <a:xfrm>
              <a:off x="4016600" y="1980850"/>
              <a:ext cx="95600" cy="272000"/>
            </a:xfrm>
            <a:custGeom>
              <a:avLst/>
              <a:gdLst/>
              <a:ahLst/>
              <a:cxnLst/>
              <a:rect l="l" t="t" r="r" b="b"/>
              <a:pathLst>
                <a:path w="3824" h="10880" extrusionOk="0">
                  <a:moveTo>
                    <a:pt x="0" y="10879"/>
                  </a:moveTo>
                  <a:lnTo>
                    <a:pt x="0" y="10879"/>
                  </a:lnTo>
                  <a:lnTo>
                    <a:pt x="0" y="10879"/>
                  </a:lnTo>
                  <a:close/>
                  <a:moveTo>
                    <a:pt x="0" y="10879"/>
                  </a:moveTo>
                  <a:lnTo>
                    <a:pt x="0" y="10879"/>
                  </a:lnTo>
                  <a:lnTo>
                    <a:pt x="0" y="10879"/>
                  </a:lnTo>
                  <a:close/>
                  <a:moveTo>
                    <a:pt x="0" y="10869"/>
                  </a:moveTo>
                  <a:lnTo>
                    <a:pt x="0" y="10869"/>
                  </a:lnTo>
                  <a:lnTo>
                    <a:pt x="0" y="10869"/>
                  </a:lnTo>
                  <a:close/>
                  <a:moveTo>
                    <a:pt x="3507" y="3365"/>
                  </a:moveTo>
                  <a:cubicBezTo>
                    <a:pt x="3277" y="3769"/>
                    <a:pt x="2939" y="4337"/>
                    <a:pt x="2600" y="4840"/>
                  </a:cubicBezTo>
                  <a:cubicBezTo>
                    <a:pt x="1978" y="5757"/>
                    <a:pt x="1169" y="9154"/>
                    <a:pt x="885" y="9765"/>
                  </a:cubicBezTo>
                  <a:cubicBezTo>
                    <a:pt x="590" y="10388"/>
                    <a:pt x="109" y="10585"/>
                    <a:pt x="0" y="10869"/>
                  </a:cubicBezTo>
                  <a:lnTo>
                    <a:pt x="0" y="10869"/>
                  </a:lnTo>
                  <a:lnTo>
                    <a:pt x="0" y="10869"/>
                  </a:lnTo>
                  <a:cubicBezTo>
                    <a:pt x="109" y="10585"/>
                    <a:pt x="590" y="10388"/>
                    <a:pt x="885" y="9765"/>
                  </a:cubicBezTo>
                  <a:cubicBezTo>
                    <a:pt x="1169" y="9154"/>
                    <a:pt x="1978" y="5757"/>
                    <a:pt x="2600" y="4840"/>
                  </a:cubicBezTo>
                  <a:cubicBezTo>
                    <a:pt x="2939" y="4337"/>
                    <a:pt x="3277" y="3769"/>
                    <a:pt x="3507" y="3365"/>
                  </a:cubicBezTo>
                  <a:close/>
                  <a:moveTo>
                    <a:pt x="3660" y="0"/>
                  </a:moveTo>
                  <a:lnTo>
                    <a:pt x="3823" y="2818"/>
                  </a:lnTo>
                  <a:lnTo>
                    <a:pt x="3823" y="2818"/>
                  </a:lnTo>
                  <a:lnTo>
                    <a:pt x="3660"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7" name="Google Shape;3447;p81"/>
            <p:cNvSpPr/>
            <p:nvPr>
              <p:custDataLst>
                <p:tags r:id="rId9"/>
              </p:custDataLst>
            </p:nvPr>
          </p:nvSpPr>
          <p:spPr>
            <a:xfrm>
              <a:off x="4015775" y="1978125"/>
              <a:ext cx="130550" cy="295475"/>
            </a:xfrm>
            <a:custGeom>
              <a:avLst/>
              <a:gdLst/>
              <a:ahLst/>
              <a:cxnLst/>
              <a:rect l="l" t="t" r="r" b="b"/>
              <a:pathLst>
                <a:path w="5222" h="11819" extrusionOk="0">
                  <a:moveTo>
                    <a:pt x="5222" y="0"/>
                  </a:moveTo>
                  <a:cubicBezTo>
                    <a:pt x="4730" y="66"/>
                    <a:pt x="4217" y="109"/>
                    <a:pt x="3824" y="109"/>
                  </a:cubicBezTo>
                  <a:lnTo>
                    <a:pt x="3693" y="109"/>
                  </a:lnTo>
                  <a:lnTo>
                    <a:pt x="3856" y="2927"/>
                  </a:lnTo>
                  <a:cubicBezTo>
                    <a:pt x="3856" y="2927"/>
                    <a:pt x="3736" y="3146"/>
                    <a:pt x="3540" y="3474"/>
                  </a:cubicBezTo>
                  <a:cubicBezTo>
                    <a:pt x="3310" y="3878"/>
                    <a:pt x="2972" y="4446"/>
                    <a:pt x="2633" y="4949"/>
                  </a:cubicBezTo>
                  <a:cubicBezTo>
                    <a:pt x="2011" y="5866"/>
                    <a:pt x="1202" y="9263"/>
                    <a:pt x="918" y="9874"/>
                  </a:cubicBezTo>
                  <a:cubicBezTo>
                    <a:pt x="623" y="10497"/>
                    <a:pt x="142" y="10694"/>
                    <a:pt x="33" y="10978"/>
                  </a:cubicBezTo>
                  <a:lnTo>
                    <a:pt x="33" y="10988"/>
                  </a:lnTo>
                  <a:cubicBezTo>
                    <a:pt x="1" y="11098"/>
                    <a:pt x="219" y="11437"/>
                    <a:pt x="536" y="11819"/>
                  </a:cubicBezTo>
                  <a:cubicBezTo>
                    <a:pt x="1344" y="10289"/>
                    <a:pt x="4599" y="4206"/>
                    <a:pt x="4883" y="3561"/>
                  </a:cubicBezTo>
                  <a:cubicBezTo>
                    <a:pt x="5200" y="2818"/>
                    <a:pt x="4883" y="1803"/>
                    <a:pt x="4927" y="830"/>
                  </a:cubicBezTo>
                  <a:cubicBezTo>
                    <a:pt x="4938" y="536"/>
                    <a:pt x="5058" y="252"/>
                    <a:pt x="5222"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8" name="Google Shape;3448;p81"/>
            <p:cNvSpPr/>
            <p:nvPr>
              <p:custDataLst>
                <p:tags r:id="rId10"/>
              </p:custDataLst>
            </p:nvPr>
          </p:nvSpPr>
          <p:spPr>
            <a:xfrm>
              <a:off x="4096875" y="2027450"/>
              <a:ext cx="83050" cy="74700"/>
            </a:xfrm>
            <a:custGeom>
              <a:avLst/>
              <a:gdLst/>
              <a:ahLst/>
              <a:cxnLst/>
              <a:rect l="l" t="t" r="r" b="b"/>
              <a:pathLst>
                <a:path w="3322" h="2988" extrusionOk="0">
                  <a:moveTo>
                    <a:pt x="3112" y="0"/>
                  </a:moveTo>
                  <a:cubicBezTo>
                    <a:pt x="3104" y="0"/>
                    <a:pt x="3103" y="15"/>
                    <a:pt x="3103" y="15"/>
                  </a:cubicBezTo>
                  <a:cubicBezTo>
                    <a:pt x="3103" y="15"/>
                    <a:pt x="2415" y="321"/>
                    <a:pt x="1781" y="365"/>
                  </a:cubicBezTo>
                  <a:cubicBezTo>
                    <a:pt x="1682" y="371"/>
                    <a:pt x="1583" y="374"/>
                    <a:pt x="1488" y="374"/>
                  </a:cubicBezTo>
                  <a:cubicBezTo>
                    <a:pt x="965" y="374"/>
                    <a:pt x="536" y="289"/>
                    <a:pt x="536" y="289"/>
                  </a:cubicBezTo>
                  <a:cubicBezTo>
                    <a:pt x="394" y="310"/>
                    <a:pt x="394" y="747"/>
                    <a:pt x="361" y="911"/>
                  </a:cubicBezTo>
                  <a:cubicBezTo>
                    <a:pt x="328" y="1075"/>
                    <a:pt x="296" y="1217"/>
                    <a:pt x="153" y="1381"/>
                  </a:cubicBezTo>
                  <a:cubicBezTo>
                    <a:pt x="0" y="1556"/>
                    <a:pt x="22" y="1730"/>
                    <a:pt x="34" y="1894"/>
                  </a:cubicBezTo>
                  <a:cubicBezTo>
                    <a:pt x="44" y="2043"/>
                    <a:pt x="2093" y="2987"/>
                    <a:pt x="2315" y="2987"/>
                  </a:cubicBezTo>
                  <a:cubicBezTo>
                    <a:pt x="2320" y="2987"/>
                    <a:pt x="2324" y="2987"/>
                    <a:pt x="2327" y="2986"/>
                  </a:cubicBezTo>
                  <a:cubicBezTo>
                    <a:pt x="2469" y="2932"/>
                    <a:pt x="2983" y="2200"/>
                    <a:pt x="3146" y="1927"/>
                  </a:cubicBezTo>
                  <a:cubicBezTo>
                    <a:pt x="3321" y="1665"/>
                    <a:pt x="3321" y="1446"/>
                    <a:pt x="3299" y="1119"/>
                  </a:cubicBezTo>
                  <a:cubicBezTo>
                    <a:pt x="3277" y="791"/>
                    <a:pt x="3255" y="430"/>
                    <a:pt x="3190" y="179"/>
                  </a:cubicBezTo>
                  <a:cubicBezTo>
                    <a:pt x="3145" y="31"/>
                    <a:pt x="3123" y="0"/>
                    <a:pt x="31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9" name="Google Shape;3449;p81"/>
            <p:cNvSpPr/>
            <p:nvPr>
              <p:custDataLst>
                <p:tags r:id="rId11"/>
              </p:custDataLst>
            </p:nvPr>
          </p:nvSpPr>
          <p:spPr>
            <a:xfrm>
              <a:off x="4029975" y="2162825"/>
              <a:ext cx="72625" cy="99400"/>
            </a:xfrm>
            <a:custGeom>
              <a:avLst/>
              <a:gdLst/>
              <a:ahLst/>
              <a:cxnLst/>
              <a:rect l="l" t="t" r="r" b="b"/>
              <a:pathLst>
                <a:path w="2905" h="3976" extrusionOk="0">
                  <a:moveTo>
                    <a:pt x="1071" y="0"/>
                  </a:moveTo>
                  <a:cubicBezTo>
                    <a:pt x="912" y="0"/>
                    <a:pt x="762" y="665"/>
                    <a:pt x="613" y="1165"/>
                  </a:cubicBezTo>
                  <a:cubicBezTo>
                    <a:pt x="460" y="1711"/>
                    <a:pt x="142" y="2814"/>
                    <a:pt x="142" y="2814"/>
                  </a:cubicBezTo>
                  <a:lnTo>
                    <a:pt x="77" y="2913"/>
                  </a:lnTo>
                  <a:cubicBezTo>
                    <a:pt x="1" y="3011"/>
                    <a:pt x="23" y="3666"/>
                    <a:pt x="481" y="3906"/>
                  </a:cubicBezTo>
                  <a:cubicBezTo>
                    <a:pt x="574" y="3956"/>
                    <a:pt x="661" y="3976"/>
                    <a:pt x="739" y="3976"/>
                  </a:cubicBezTo>
                  <a:cubicBezTo>
                    <a:pt x="1039" y="3976"/>
                    <a:pt x="1224" y="3688"/>
                    <a:pt x="1224" y="3688"/>
                  </a:cubicBezTo>
                  <a:cubicBezTo>
                    <a:pt x="1224" y="3688"/>
                    <a:pt x="1235" y="3437"/>
                    <a:pt x="1257" y="3229"/>
                  </a:cubicBezTo>
                  <a:cubicBezTo>
                    <a:pt x="1278" y="3032"/>
                    <a:pt x="2502" y="1384"/>
                    <a:pt x="2732" y="1044"/>
                  </a:cubicBezTo>
                  <a:cubicBezTo>
                    <a:pt x="2905" y="788"/>
                    <a:pt x="2834" y="757"/>
                    <a:pt x="2790" y="757"/>
                  </a:cubicBezTo>
                  <a:cubicBezTo>
                    <a:pt x="2775" y="757"/>
                    <a:pt x="2764" y="760"/>
                    <a:pt x="2764" y="760"/>
                  </a:cubicBezTo>
                  <a:lnTo>
                    <a:pt x="2644" y="935"/>
                  </a:lnTo>
                  <a:cubicBezTo>
                    <a:pt x="1584" y="870"/>
                    <a:pt x="1115" y="18"/>
                    <a:pt x="1115" y="18"/>
                  </a:cubicBezTo>
                  <a:cubicBezTo>
                    <a:pt x="1100" y="6"/>
                    <a:pt x="1086" y="0"/>
                    <a:pt x="107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0" name="Google Shape;3450;p81"/>
            <p:cNvSpPr/>
            <p:nvPr>
              <p:custDataLst>
                <p:tags r:id="rId12"/>
              </p:custDataLst>
            </p:nvPr>
          </p:nvSpPr>
          <p:spPr>
            <a:xfrm>
              <a:off x="4011675" y="2231975"/>
              <a:ext cx="85450" cy="82725"/>
            </a:xfrm>
            <a:custGeom>
              <a:avLst/>
              <a:gdLst/>
              <a:ahLst/>
              <a:cxnLst/>
              <a:rect l="l" t="t" r="r" b="b"/>
              <a:pathLst>
                <a:path w="3418" h="3309" extrusionOk="0">
                  <a:moveTo>
                    <a:pt x="817" y="0"/>
                  </a:moveTo>
                  <a:cubicBezTo>
                    <a:pt x="799" y="0"/>
                    <a:pt x="787" y="4"/>
                    <a:pt x="787" y="4"/>
                  </a:cubicBezTo>
                  <a:cubicBezTo>
                    <a:pt x="787" y="4"/>
                    <a:pt x="1" y="758"/>
                    <a:pt x="12" y="1021"/>
                  </a:cubicBezTo>
                  <a:cubicBezTo>
                    <a:pt x="12" y="1283"/>
                    <a:pt x="1061" y="2200"/>
                    <a:pt x="1770" y="2790"/>
                  </a:cubicBezTo>
                  <a:cubicBezTo>
                    <a:pt x="2201" y="3147"/>
                    <a:pt x="2599" y="3308"/>
                    <a:pt x="2881" y="3308"/>
                  </a:cubicBezTo>
                  <a:cubicBezTo>
                    <a:pt x="3057" y="3308"/>
                    <a:pt x="3189" y="3246"/>
                    <a:pt x="3256" y="3128"/>
                  </a:cubicBezTo>
                  <a:cubicBezTo>
                    <a:pt x="3417" y="2839"/>
                    <a:pt x="2088" y="920"/>
                    <a:pt x="1961" y="920"/>
                  </a:cubicBezTo>
                  <a:cubicBezTo>
                    <a:pt x="1959" y="920"/>
                    <a:pt x="1958" y="921"/>
                    <a:pt x="1956" y="922"/>
                  </a:cubicBezTo>
                  <a:cubicBezTo>
                    <a:pt x="1853" y="990"/>
                    <a:pt x="1735" y="1020"/>
                    <a:pt x="1617" y="1020"/>
                  </a:cubicBezTo>
                  <a:cubicBezTo>
                    <a:pt x="1256" y="1020"/>
                    <a:pt x="891" y="735"/>
                    <a:pt x="940" y="332"/>
                  </a:cubicBezTo>
                  <a:cubicBezTo>
                    <a:pt x="973" y="37"/>
                    <a:pt x="870" y="0"/>
                    <a:pt x="8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1" name="Google Shape;3451;p81"/>
            <p:cNvSpPr/>
            <p:nvPr>
              <p:custDataLst>
                <p:tags r:id="rId13"/>
              </p:custDataLst>
            </p:nvPr>
          </p:nvSpPr>
          <p:spPr>
            <a:xfrm>
              <a:off x="4194625" y="1693850"/>
              <a:ext cx="188625" cy="138775"/>
            </a:xfrm>
            <a:custGeom>
              <a:avLst/>
              <a:gdLst/>
              <a:ahLst/>
              <a:cxnLst/>
              <a:rect l="l" t="t" r="r" b="b"/>
              <a:pathLst>
                <a:path w="7545" h="5551" extrusionOk="0">
                  <a:moveTo>
                    <a:pt x="1115" y="1"/>
                  </a:moveTo>
                  <a:lnTo>
                    <a:pt x="1" y="973"/>
                  </a:lnTo>
                  <a:cubicBezTo>
                    <a:pt x="1" y="973"/>
                    <a:pt x="438" y="1770"/>
                    <a:pt x="1345" y="2349"/>
                  </a:cubicBezTo>
                  <a:cubicBezTo>
                    <a:pt x="2251" y="2939"/>
                    <a:pt x="5440" y="3135"/>
                    <a:pt x="5571" y="3507"/>
                  </a:cubicBezTo>
                  <a:cubicBezTo>
                    <a:pt x="5703" y="3889"/>
                    <a:pt x="6030" y="4228"/>
                    <a:pt x="6118" y="4402"/>
                  </a:cubicBezTo>
                  <a:cubicBezTo>
                    <a:pt x="6205" y="4567"/>
                    <a:pt x="6161" y="5232"/>
                    <a:pt x="6227" y="5298"/>
                  </a:cubicBezTo>
                  <a:cubicBezTo>
                    <a:pt x="6229" y="5300"/>
                    <a:pt x="6231" y="5301"/>
                    <a:pt x="6233" y="5301"/>
                  </a:cubicBezTo>
                  <a:cubicBezTo>
                    <a:pt x="6302" y="5301"/>
                    <a:pt x="6445" y="4501"/>
                    <a:pt x="6445" y="4501"/>
                  </a:cubicBezTo>
                  <a:cubicBezTo>
                    <a:pt x="6445" y="4501"/>
                    <a:pt x="6544" y="5462"/>
                    <a:pt x="6653" y="5516"/>
                  </a:cubicBezTo>
                  <a:cubicBezTo>
                    <a:pt x="6656" y="5518"/>
                    <a:pt x="6659" y="5519"/>
                    <a:pt x="6662" y="5519"/>
                  </a:cubicBezTo>
                  <a:cubicBezTo>
                    <a:pt x="6769" y="5519"/>
                    <a:pt x="6686" y="4501"/>
                    <a:pt x="6686" y="4501"/>
                  </a:cubicBezTo>
                  <a:lnTo>
                    <a:pt x="6686" y="4501"/>
                  </a:lnTo>
                  <a:cubicBezTo>
                    <a:pt x="6686" y="4501"/>
                    <a:pt x="6994" y="5550"/>
                    <a:pt x="7128" y="5550"/>
                  </a:cubicBezTo>
                  <a:cubicBezTo>
                    <a:pt x="7130" y="5550"/>
                    <a:pt x="7132" y="5550"/>
                    <a:pt x="7134" y="5550"/>
                  </a:cubicBezTo>
                  <a:cubicBezTo>
                    <a:pt x="7265" y="5516"/>
                    <a:pt x="6948" y="4480"/>
                    <a:pt x="6948" y="4479"/>
                  </a:cubicBezTo>
                  <a:lnTo>
                    <a:pt x="6948" y="4479"/>
                  </a:lnTo>
                  <a:cubicBezTo>
                    <a:pt x="6948" y="4480"/>
                    <a:pt x="7331" y="5331"/>
                    <a:pt x="7374" y="5364"/>
                  </a:cubicBezTo>
                  <a:cubicBezTo>
                    <a:pt x="7386" y="5372"/>
                    <a:pt x="7397" y="5376"/>
                    <a:pt x="7405" y="5376"/>
                  </a:cubicBezTo>
                  <a:cubicBezTo>
                    <a:pt x="7545" y="5376"/>
                    <a:pt x="7259" y="4356"/>
                    <a:pt x="7166" y="4130"/>
                  </a:cubicBezTo>
                  <a:cubicBezTo>
                    <a:pt x="7068" y="3889"/>
                    <a:pt x="6675" y="3322"/>
                    <a:pt x="6675" y="3321"/>
                  </a:cubicBezTo>
                  <a:lnTo>
                    <a:pt x="6675" y="3321"/>
                  </a:lnTo>
                  <a:cubicBezTo>
                    <a:pt x="6675" y="3321"/>
                    <a:pt x="6921" y="3449"/>
                    <a:pt x="7079" y="3449"/>
                  </a:cubicBezTo>
                  <a:cubicBezTo>
                    <a:pt x="7152" y="3449"/>
                    <a:pt x="7207" y="3422"/>
                    <a:pt x="7210" y="3343"/>
                  </a:cubicBezTo>
                  <a:cubicBezTo>
                    <a:pt x="7221" y="3103"/>
                    <a:pt x="6085" y="2677"/>
                    <a:pt x="6085" y="2677"/>
                  </a:cubicBezTo>
                  <a:cubicBezTo>
                    <a:pt x="6085" y="2677"/>
                    <a:pt x="5474" y="2404"/>
                    <a:pt x="4709" y="2076"/>
                  </a:cubicBezTo>
                  <a:cubicBezTo>
                    <a:pt x="3955" y="1749"/>
                    <a:pt x="1967" y="1093"/>
                    <a:pt x="1804" y="951"/>
                  </a:cubicBezTo>
                  <a:cubicBezTo>
                    <a:pt x="1629" y="809"/>
                    <a:pt x="1115" y="1"/>
                    <a:pt x="1115" y="1"/>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2" name="Google Shape;3452;p81"/>
            <p:cNvSpPr/>
            <p:nvPr>
              <p:custDataLst>
                <p:tags r:id="rId14"/>
              </p:custDataLst>
            </p:nvPr>
          </p:nvSpPr>
          <p:spPr>
            <a:xfrm>
              <a:off x="4228225" y="1752550"/>
              <a:ext cx="152675" cy="80050"/>
            </a:xfrm>
            <a:custGeom>
              <a:avLst/>
              <a:gdLst/>
              <a:ahLst/>
              <a:cxnLst/>
              <a:rect l="l" t="t" r="r" b="b"/>
              <a:pathLst>
                <a:path w="6107" h="3202" extrusionOk="0">
                  <a:moveTo>
                    <a:pt x="5790" y="3202"/>
                  </a:moveTo>
                  <a:lnTo>
                    <a:pt x="5779" y="3202"/>
                  </a:lnTo>
                  <a:lnTo>
                    <a:pt x="5790" y="3202"/>
                  </a:lnTo>
                  <a:close/>
                  <a:moveTo>
                    <a:pt x="5320" y="3168"/>
                  </a:moveTo>
                  <a:lnTo>
                    <a:pt x="5320" y="3168"/>
                  </a:lnTo>
                  <a:lnTo>
                    <a:pt x="5320" y="3168"/>
                  </a:lnTo>
                  <a:lnTo>
                    <a:pt x="5320" y="3168"/>
                  </a:lnTo>
                  <a:close/>
                  <a:moveTo>
                    <a:pt x="4894" y="2950"/>
                  </a:moveTo>
                  <a:lnTo>
                    <a:pt x="4894" y="2950"/>
                  </a:lnTo>
                  <a:lnTo>
                    <a:pt x="4894" y="2950"/>
                  </a:lnTo>
                  <a:lnTo>
                    <a:pt x="4894" y="2950"/>
                  </a:lnTo>
                  <a:close/>
                  <a:moveTo>
                    <a:pt x="6096" y="2819"/>
                  </a:moveTo>
                  <a:cubicBezTo>
                    <a:pt x="6106" y="2940"/>
                    <a:pt x="6106" y="3027"/>
                    <a:pt x="6063" y="3027"/>
                  </a:cubicBezTo>
                  <a:lnTo>
                    <a:pt x="6052" y="3027"/>
                  </a:lnTo>
                  <a:lnTo>
                    <a:pt x="6063" y="3027"/>
                  </a:lnTo>
                  <a:cubicBezTo>
                    <a:pt x="6106" y="3027"/>
                    <a:pt x="6106" y="2940"/>
                    <a:pt x="6096" y="2819"/>
                  </a:cubicBezTo>
                  <a:close/>
                  <a:moveTo>
                    <a:pt x="6096" y="2819"/>
                  </a:moveTo>
                  <a:lnTo>
                    <a:pt x="6096" y="2819"/>
                  </a:lnTo>
                  <a:lnTo>
                    <a:pt x="6096" y="2819"/>
                  </a:lnTo>
                  <a:close/>
                  <a:moveTo>
                    <a:pt x="5342" y="2153"/>
                  </a:moveTo>
                  <a:cubicBezTo>
                    <a:pt x="5363" y="2229"/>
                    <a:pt x="5659" y="3202"/>
                    <a:pt x="5779" y="3202"/>
                  </a:cubicBezTo>
                  <a:lnTo>
                    <a:pt x="5779" y="3202"/>
                  </a:lnTo>
                  <a:cubicBezTo>
                    <a:pt x="5659" y="3202"/>
                    <a:pt x="5363" y="2229"/>
                    <a:pt x="5342" y="2153"/>
                  </a:cubicBezTo>
                  <a:close/>
                  <a:moveTo>
                    <a:pt x="5342" y="2153"/>
                  </a:moveTo>
                  <a:cubicBezTo>
                    <a:pt x="5342" y="2153"/>
                    <a:pt x="5419" y="3168"/>
                    <a:pt x="5320" y="3168"/>
                  </a:cubicBezTo>
                  <a:cubicBezTo>
                    <a:pt x="5419" y="3168"/>
                    <a:pt x="5342" y="2153"/>
                    <a:pt x="5342" y="2153"/>
                  </a:cubicBezTo>
                  <a:lnTo>
                    <a:pt x="5342" y="2153"/>
                  </a:lnTo>
                  <a:close/>
                  <a:moveTo>
                    <a:pt x="1" y="1"/>
                  </a:moveTo>
                  <a:cubicBezTo>
                    <a:pt x="875" y="569"/>
                    <a:pt x="3878" y="765"/>
                    <a:pt x="4206" y="1126"/>
                  </a:cubicBezTo>
                  <a:cubicBezTo>
                    <a:pt x="3878" y="765"/>
                    <a:pt x="875" y="569"/>
                    <a:pt x="1"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3" name="Google Shape;3453;p81"/>
            <p:cNvSpPr/>
            <p:nvPr>
              <p:custDataLst>
                <p:tags r:id="rId15"/>
              </p:custDataLst>
            </p:nvPr>
          </p:nvSpPr>
          <p:spPr>
            <a:xfrm>
              <a:off x="4210200" y="1729075"/>
              <a:ext cx="170700" cy="103525"/>
            </a:xfrm>
            <a:custGeom>
              <a:avLst/>
              <a:gdLst/>
              <a:ahLst/>
              <a:cxnLst/>
              <a:rect l="l" t="t" r="r" b="b"/>
              <a:pathLst>
                <a:path w="6828" h="4141" extrusionOk="0">
                  <a:moveTo>
                    <a:pt x="470" y="0"/>
                  </a:moveTo>
                  <a:cubicBezTo>
                    <a:pt x="329" y="132"/>
                    <a:pt x="164" y="263"/>
                    <a:pt x="1" y="361"/>
                  </a:cubicBezTo>
                  <a:cubicBezTo>
                    <a:pt x="198" y="547"/>
                    <a:pt x="438" y="755"/>
                    <a:pt x="722" y="940"/>
                  </a:cubicBezTo>
                  <a:cubicBezTo>
                    <a:pt x="1596" y="1508"/>
                    <a:pt x="4599" y="1704"/>
                    <a:pt x="4927" y="2065"/>
                  </a:cubicBezTo>
                  <a:cubicBezTo>
                    <a:pt x="4938" y="2076"/>
                    <a:pt x="4938" y="2087"/>
                    <a:pt x="4948" y="2098"/>
                  </a:cubicBezTo>
                  <a:cubicBezTo>
                    <a:pt x="5080" y="2480"/>
                    <a:pt x="5407" y="2819"/>
                    <a:pt x="5495" y="2993"/>
                  </a:cubicBezTo>
                  <a:cubicBezTo>
                    <a:pt x="5582" y="3158"/>
                    <a:pt x="5538" y="3823"/>
                    <a:pt x="5604" y="3889"/>
                  </a:cubicBezTo>
                  <a:lnTo>
                    <a:pt x="5615" y="3889"/>
                  </a:lnTo>
                  <a:cubicBezTo>
                    <a:pt x="5681" y="3889"/>
                    <a:pt x="5822" y="3092"/>
                    <a:pt x="5822" y="3092"/>
                  </a:cubicBezTo>
                  <a:cubicBezTo>
                    <a:pt x="5822" y="3092"/>
                    <a:pt x="5921" y="4053"/>
                    <a:pt x="6030" y="4107"/>
                  </a:cubicBezTo>
                  <a:lnTo>
                    <a:pt x="6041" y="4107"/>
                  </a:lnTo>
                  <a:cubicBezTo>
                    <a:pt x="6139" y="4107"/>
                    <a:pt x="6063" y="3092"/>
                    <a:pt x="6063" y="3092"/>
                  </a:cubicBezTo>
                  <a:lnTo>
                    <a:pt x="6063" y="3092"/>
                  </a:lnTo>
                  <a:cubicBezTo>
                    <a:pt x="6084" y="3168"/>
                    <a:pt x="6380" y="4141"/>
                    <a:pt x="6500" y="4141"/>
                  </a:cubicBezTo>
                  <a:lnTo>
                    <a:pt x="6511" y="4141"/>
                  </a:lnTo>
                  <a:cubicBezTo>
                    <a:pt x="6533" y="4141"/>
                    <a:pt x="6543" y="4107"/>
                    <a:pt x="6543" y="4053"/>
                  </a:cubicBezTo>
                  <a:cubicBezTo>
                    <a:pt x="6543" y="3791"/>
                    <a:pt x="6325" y="3071"/>
                    <a:pt x="6325" y="3070"/>
                  </a:cubicBezTo>
                  <a:lnTo>
                    <a:pt x="6325" y="3070"/>
                  </a:lnTo>
                  <a:cubicBezTo>
                    <a:pt x="6325" y="3071"/>
                    <a:pt x="6708" y="3922"/>
                    <a:pt x="6751" y="3955"/>
                  </a:cubicBezTo>
                  <a:cubicBezTo>
                    <a:pt x="6762" y="3955"/>
                    <a:pt x="6762" y="3966"/>
                    <a:pt x="6773" y="3966"/>
                  </a:cubicBezTo>
                  <a:lnTo>
                    <a:pt x="6784" y="3966"/>
                  </a:lnTo>
                  <a:cubicBezTo>
                    <a:pt x="6827" y="3966"/>
                    <a:pt x="6827" y="3879"/>
                    <a:pt x="6817" y="3758"/>
                  </a:cubicBezTo>
                  <a:cubicBezTo>
                    <a:pt x="6795" y="3583"/>
                    <a:pt x="6729" y="3332"/>
                    <a:pt x="6674" y="3124"/>
                  </a:cubicBezTo>
                  <a:cubicBezTo>
                    <a:pt x="6336" y="2895"/>
                    <a:pt x="6019" y="2524"/>
                    <a:pt x="5691" y="2218"/>
                  </a:cubicBezTo>
                  <a:cubicBezTo>
                    <a:pt x="5178" y="1716"/>
                    <a:pt x="4261" y="1607"/>
                    <a:pt x="2196" y="852"/>
                  </a:cubicBezTo>
                  <a:cubicBezTo>
                    <a:pt x="1453" y="580"/>
                    <a:pt x="885" y="274"/>
                    <a:pt x="470"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4" name="Google Shape;3454;p81"/>
            <p:cNvSpPr/>
            <p:nvPr>
              <p:custDataLst>
                <p:tags r:id="rId16"/>
              </p:custDataLst>
            </p:nvPr>
          </p:nvSpPr>
          <p:spPr>
            <a:xfrm>
              <a:off x="4041450" y="1800350"/>
              <a:ext cx="148575" cy="180600"/>
            </a:xfrm>
            <a:custGeom>
              <a:avLst/>
              <a:gdLst/>
              <a:ahLst/>
              <a:cxnLst/>
              <a:rect l="l" t="t" r="r" b="b"/>
              <a:pathLst>
                <a:path w="5943" h="7224" extrusionOk="0">
                  <a:moveTo>
                    <a:pt x="251" y="1"/>
                  </a:moveTo>
                  <a:lnTo>
                    <a:pt x="251" y="1"/>
                  </a:lnTo>
                  <a:cubicBezTo>
                    <a:pt x="1" y="1792"/>
                    <a:pt x="1683" y="6958"/>
                    <a:pt x="2261" y="7166"/>
                  </a:cubicBezTo>
                  <a:cubicBezTo>
                    <a:pt x="2375" y="7206"/>
                    <a:pt x="2567" y="7223"/>
                    <a:pt x="2804" y="7223"/>
                  </a:cubicBezTo>
                  <a:cubicBezTo>
                    <a:pt x="3798" y="7223"/>
                    <a:pt x="5587" y="6921"/>
                    <a:pt x="5746" y="6718"/>
                  </a:cubicBezTo>
                  <a:cubicBezTo>
                    <a:pt x="5943" y="6478"/>
                    <a:pt x="5134" y="1519"/>
                    <a:pt x="4992" y="1082"/>
                  </a:cubicBezTo>
                  <a:cubicBezTo>
                    <a:pt x="4850" y="656"/>
                    <a:pt x="252" y="1"/>
                    <a:pt x="25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5" name="Google Shape;3455;p81"/>
            <p:cNvSpPr/>
            <p:nvPr>
              <p:custDataLst>
                <p:tags r:id="rId17"/>
              </p:custDataLst>
            </p:nvPr>
          </p:nvSpPr>
          <p:spPr>
            <a:xfrm>
              <a:off x="4089525" y="1860975"/>
              <a:ext cx="86025" cy="119900"/>
            </a:xfrm>
            <a:custGeom>
              <a:avLst/>
              <a:gdLst/>
              <a:ahLst/>
              <a:cxnLst/>
              <a:rect l="l" t="t" r="r" b="b"/>
              <a:pathLst>
                <a:path w="3441" h="4796" extrusionOk="0">
                  <a:moveTo>
                    <a:pt x="3331" y="1"/>
                  </a:moveTo>
                  <a:cubicBezTo>
                    <a:pt x="3265" y="55"/>
                    <a:pt x="3124" y="99"/>
                    <a:pt x="2829" y="99"/>
                  </a:cubicBezTo>
                  <a:cubicBezTo>
                    <a:pt x="2610" y="99"/>
                    <a:pt x="2294" y="77"/>
                    <a:pt x="1857" y="22"/>
                  </a:cubicBezTo>
                  <a:cubicBezTo>
                    <a:pt x="1267" y="1442"/>
                    <a:pt x="437" y="3441"/>
                    <a:pt x="0" y="4315"/>
                  </a:cubicBezTo>
                  <a:cubicBezTo>
                    <a:pt x="44" y="4392"/>
                    <a:pt x="76" y="4457"/>
                    <a:pt x="120" y="4511"/>
                  </a:cubicBezTo>
                  <a:cubicBezTo>
                    <a:pt x="207" y="4642"/>
                    <a:pt x="273" y="4719"/>
                    <a:pt x="338" y="4741"/>
                  </a:cubicBezTo>
                  <a:cubicBezTo>
                    <a:pt x="447" y="4785"/>
                    <a:pt x="644" y="4795"/>
                    <a:pt x="874" y="4795"/>
                  </a:cubicBezTo>
                  <a:cubicBezTo>
                    <a:pt x="1125" y="4795"/>
                    <a:pt x="1430" y="4785"/>
                    <a:pt x="1736" y="4752"/>
                  </a:cubicBezTo>
                  <a:cubicBezTo>
                    <a:pt x="1583" y="4053"/>
                    <a:pt x="1333" y="2644"/>
                    <a:pt x="1770" y="1824"/>
                  </a:cubicBezTo>
                  <a:cubicBezTo>
                    <a:pt x="2130" y="1147"/>
                    <a:pt x="2850" y="929"/>
                    <a:pt x="3440" y="722"/>
                  </a:cubicBezTo>
                  <a:cubicBezTo>
                    <a:pt x="3408" y="470"/>
                    <a:pt x="3364" y="230"/>
                    <a:pt x="33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6" name="Google Shape;3456;p81"/>
            <p:cNvSpPr/>
            <p:nvPr>
              <p:custDataLst>
                <p:tags r:id="rId18"/>
              </p:custDataLst>
            </p:nvPr>
          </p:nvSpPr>
          <p:spPr>
            <a:xfrm>
              <a:off x="3991750" y="1795450"/>
              <a:ext cx="160050" cy="184300"/>
            </a:xfrm>
            <a:custGeom>
              <a:avLst/>
              <a:gdLst/>
              <a:ahLst/>
              <a:cxnLst/>
              <a:rect l="l" t="t" r="r" b="b"/>
              <a:pathLst>
                <a:path w="6402" h="7372" extrusionOk="0">
                  <a:moveTo>
                    <a:pt x="1802" y="0"/>
                  </a:moveTo>
                  <a:cubicBezTo>
                    <a:pt x="1006" y="1508"/>
                    <a:pt x="1" y="6226"/>
                    <a:pt x="1" y="6226"/>
                  </a:cubicBezTo>
                  <a:cubicBezTo>
                    <a:pt x="1" y="6226"/>
                    <a:pt x="3032" y="7372"/>
                    <a:pt x="3584" y="7372"/>
                  </a:cubicBezTo>
                  <a:cubicBezTo>
                    <a:pt x="3612" y="7372"/>
                    <a:pt x="3634" y="7369"/>
                    <a:pt x="3649" y="7362"/>
                  </a:cubicBezTo>
                  <a:cubicBezTo>
                    <a:pt x="3943" y="7220"/>
                    <a:pt x="6401" y="1071"/>
                    <a:pt x="6401" y="1071"/>
                  </a:cubicBezTo>
                  <a:lnTo>
                    <a:pt x="180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7" name="Google Shape;3457;p81"/>
            <p:cNvSpPr/>
            <p:nvPr>
              <p:custDataLst>
                <p:tags r:id="rId19"/>
              </p:custDataLst>
            </p:nvPr>
          </p:nvSpPr>
          <p:spPr>
            <a:xfrm>
              <a:off x="3991750" y="1948625"/>
              <a:ext cx="575" cy="2500"/>
            </a:xfrm>
            <a:custGeom>
              <a:avLst/>
              <a:gdLst/>
              <a:ahLst/>
              <a:cxnLst/>
              <a:rect l="l" t="t" r="r" b="b"/>
              <a:pathLst>
                <a:path w="23" h="100" extrusionOk="0">
                  <a:moveTo>
                    <a:pt x="23" y="0"/>
                  </a:moveTo>
                  <a:cubicBezTo>
                    <a:pt x="11" y="55"/>
                    <a:pt x="1" y="88"/>
                    <a:pt x="1" y="99"/>
                  </a:cubicBezTo>
                  <a:cubicBezTo>
                    <a:pt x="1" y="99"/>
                    <a:pt x="11" y="66"/>
                    <a:pt x="23" y="0"/>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8" name="Google Shape;3458;p81"/>
            <p:cNvSpPr/>
            <p:nvPr>
              <p:custDataLst>
                <p:tags r:id="rId20"/>
              </p:custDataLst>
            </p:nvPr>
          </p:nvSpPr>
          <p:spPr>
            <a:xfrm>
              <a:off x="3991750" y="1839950"/>
              <a:ext cx="108975" cy="119900"/>
            </a:xfrm>
            <a:custGeom>
              <a:avLst/>
              <a:gdLst/>
              <a:ahLst/>
              <a:cxnLst/>
              <a:rect l="l" t="t" r="r" b="b"/>
              <a:pathLst>
                <a:path w="4359" h="4796" extrusionOk="0">
                  <a:moveTo>
                    <a:pt x="1137" y="0"/>
                  </a:moveTo>
                  <a:cubicBezTo>
                    <a:pt x="612" y="1715"/>
                    <a:pt x="132" y="3867"/>
                    <a:pt x="23" y="4347"/>
                  </a:cubicBezTo>
                  <a:cubicBezTo>
                    <a:pt x="11" y="4402"/>
                    <a:pt x="1" y="4435"/>
                    <a:pt x="1" y="4446"/>
                  </a:cubicBezTo>
                  <a:cubicBezTo>
                    <a:pt x="1" y="4446"/>
                    <a:pt x="416" y="4599"/>
                    <a:pt x="972" y="4796"/>
                  </a:cubicBezTo>
                  <a:cubicBezTo>
                    <a:pt x="1082" y="3856"/>
                    <a:pt x="1486" y="1267"/>
                    <a:pt x="2523" y="1005"/>
                  </a:cubicBezTo>
                  <a:cubicBezTo>
                    <a:pt x="3091" y="863"/>
                    <a:pt x="3769" y="743"/>
                    <a:pt x="4358" y="645"/>
                  </a:cubicBezTo>
                  <a:cubicBezTo>
                    <a:pt x="4282" y="634"/>
                    <a:pt x="4205" y="623"/>
                    <a:pt x="4129" y="601"/>
                  </a:cubicBezTo>
                  <a:cubicBezTo>
                    <a:pt x="3463" y="481"/>
                    <a:pt x="2917" y="383"/>
                    <a:pt x="2469" y="296"/>
                  </a:cubicBezTo>
                  <a:cubicBezTo>
                    <a:pt x="1836" y="164"/>
                    <a:pt x="1409" y="66"/>
                    <a:pt x="113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9" name="Google Shape;3459;p81"/>
            <p:cNvSpPr/>
            <p:nvPr>
              <p:custDataLst>
                <p:tags r:id="rId21"/>
              </p:custDataLst>
            </p:nvPr>
          </p:nvSpPr>
          <p:spPr>
            <a:xfrm>
              <a:off x="4146575" y="1635150"/>
              <a:ext cx="92875" cy="107075"/>
            </a:xfrm>
            <a:custGeom>
              <a:avLst/>
              <a:gdLst/>
              <a:ahLst/>
              <a:cxnLst/>
              <a:rect l="l" t="t" r="r" b="b"/>
              <a:pathLst>
                <a:path w="3715" h="4283" extrusionOk="0">
                  <a:moveTo>
                    <a:pt x="1355" y="0"/>
                  </a:moveTo>
                  <a:cubicBezTo>
                    <a:pt x="1355" y="0"/>
                    <a:pt x="0" y="699"/>
                    <a:pt x="66" y="1366"/>
                  </a:cubicBezTo>
                  <a:cubicBezTo>
                    <a:pt x="142" y="2035"/>
                    <a:pt x="1348" y="4283"/>
                    <a:pt x="2062" y="4283"/>
                  </a:cubicBezTo>
                  <a:cubicBezTo>
                    <a:pt x="2070" y="4283"/>
                    <a:pt x="2079" y="4282"/>
                    <a:pt x="2087" y="4282"/>
                  </a:cubicBezTo>
                  <a:cubicBezTo>
                    <a:pt x="2797" y="4216"/>
                    <a:pt x="3714" y="2993"/>
                    <a:pt x="3714" y="2993"/>
                  </a:cubicBezTo>
                  <a:cubicBezTo>
                    <a:pt x="3714" y="2993"/>
                    <a:pt x="2600" y="1519"/>
                    <a:pt x="2207" y="874"/>
                  </a:cubicBezTo>
                  <a:cubicBezTo>
                    <a:pt x="1803" y="230"/>
                    <a:pt x="1355" y="0"/>
                    <a:pt x="13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0" name="Google Shape;3460;p81"/>
            <p:cNvSpPr/>
            <p:nvPr>
              <p:custDataLst>
                <p:tags r:id="rId22"/>
              </p:custDataLst>
            </p:nvPr>
          </p:nvSpPr>
          <p:spPr>
            <a:xfrm>
              <a:off x="4188075" y="1737550"/>
              <a:ext cx="9850" cy="4650"/>
            </a:xfrm>
            <a:custGeom>
              <a:avLst/>
              <a:gdLst/>
              <a:ahLst/>
              <a:cxnLst/>
              <a:rect l="l" t="t" r="r" b="b"/>
              <a:pathLst>
                <a:path w="394" h="186" extrusionOk="0">
                  <a:moveTo>
                    <a:pt x="1" y="1"/>
                  </a:moveTo>
                  <a:cubicBezTo>
                    <a:pt x="143" y="120"/>
                    <a:pt x="274" y="186"/>
                    <a:pt x="394" y="186"/>
                  </a:cubicBezTo>
                  <a:cubicBezTo>
                    <a:pt x="274" y="175"/>
                    <a:pt x="143" y="120"/>
                    <a:pt x="1" y="1"/>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1" name="Google Shape;3461;p81"/>
            <p:cNvSpPr/>
            <p:nvPr>
              <p:custDataLst>
                <p:tags r:id="rId23"/>
              </p:custDataLst>
            </p:nvPr>
          </p:nvSpPr>
          <p:spPr>
            <a:xfrm>
              <a:off x="4180975" y="1702850"/>
              <a:ext cx="58475" cy="39350"/>
            </a:xfrm>
            <a:custGeom>
              <a:avLst/>
              <a:gdLst/>
              <a:ahLst/>
              <a:cxnLst/>
              <a:rect l="l" t="t" r="r" b="b"/>
              <a:pathLst>
                <a:path w="2339" h="1574" extrusionOk="0">
                  <a:moveTo>
                    <a:pt x="318" y="1"/>
                  </a:moveTo>
                  <a:cubicBezTo>
                    <a:pt x="197" y="394"/>
                    <a:pt x="66" y="777"/>
                    <a:pt x="1" y="1126"/>
                  </a:cubicBezTo>
                  <a:cubicBezTo>
                    <a:pt x="88" y="1224"/>
                    <a:pt x="175" y="1312"/>
                    <a:pt x="274" y="1377"/>
                  </a:cubicBezTo>
                  <a:lnTo>
                    <a:pt x="274" y="1389"/>
                  </a:lnTo>
                  <a:lnTo>
                    <a:pt x="285" y="1389"/>
                  </a:lnTo>
                  <a:cubicBezTo>
                    <a:pt x="427" y="1508"/>
                    <a:pt x="558" y="1574"/>
                    <a:pt x="678" y="1574"/>
                  </a:cubicBezTo>
                  <a:lnTo>
                    <a:pt x="711" y="1574"/>
                  </a:lnTo>
                  <a:cubicBezTo>
                    <a:pt x="1421" y="1508"/>
                    <a:pt x="2338" y="285"/>
                    <a:pt x="2338" y="285"/>
                  </a:cubicBezTo>
                  <a:cubicBezTo>
                    <a:pt x="2338" y="285"/>
                    <a:pt x="2316" y="263"/>
                    <a:pt x="2284" y="219"/>
                  </a:cubicBezTo>
                  <a:cubicBezTo>
                    <a:pt x="2022" y="307"/>
                    <a:pt x="1738" y="372"/>
                    <a:pt x="1454" y="372"/>
                  </a:cubicBezTo>
                  <a:lnTo>
                    <a:pt x="1399" y="372"/>
                  </a:lnTo>
                  <a:cubicBezTo>
                    <a:pt x="951" y="372"/>
                    <a:pt x="591" y="209"/>
                    <a:pt x="31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2" name="Google Shape;3462;p81"/>
            <p:cNvSpPr/>
            <p:nvPr>
              <p:custDataLst>
                <p:tags r:id="rId24"/>
              </p:custDataLst>
            </p:nvPr>
          </p:nvSpPr>
          <p:spPr>
            <a:xfrm>
              <a:off x="4007050" y="1596750"/>
              <a:ext cx="196350" cy="266650"/>
            </a:xfrm>
            <a:custGeom>
              <a:avLst/>
              <a:gdLst/>
              <a:ahLst/>
              <a:cxnLst/>
              <a:rect l="l" t="t" r="r" b="b"/>
              <a:pathLst>
                <a:path w="7854" h="10666" extrusionOk="0">
                  <a:moveTo>
                    <a:pt x="2945" y="0"/>
                  </a:moveTo>
                  <a:cubicBezTo>
                    <a:pt x="1909" y="0"/>
                    <a:pt x="1565" y="5987"/>
                    <a:pt x="1202" y="6921"/>
                  </a:cubicBezTo>
                  <a:cubicBezTo>
                    <a:pt x="830" y="7915"/>
                    <a:pt x="0" y="9543"/>
                    <a:pt x="0" y="9543"/>
                  </a:cubicBezTo>
                  <a:cubicBezTo>
                    <a:pt x="0" y="9543"/>
                    <a:pt x="153" y="9740"/>
                    <a:pt x="3517" y="10329"/>
                  </a:cubicBezTo>
                  <a:cubicBezTo>
                    <a:pt x="4911" y="10577"/>
                    <a:pt x="5696" y="10665"/>
                    <a:pt x="6133" y="10665"/>
                  </a:cubicBezTo>
                  <a:cubicBezTo>
                    <a:pt x="6756" y="10665"/>
                    <a:pt x="6678" y="10488"/>
                    <a:pt x="6652" y="10340"/>
                  </a:cubicBezTo>
                  <a:cubicBezTo>
                    <a:pt x="6281" y="8264"/>
                    <a:pt x="6794" y="6594"/>
                    <a:pt x="6914" y="5621"/>
                  </a:cubicBezTo>
                  <a:cubicBezTo>
                    <a:pt x="7023" y="4649"/>
                    <a:pt x="7853" y="3109"/>
                    <a:pt x="7493" y="2213"/>
                  </a:cubicBezTo>
                  <a:cubicBezTo>
                    <a:pt x="6892" y="728"/>
                    <a:pt x="4314" y="761"/>
                    <a:pt x="3113" y="51"/>
                  </a:cubicBezTo>
                  <a:cubicBezTo>
                    <a:pt x="3055" y="17"/>
                    <a:pt x="2999" y="0"/>
                    <a:pt x="29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3" name="Google Shape;3463;p81"/>
            <p:cNvSpPr/>
            <p:nvPr>
              <p:custDataLst>
                <p:tags r:id="rId25"/>
              </p:custDataLst>
            </p:nvPr>
          </p:nvSpPr>
          <p:spPr>
            <a:xfrm>
              <a:off x="4007050" y="1769775"/>
              <a:ext cx="30050" cy="65550"/>
            </a:xfrm>
            <a:custGeom>
              <a:avLst/>
              <a:gdLst/>
              <a:ahLst/>
              <a:cxnLst/>
              <a:rect l="l" t="t" r="r" b="b"/>
              <a:pathLst>
                <a:path w="1202" h="2622" extrusionOk="0">
                  <a:moveTo>
                    <a:pt x="1202" y="0"/>
                  </a:moveTo>
                  <a:cubicBezTo>
                    <a:pt x="830" y="983"/>
                    <a:pt x="0" y="2622"/>
                    <a:pt x="0" y="2622"/>
                  </a:cubicBezTo>
                  <a:cubicBezTo>
                    <a:pt x="0" y="2622"/>
                    <a:pt x="830" y="994"/>
                    <a:pt x="1202"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4" name="Google Shape;3464;p81"/>
            <p:cNvSpPr/>
            <p:nvPr>
              <p:custDataLst>
                <p:tags r:id="rId26"/>
              </p:custDataLst>
            </p:nvPr>
          </p:nvSpPr>
          <p:spPr>
            <a:xfrm>
              <a:off x="4135925" y="1861525"/>
              <a:ext cx="24325" cy="1925"/>
            </a:xfrm>
            <a:custGeom>
              <a:avLst/>
              <a:gdLst/>
              <a:ahLst/>
              <a:cxnLst/>
              <a:rect l="l" t="t" r="r" b="b"/>
              <a:pathLst>
                <a:path w="973" h="77" extrusionOk="0">
                  <a:moveTo>
                    <a:pt x="1" y="0"/>
                  </a:moveTo>
                  <a:lnTo>
                    <a:pt x="1" y="0"/>
                  </a:lnTo>
                  <a:cubicBezTo>
                    <a:pt x="438" y="55"/>
                    <a:pt x="754" y="77"/>
                    <a:pt x="973" y="77"/>
                  </a:cubicBezTo>
                  <a:lnTo>
                    <a:pt x="973" y="77"/>
                  </a:lnTo>
                  <a:cubicBezTo>
                    <a:pt x="754" y="77"/>
                    <a:pt x="438" y="55"/>
                    <a:pt x="1" y="0"/>
                  </a:cubicBezTo>
                  <a:close/>
                </a:path>
              </a:pathLst>
            </a:custGeom>
            <a:solidFill>
              <a:srgbClr val="2E9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5" name="Google Shape;3465;p81"/>
            <p:cNvSpPr/>
            <p:nvPr>
              <p:custDataLst>
                <p:tags r:id="rId27"/>
              </p:custDataLst>
            </p:nvPr>
          </p:nvSpPr>
          <p:spPr>
            <a:xfrm>
              <a:off x="4100700" y="1856075"/>
              <a:ext cx="35250" cy="5475"/>
            </a:xfrm>
            <a:custGeom>
              <a:avLst/>
              <a:gdLst/>
              <a:ahLst/>
              <a:cxnLst/>
              <a:rect l="l" t="t" r="r" b="b"/>
              <a:pathLst>
                <a:path w="1410" h="219" extrusionOk="0">
                  <a:moveTo>
                    <a:pt x="0" y="0"/>
                  </a:moveTo>
                  <a:lnTo>
                    <a:pt x="0" y="0"/>
                  </a:lnTo>
                  <a:cubicBezTo>
                    <a:pt x="568" y="98"/>
                    <a:pt x="1039" y="163"/>
                    <a:pt x="1410" y="218"/>
                  </a:cubicBezTo>
                  <a:lnTo>
                    <a:pt x="1410" y="218"/>
                  </a:lnTo>
                  <a:cubicBezTo>
                    <a:pt x="1039" y="163"/>
                    <a:pt x="568" y="98"/>
                    <a:pt x="0" y="0"/>
                  </a:cubicBezTo>
                  <a:close/>
                </a:path>
              </a:pathLst>
            </a:custGeom>
            <a:solidFill>
              <a:srgbClr val="37A5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6" name="Google Shape;3466;p81"/>
            <p:cNvSpPr/>
            <p:nvPr>
              <p:custDataLst>
                <p:tags r:id="rId28"/>
              </p:custDataLst>
            </p:nvPr>
          </p:nvSpPr>
          <p:spPr>
            <a:xfrm>
              <a:off x="4053475" y="1847325"/>
              <a:ext cx="47250" cy="8775"/>
            </a:xfrm>
            <a:custGeom>
              <a:avLst/>
              <a:gdLst/>
              <a:ahLst/>
              <a:cxnLst/>
              <a:rect l="l" t="t" r="r" b="b"/>
              <a:pathLst>
                <a:path w="1890" h="351" extrusionOk="0">
                  <a:moveTo>
                    <a:pt x="0" y="1"/>
                  </a:moveTo>
                  <a:cubicBezTo>
                    <a:pt x="448" y="88"/>
                    <a:pt x="994" y="186"/>
                    <a:pt x="1660" y="306"/>
                  </a:cubicBezTo>
                  <a:cubicBezTo>
                    <a:pt x="1736" y="328"/>
                    <a:pt x="1813" y="339"/>
                    <a:pt x="1889" y="350"/>
                  </a:cubicBezTo>
                  <a:lnTo>
                    <a:pt x="1889" y="350"/>
                  </a:lnTo>
                  <a:cubicBezTo>
                    <a:pt x="1813" y="339"/>
                    <a:pt x="1736" y="328"/>
                    <a:pt x="1660" y="306"/>
                  </a:cubicBezTo>
                  <a:cubicBezTo>
                    <a:pt x="994" y="186"/>
                    <a:pt x="448" y="88"/>
                    <a:pt x="0" y="1"/>
                  </a:cubicBezTo>
                  <a:close/>
                </a:path>
              </a:pathLst>
            </a:custGeom>
            <a:solidFill>
              <a:srgbClr val="2E9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7" name="Google Shape;3467;p81"/>
            <p:cNvSpPr/>
            <p:nvPr>
              <p:custDataLst>
                <p:tags r:id="rId29"/>
              </p:custDataLst>
            </p:nvPr>
          </p:nvSpPr>
          <p:spPr>
            <a:xfrm>
              <a:off x="4172800" y="1851700"/>
              <a:ext cx="550" cy="3550"/>
            </a:xfrm>
            <a:custGeom>
              <a:avLst/>
              <a:gdLst/>
              <a:ahLst/>
              <a:cxnLst/>
              <a:rect l="l" t="t" r="r" b="b"/>
              <a:pathLst>
                <a:path w="22" h="142" extrusionOk="0">
                  <a:moveTo>
                    <a:pt x="0" y="0"/>
                  </a:moveTo>
                  <a:cubicBezTo>
                    <a:pt x="0" y="54"/>
                    <a:pt x="11" y="98"/>
                    <a:pt x="22" y="142"/>
                  </a:cubicBezTo>
                  <a:cubicBezTo>
                    <a:pt x="11" y="98"/>
                    <a:pt x="11" y="54"/>
                    <a:pt x="0"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8" name="Google Shape;3468;p81"/>
            <p:cNvSpPr/>
            <p:nvPr>
              <p:custDataLst>
                <p:tags r:id="rId30"/>
              </p:custDataLst>
            </p:nvPr>
          </p:nvSpPr>
          <p:spPr>
            <a:xfrm>
              <a:off x="4007050" y="1599925"/>
              <a:ext cx="166850" cy="263525"/>
            </a:xfrm>
            <a:custGeom>
              <a:avLst/>
              <a:gdLst/>
              <a:ahLst/>
              <a:cxnLst/>
              <a:rect l="l" t="t" r="r" b="b"/>
              <a:pathLst>
                <a:path w="6674" h="10541" extrusionOk="0">
                  <a:moveTo>
                    <a:pt x="5527" y="710"/>
                  </a:moveTo>
                  <a:lnTo>
                    <a:pt x="5527" y="710"/>
                  </a:lnTo>
                  <a:cubicBezTo>
                    <a:pt x="5549" y="765"/>
                    <a:pt x="5571" y="819"/>
                    <a:pt x="5603" y="874"/>
                  </a:cubicBezTo>
                  <a:cubicBezTo>
                    <a:pt x="5669" y="841"/>
                    <a:pt x="5734" y="819"/>
                    <a:pt x="5800" y="797"/>
                  </a:cubicBezTo>
                  <a:cubicBezTo>
                    <a:pt x="5702" y="776"/>
                    <a:pt x="5615" y="743"/>
                    <a:pt x="5527" y="710"/>
                  </a:cubicBezTo>
                  <a:close/>
                  <a:moveTo>
                    <a:pt x="3255" y="0"/>
                  </a:moveTo>
                  <a:lnTo>
                    <a:pt x="3255" y="0"/>
                  </a:lnTo>
                  <a:cubicBezTo>
                    <a:pt x="3321" y="186"/>
                    <a:pt x="3572" y="1016"/>
                    <a:pt x="3135" y="1835"/>
                  </a:cubicBezTo>
                  <a:lnTo>
                    <a:pt x="3135" y="1846"/>
                  </a:lnTo>
                  <a:lnTo>
                    <a:pt x="3124" y="1846"/>
                  </a:lnTo>
                  <a:lnTo>
                    <a:pt x="3124" y="1857"/>
                  </a:lnTo>
                  <a:cubicBezTo>
                    <a:pt x="3124" y="1857"/>
                    <a:pt x="3113" y="1857"/>
                    <a:pt x="3113" y="1868"/>
                  </a:cubicBezTo>
                  <a:lnTo>
                    <a:pt x="3113" y="1879"/>
                  </a:lnTo>
                  <a:lnTo>
                    <a:pt x="3102" y="1879"/>
                  </a:lnTo>
                  <a:lnTo>
                    <a:pt x="3102" y="1890"/>
                  </a:lnTo>
                  <a:lnTo>
                    <a:pt x="3102" y="1901"/>
                  </a:lnTo>
                  <a:lnTo>
                    <a:pt x="3091" y="1901"/>
                  </a:lnTo>
                  <a:lnTo>
                    <a:pt x="3091" y="1912"/>
                  </a:lnTo>
                  <a:cubicBezTo>
                    <a:pt x="3091" y="1912"/>
                    <a:pt x="3091" y="1923"/>
                    <a:pt x="3081" y="1923"/>
                  </a:cubicBezTo>
                  <a:cubicBezTo>
                    <a:pt x="2763" y="2458"/>
                    <a:pt x="2338" y="2578"/>
                    <a:pt x="2021" y="2578"/>
                  </a:cubicBezTo>
                  <a:cubicBezTo>
                    <a:pt x="1977" y="2578"/>
                    <a:pt x="1933" y="2578"/>
                    <a:pt x="1890" y="2567"/>
                  </a:cubicBezTo>
                  <a:cubicBezTo>
                    <a:pt x="1584" y="4293"/>
                    <a:pt x="1398" y="6281"/>
                    <a:pt x="1202" y="6794"/>
                  </a:cubicBezTo>
                  <a:cubicBezTo>
                    <a:pt x="830" y="7777"/>
                    <a:pt x="0" y="9416"/>
                    <a:pt x="0" y="9416"/>
                  </a:cubicBezTo>
                  <a:cubicBezTo>
                    <a:pt x="0" y="9426"/>
                    <a:pt x="110" y="9547"/>
                    <a:pt x="1857" y="9897"/>
                  </a:cubicBezTo>
                  <a:cubicBezTo>
                    <a:pt x="2305" y="9984"/>
                    <a:pt x="2851" y="10082"/>
                    <a:pt x="3517" y="10202"/>
                  </a:cubicBezTo>
                  <a:cubicBezTo>
                    <a:pt x="3593" y="10224"/>
                    <a:pt x="3670" y="10235"/>
                    <a:pt x="3746" y="10246"/>
                  </a:cubicBezTo>
                  <a:cubicBezTo>
                    <a:pt x="4314" y="10344"/>
                    <a:pt x="4785" y="10409"/>
                    <a:pt x="5156" y="10464"/>
                  </a:cubicBezTo>
                  <a:cubicBezTo>
                    <a:pt x="5593" y="10519"/>
                    <a:pt x="5909" y="10541"/>
                    <a:pt x="6128" y="10541"/>
                  </a:cubicBezTo>
                  <a:cubicBezTo>
                    <a:pt x="6608" y="10541"/>
                    <a:pt x="6674" y="10431"/>
                    <a:pt x="6663" y="10322"/>
                  </a:cubicBezTo>
                  <a:cubicBezTo>
                    <a:pt x="6663" y="10290"/>
                    <a:pt x="6652" y="10246"/>
                    <a:pt x="6652" y="10213"/>
                  </a:cubicBezTo>
                  <a:cubicBezTo>
                    <a:pt x="6641" y="10169"/>
                    <a:pt x="6630" y="10125"/>
                    <a:pt x="6630" y="10071"/>
                  </a:cubicBezTo>
                  <a:cubicBezTo>
                    <a:pt x="6445" y="10093"/>
                    <a:pt x="6259" y="10104"/>
                    <a:pt x="6073" y="10104"/>
                  </a:cubicBezTo>
                  <a:cubicBezTo>
                    <a:pt x="4205" y="10104"/>
                    <a:pt x="2807" y="9099"/>
                    <a:pt x="2578" y="8443"/>
                  </a:cubicBezTo>
                  <a:cubicBezTo>
                    <a:pt x="2316" y="7690"/>
                    <a:pt x="2960" y="3867"/>
                    <a:pt x="3670" y="2436"/>
                  </a:cubicBezTo>
                  <a:cubicBezTo>
                    <a:pt x="3823" y="2130"/>
                    <a:pt x="4030" y="1868"/>
                    <a:pt x="4271" y="1649"/>
                  </a:cubicBezTo>
                  <a:cubicBezTo>
                    <a:pt x="4195" y="1540"/>
                    <a:pt x="4140" y="1431"/>
                    <a:pt x="4118" y="1333"/>
                  </a:cubicBezTo>
                  <a:cubicBezTo>
                    <a:pt x="4052" y="1005"/>
                    <a:pt x="4107" y="962"/>
                    <a:pt x="4140" y="809"/>
                  </a:cubicBezTo>
                  <a:cubicBezTo>
                    <a:pt x="4151" y="754"/>
                    <a:pt x="4151" y="688"/>
                    <a:pt x="4151" y="612"/>
                  </a:cubicBezTo>
                  <a:cubicBezTo>
                    <a:pt x="4140" y="513"/>
                    <a:pt x="4118" y="416"/>
                    <a:pt x="4085" y="317"/>
                  </a:cubicBezTo>
                  <a:cubicBezTo>
                    <a:pt x="3780" y="219"/>
                    <a:pt x="3496" y="120"/>
                    <a:pt x="32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9" name="Google Shape;3469;p81"/>
            <p:cNvSpPr/>
            <p:nvPr>
              <p:custDataLst>
                <p:tags r:id="rId31"/>
              </p:custDataLst>
            </p:nvPr>
          </p:nvSpPr>
          <p:spPr>
            <a:xfrm>
              <a:off x="3967725" y="1369700"/>
              <a:ext cx="82200" cy="257150"/>
            </a:xfrm>
            <a:custGeom>
              <a:avLst/>
              <a:gdLst/>
              <a:ahLst/>
              <a:cxnLst/>
              <a:rect l="l" t="t" r="r" b="b"/>
              <a:pathLst>
                <a:path w="3288" h="10286" extrusionOk="0">
                  <a:moveTo>
                    <a:pt x="1011" y="1"/>
                  </a:moveTo>
                  <a:cubicBezTo>
                    <a:pt x="1009" y="1"/>
                    <a:pt x="1007" y="1"/>
                    <a:pt x="1005" y="1"/>
                  </a:cubicBezTo>
                  <a:cubicBezTo>
                    <a:pt x="787" y="12"/>
                    <a:pt x="797" y="1072"/>
                    <a:pt x="797" y="1072"/>
                  </a:cubicBezTo>
                  <a:cubicBezTo>
                    <a:pt x="797" y="1072"/>
                    <a:pt x="659" y="131"/>
                    <a:pt x="501" y="131"/>
                  </a:cubicBezTo>
                  <a:cubicBezTo>
                    <a:pt x="487" y="131"/>
                    <a:pt x="473" y="138"/>
                    <a:pt x="459" y="154"/>
                  </a:cubicBezTo>
                  <a:cubicBezTo>
                    <a:pt x="284" y="351"/>
                    <a:pt x="459" y="1246"/>
                    <a:pt x="459" y="1246"/>
                  </a:cubicBezTo>
                  <a:cubicBezTo>
                    <a:pt x="459" y="1246"/>
                    <a:pt x="319" y="583"/>
                    <a:pt x="188" y="583"/>
                  </a:cubicBezTo>
                  <a:cubicBezTo>
                    <a:pt x="173" y="583"/>
                    <a:pt x="157" y="592"/>
                    <a:pt x="142" y="613"/>
                  </a:cubicBezTo>
                  <a:cubicBezTo>
                    <a:pt x="0" y="809"/>
                    <a:pt x="416" y="1989"/>
                    <a:pt x="503" y="2360"/>
                  </a:cubicBezTo>
                  <a:cubicBezTo>
                    <a:pt x="590" y="2721"/>
                    <a:pt x="623" y="2874"/>
                    <a:pt x="623" y="2874"/>
                  </a:cubicBezTo>
                  <a:cubicBezTo>
                    <a:pt x="623" y="2874"/>
                    <a:pt x="219" y="5758"/>
                    <a:pt x="306" y="6751"/>
                  </a:cubicBezTo>
                  <a:cubicBezTo>
                    <a:pt x="404" y="7734"/>
                    <a:pt x="404" y="8357"/>
                    <a:pt x="612" y="8598"/>
                  </a:cubicBezTo>
                  <a:cubicBezTo>
                    <a:pt x="809" y="8827"/>
                    <a:pt x="2010" y="10159"/>
                    <a:pt x="2545" y="10280"/>
                  </a:cubicBezTo>
                  <a:cubicBezTo>
                    <a:pt x="2563" y="10284"/>
                    <a:pt x="2581" y="10286"/>
                    <a:pt x="2598" y="10286"/>
                  </a:cubicBezTo>
                  <a:cubicBezTo>
                    <a:pt x="3094" y="10286"/>
                    <a:pt x="3288" y="8674"/>
                    <a:pt x="3288" y="8674"/>
                  </a:cubicBezTo>
                  <a:cubicBezTo>
                    <a:pt x="3288" y="8674"/>
                    <a:pt x="2239" y="7931"/>
                    <a:pt x="2174" y="7724"/>
                  </a:cubicBezTo>
                  <a:cubicBezTo>
                    <a:pt x="2098" y="7505"/>
                    <a:pt x="1868" y="5441"/>
                    <a:pt x="1780" y="4425"/>
                  </a:cubicBezTo>
                  <a:cubicBezTo>
                    <a:pt x="1683" y="3409"/>
                    <a:pt x="1661" y="2972"/>
                    <a:pt x="1846" y="2525"/>
                  </a:cubicBezTo>
                  <a:cubicBezTo>
                    <a:pt x="2043" y="2076"/>
                    <a:pt x="2229" y="1224"/>
                    <a:pt x="2076" y="1203"/>
                  </a:cubicBezTo>
                  <a:cubicBezTo>
                    <a:pt x="2074" y="1202"/>
                    <a:pt x="2071" y="1202"/>
                    <a:pt x="2069" y="1202"/>
                  </a:cubicBezTo>
                  <a:cubicBezTo>
                    <a:pt x="2004" y="1202"/>
                    <a:pt x="1908" y="1350"/>
                    <a:pt x="1814" y="1498"/>
                  </a:cubicBezTo>
                  <a:cubicBezTo>
                    <a:pt x="1731" y="1644"/>
                    <a:pt x="1642" y="1789"/>
                    <a:pt x="1583" y="1789"/>
                  </a:cubicBezTo>
                  <a:cubicBezTo>
                    <a:pt x="1571" y="1789"/>
                    <a:pt x="1561" y="1783"/>
                    <a:pt x="1551" y="1771"/>
                  </a:cubicBezTo>
                  <a:cubicBezTo>
                    <a:pt x="1453" y="1618"/>
                    <a:pt x="1453" y="132"/>
                    <a:pt x="1334" y="132"/>
                  </a:cubicBezTo>
                  <a:cubicBezTo>
                    <a:pt x="1334" y="132"/>
                    <a:pt x="1333" y="132"/>
                    <a:pt x="1333" y="132"/>
                  </a:cubicBezTo>
                  <a:cubicBezTo>
                    <a:pt x="1205" y="143"/>
                    <a:pt x="1087" y="1127"/>
                    <a:pt x="1082" y="1169"/>
                  </a:cubicBezTo>
                  <a:lnTo>
                    <a:pt x="1082" y="1169"/>
                  </a:lnTo>
                  <a:cubicBezTo>
                    <a:pt x="1087" y="1124"/>
                    <a:pt x="1217" y="1"/>
                    <a:pt x="1011" y="1"/>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0" name="Google Shape;3470;p81"/>
            <p:cNvSpPr/>
            <p:nvPr>
              <p:custDataLst>
                <p:tags r:id="rId32"/>
              </p:custDataLst>
            </p:nvPr>
          </p:nvSpPr>
          <p:spPr>
            <a:xfrm>
              <a:off x="3994750" y="1373000"/>
              <a:ext cx="6325" cy="25975"/>
            </a:xfrm>
            <a:custGeom>
              <a:avLst/>
              <a:gdLst/>
              <a:ahLst/>
              <a:cxnLst/>
              <a:rect l="l" t="t" r="r" b="b"/>
              <a:pathLst>
                <a:path w="253" h="1039" extrusionOk="0">
                  <a:moveTo>
                    <a:pt x="252" y="0"/>
                  </a:moveTo>
                  <a:lnTo>
                    <a:pt x="252" y="0"/>
                  </a:lnTo>
                  <a:cubicBezTo>
                    <a:pt x="121" y="12"/>
                    <a:pt x="0" y="995"/>
                    <a:pt x="0" y="1038"/>
                  </a:cubicBezTo>
                  <a:cubicBezTo>
                    <a:pt x="12" y="929"/>
                    <a:pt x="131" y="12"/>
                    <a:pt x="252"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1" name="Google Shape;3471;p81"/>
            <p:cNvSpPr/>
            <p:nvPr>
              <p:custDataLst>
                <p:tags r:id="rId33"/>
              </p:custDataLst>
            </p:nvPr>
          </p:nvSpPr>
          <p:spPr>
            <a:xfrm>
              <a:off x="3970725" y="1369725"/>
              <a:ext cx="56550" cy="247425"/>
            </a:xfrm>
            <a:custGeom>
              <a:avLst/>
              <a:gdLst/>
              <a:ahLst/>
              <a:cxnLst/>
              <a:rect l="l" t="t" r="r" b="b"/>
              <a:pathLst>
                <a:path w="2262" h="9897" extrusionOk="0">
                  <a:moveTo>
                    <a:pt x="885" y="0"/>
                  </a:moveTo>
                  <a:cubicBezTo>
                    <a:pt x="677" y="11"/>
                    <a:pt x="677" y="1016"/>
                    <a:pt x="677" y="1060"/>
                  </a:cubicBezTo>
                  <a:lnTo>
                    <a:pt x="677" y="1071"/>
                  </a:lnTo>
                  <a:cubicBezTo>
                    <a:pt x="677" y="1071"/>
                    <a:pt x="667" y="995"/>
                    <a:pt x="645" y="885"/>
                  </a:cubicBezTo>
                  <a:cubicBezTo>
                    <a:pt x="601" y="612"/>
                    <a:pt x="492" y="143"/>
                    <a:pt x="383" y="131"/>
                  </a:cubicBezTo>
                  <a:cubicBezTo>
                    <a:pt x="372" y="131"/>
                    <a:pt x="350" y="143"/>
                    <a:pt x="339" y="153"/>
                  </a:cubicBezTo>
                  <a:cubicBezTo>
                    <a:pt x="284" y="219"/>
                    <a:pt x="262" y="361"/>
                    <a:pt x="262" y="514"/>
                  </a:cubicBezTo>
                  <a:cubicBezTo>
                    <a:pt x="262" y="842"/>
                    <a:pt x="339" y="1235"/>
                    <a:pt x="339" y="1245"/>
                  </a:cubicBezTo>
                  <a:cubicBezTo>
                    <a:pt x="339" y="1235"/>
                    <a:pt x="208" y="579"/>
                    <a:pt x="77" y="579"/>
                  </a:cubicBezTo>
                  <a:cubicBezTo>
                    <a:pt x="55" y="579"/>
                    <a:pt x="44" y="590"/>
                    <a:pt x="22" y="612"/>
                  </a:cubicBezTo>
                  <a:cubicBezTo>
                    <a:pt x="0" y="634"/>
                    <a:pt x="0" y="689"/>
                    <a:pt x="0" y="754"/>
                  </a:cubicBezTo>
                  <a:cubicBezTo>
                    <a:pt x="0" y="1126"/>
                    <a:pt x="306" y="2043"/>
                    <a:pt x="383" y="2359"/>
                  </a:cubicBezTo>
                  <a:cubicBezTo>
                    <a:pt x="470" y="2720"/>
                    <a:pt x="503" y="2873"/>
                    <a:pt x="503" y="2873"/>
                  </a:cubicBezTo>
                  <a:cubicBezTo>
                    <a:pt x="503" y="2873"/>
                    <a:pt x="99" y="5757"/>
                    <a:pt x="186" y="6750"/>
                  </a:cubicBezTo>
                  <a:cubicBezTo>
                    <a:pt x="219" y="7089"/>
                    <a:pt x="240" y="7395"/>
                    <a:pt x="262" y="7646"/>
                  </a:cubicBezTo>
                  <a:cubicBezTo>
                    <a:pt x="306" y="8127"/>
                    <a:pt x="361" y="8444"/>
                    <a:pt x="492" y="8597"/>
                  </a:cubicBezTo>
                  <a:cubicBezTo>
                    <a:pt x="492" y="8607"/>
                    <a:pt x="503" y="8619"/>
                    <a:pt x="514" y="8629"/>
                  </a:cubicBezTo>
                  <a:cubicBezTo>
                    <a:pt x="699" y="8837"/>
                    <a:pt x="1279" y="9471"/>
                    <a:pt x="1792" y="9896"/>
                  </a:cubicBezTo>
                  <a:lnTo>
                    <a:pt x="1923" y="9700"/>
                  </a:lnTo>
                  <a:cubicBezTo>
                    <a:pt x="2032" y="9525"/>
                    <a:pt x="2152" y="9306"/>
                    <a:pt x="2262" y="9088"/>
                  </a:cubicBezTo>
                  <a:cubicBezTo>
                    <a:pt x="1639" y="8466"/>
                    <a:pt x="1114" y="7876"/>
                    <a:pt x="1049" y="7515"/>
                  </a:cubicBezTo>
                  <a:cubicBezTo>
                    <a:pt x="885" y="6631"/>
                    <a:pt x="961" y="2349"/>
                    <a:pt x="1016" y="1704"/>
                  </a:cubicBezTo>
                  <a:cubicBezTo>
                    <a:pt x="1038" y="1355"/>
                    <a:pt x="1191" y="1104"/>
                    <a:pt x="1333" y="961"/>
                  </a:cubicBezTo>
                  <a:cubicBezTo>
                    <a:pt x="1333" y="918"/>
                    <a:pt x="1333" y="885"/>
                    <a:pt x="1322" y="842"/>
                  </a:cubicBezTo>
                  <a:cubicBezTo>
                    <a:pt x="1300" y="481"/>
                    <a:pt x="1267" y="153"/>
                    <a:pt x="1213" y="131"/>
                  </a:cubicBezTo>
                  <a:cubicBezTo>
                    <a:pt x="1117" y="139"/>
                    <a:pt x="1026" y="671"/>
                    <a:pt x="985" y="971"/>
                  </a:cubicBezTo>
                  <a:lnTo>
                    <a:pt x="985" y="971"/>
                  </a:lnTo>
                  <a:cubicBezTo>
                    <a:pt x="1017" y="637"/>
                    <a:pt x="1052" y="0"/>
                    <a:pt x="896"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2" name="Google Shape;3472;p81"/>
            <p:cNvSpPr/>
            <p:nvPr>
              <p:custDataLst>
                <p:tags r:id="rId34"/>
              </p:custDataLst>
            </p:nvPr>
          </p:nvSpPr>
          <p:spPr>
            <a:xfrm>
              <a:off x="3974550" y="1441550"/>
              <a:ext cx="42625" cy="62150"/>
            </a:xfrm>
            <a:custGeom>
              <a:avLst/>
              <a:gdLst/>
              <a:ahLst/>
              <a:cxnLst/>
              <a:rect l="l" t="t" r="r" b="b"/>
              <a:pathLst>
                <a:path w="1705" h="2486" extrusionOk="0">
                  <a:moveTo>
                    <a:pt x="350" y="0"/>
                  </a:moveTo>
                  <a:cubicBezTo>
                    <a:pt x="208" y="393"/>
                    <a:pt x="0" y="2250"/>
                    <a:pt x="77" y="2381"/>
                  </a:cubicBezTo>
                  <a:cubicBezTo>
                    <a:pt x="113" y="2454"/>
                    <a:pt x="553" y="2486"/>
                    <a:pt x="956" y="2486"/>
                  </a:cubicBezTo>
                  <a:cubicBezTo>
                    <a:pt x="1285" y="2486"/>
                    <a:pt x="1589" y="2464"/>
                    <a:pt x="1628" y="2425"/>
                  </a:cubicBezTo>
                  <a:cubicBezTo>
                    <a:pt x="1704" y="2326"/>
                    <a:pt x="1519" y="634"/>
                    <a:pt x="1497" y="372"/>
                  </a:cubicBezTo>
                  <a:cubicBezTo>
                    <a:pt x="1489" y="197"/>
                    <a:pt x="1458" y="168"/>
                    <a:pt x="1437" y="168"/>
                  </a:cubicBezTo>
                  <a:cubicBezTo>
                    <a:pt x="1427" y="168"/>
                    <a:pt x="1420" y="175"/>
                    <a:pt x="1420" y="175"/>
                  </a:cubicBezTo>
                  <a:cubicBezTo>
                    <a:pt x="1391" y="183"/>
                    <a:pt x="1354" y="186"/>
                    <a:pt x="1311" y="186"/>
                  </a:cubicBezTo>
                  <a:cubicBezTo>
                    <a:pt x="992" y="186"/>
                    <a:pt x="350" y="0"/>
                    <a:pt x="3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3" name="Google Shape;3473;p81"/>
            <p:cNvSpPr/>
            <p:nvPr>
              <p:custDataLst>
                <p:tags r:id="rId35"/>
              </p:custDataLst>
            </p:nvPr>
          </p:nvSpPr>
          <p:spPr>
            <a:xfrm>
              <a:off x="4004850" y="1571525"/>
              <a:ext cx="93425" cy="92825"/>
            </a:xfrm>
            <a:custGeom>
              <a:avLst/>
              <a:gdLst/>
              <a:ahLst/>
              <a:cxnLst/>
              <a:rect l="l" t="t" r="r" b="b"/>
              <a:pathLst>
                <a:path w="3737" h="3713" extrusionOk="0">
                  <a:moveTo>
                    <a:pt x="1377" y="0"/>
                  </a:moveTo>
                  <a:cubicBezTo>
                    <a:pt x="1377" y="0"/>
                    <a:pt x="897" y="1093"/>
                    <a:pt x="558" y="1628"/>
                  </a:cubicBezTo>
                  <a:cubicBezTo>
                    <a:pt x="219" y="2163"/>
                    <a:pt x="1" y="2294"/>
                    <a:pt x="1" y="2294"/>
                  </a:cubicBezTo>
                  <a:lnTo>
                    <a:pt x="1683" y="3637"/>
                  </a:lnTo>
                  <a:cubicBezTo>
                    <a:pt x="1683" y="3637"/>
                    <a:pt x="1863" y="3713"/>
                    <a:pt x="2114" y="3713"/>
                  </a:cubicBezTo>
                  <a:cubicBezTo>
                    <a:pt x="2428" y="3713"/>
                    <a:pt x="2852" y="3594"/>
                    <a:pt x="3169" y="3059"/>
                  </a:cubicBezTo>
                  <a:cubicBezTo>
                    <a:pt x="3737" y="2108"/>
                    <a:pt x="3332" y="1103"/>
                    <a:pt x="3332" y="1103"/>
                  </a:cubicBezTo>
                  <a:cubicBezTo>
                    <a:pt x="3332" y="1103"/>
                    <a:pt x="1705" y="241"/>
                    <a:pt x="13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4" name="Google Shape;3474;p81"/>
            <p:cNvSpPr/>
            <p:nvPr>
              <p:custDataLst>
                <p:tags r:id="rId36"/>
              </p:custDataLst>
            </p:nvPr>
          </p:nvSpPr>
          <p:spPr>
            <a:xfrm>
              <a:off x="4004850" y="1618200"/>
              <a:ext cx="47275" cy="45650"/>
            </a:xfrm>
            <a:custGeom>
              <a:avLst/>
              <a:gdLst/>
              <a:ahLst/>
              <a:cxnLst/>
              <a:rect l="l" t="t" r="r" b="b"/>
              <a:pathLst>
                <a:path w="1891" h="1826" extrusionOk="0">
                  <a:moveTo>
                    <a:pt x="1" y="427"/>
                  </a:moveTo>
                  <a:lnTo>
                    <a:pt x="1683" y="1770"/>
                  </a:lnTo>
                  <a:cubicBezTo>
                    <a:pt x="1683" y="1770"/>
                    <a:pt x="1770" y="1804"/>
                    <a:pt x="1890" y="1825"/>
                  </a:cubicBezTo>
                  <a:cubicBezTo>
                    <a:pt x="1770" y="1804"/>
                    <a:pt x="1683" y="1770"/>
                    <a:pt x="1683" y="1770"/>
                  </a:cubicBezTo>
                  <a:lnTo>
                    <a:pt x="1" y="427"/>
                  </a:lnTo>
                  <a:close/>
                  <a:moveTo>
                    <a:pt x="394" y="1"/>
                  </a:moveTo>
                  <a:cubicBezTo>
                    <a:pt x="154" y="340"/>
                    <a:pt x="1" y="427"/>
                    <a:pt x="1" y="427"/>
                  </a:cubicBezTo>
                  <a:lnTo>
                    <a:pt x="1" y="427"/>
                  </a:lnTo>
                  <a:cubicBezTo>
                    <a:pt x="1" y="427"/>
                    <a:pt x="154" y="340"/>
                    <a:pt x="394" y="1"/>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5" name="Google Shape;3475;p81"/>
            <p:cNvSpPr/>
            <p:nvPr>
              <p:custDataLst>
                <p:tags r:id="rId37"/>
              </p:custDataLst>
            </p:nvPr>
          </p:nvSpPr>
          <p:spPr>
            <a:xfrm>
              <a:off x="4084050" y="1645800"/>
              <a:ext cx="1375" cy="2200"/>
            </a:xfrm>
            <a:custGeom>
              <a:avLst/>
              <a:gdLst/>
              <a:ahLst/>
              <a:cxnLst/>
              <a:rect l="l" t="t" r="r" b="b"/>
              <a:pathLst>
                <a:path w="55" h="88" extrusionOk="0">
                  <a:moveTo>
                    <a:pt x="1" y="88"/>
                  </a:moveTo>
                  <a:lnTo>
                    <a:pt x="1" y="88"/>
                  </a:lnTo>
                  <a:lnTo>
                    <a:pt x="1" y="88"/>
                  </a:lnTo>
                  <a:close/>
                  <a:moveTo>
                    <a:pt x="11" y="77"/>
                  </a:moveTo>
                  <a:cubicBezTo>
                    <a:pt x="11" y="77"/>
                    <a:pt x="11" y="88"/>
                    <a:pt x="1" y="88"/>
                  </a:cubicBezTo>
                  <a:cubicBezTo>
                    <a:pt x="11" y="88"/>
                    <a:pt x="11" y="77"/>
                    <a:pt x="11" y="77"/>
                  </a:cubicBezTo>
                  <a:close/>
                  <a:moveTo>
                    <a:pt x="11" y="77"/>
                  </a:moveTo>
                  <a:lnTo>
                    <a:pt x="11" y="77"/>
                  </a:lnTo>
                  <a:lnTo>
                    <a:pt x="11" y="77"/>
                  </a:lnTo>
                  <a:close/>
                  <a:moveTo>
                    <a:pt x="11" y="66"/>
                  </a:moveTo>
                  <a:lnTo>
                    <a:pt x="11" y="77"/>
                  </a:lnTo>
                  <a:lnTo>
                    <a:pt x="11" y="66"/>
                  </a:lnTo>
                  <a:close/>
                  <a:moveTo>
                    <a:pt x="22" y="66"/>
                  </a:moveTo>
                  <a:lnTo>
                    <a:pt x="11" y="66"/>
                  </a:lnTo>
                  <a:lnTo>
                    <a:pt x="22" y="66"/>
                  </a:lnTo>
                  <a:close/>
                  <a:moveTo>
                    <a:pt x="22" y="55"/>
                  </a:moveTo>
                  <a:lnTo>
                    <a:pt x="22" y="66"/>
                  </a:lnTo>
                  <a:lnTo>
                    <a:pt x="22" y="55"/>
                  </a:lnTo>
                  <a:close/>
                  <a:moveTo>
                    <a:pt x="22" y="55"/>
                  </a:moveTo>
                  <a:lnTo>
                    <a:pt x="22" y="55"/>
                  </a:lnTo>
                  <a:lnTo>
                    <a:pt x="22" y="55"/>
                  </a:lnTo>
                  <a:close/>
                  <a:moveTo>
                    <a:pt x="22" y="44"/>
                  </a:moveTo>
                  <a:lnTo>
                    <a:pt x="22" y="55"/>
                  </a:lnTo>
                  <a:lnTo>
                    <a:pt x="22" y="44"/>
                  </a:lnTo>
                  <a:close/>
                  <a:moveTo>
                    <a:pt x="33" y="44"/>
                  </a:moveTo>
                  <a:lnTo>
                    <a:pt x="33" y="44"/>
                  </a:lnTo>
                  <a:lnTo>
                    <a:pt x="33" y="44"/>
                  </a:lnTo>
                  <a:close/>
                  <a:moveTo>
                    <a:pt x="33" y="33"/>
                  </a:moveTo>
                  <a:lnTo>
                    <a:pt x="33" y="44"/>
                  </a:lnTo>
                  <a:lnTo>
                    <a:pt x="33" y="33"/>
                  </a:lnTo>
                  <a:close/>
                  <a:moveTo>
                    <a:pt x="33" y="33"/>
                  </a:moveTo>
                  <a:lnTo>
                    <a:pt x="33" y="33"/>
                  </a:lnTo>
                  <a:lnTo>
                    <a:pt x="33" y="33"/>
                  </a:lnTo>
                  <a:close/>
                  <a:moveTo>
                    <a:pt x="44" y="22"/>
                  </a:moveTo>
                  <a:cubicBezTo>
                    <a:pt x="44" y="22"/>
                    <a:pt x="33" y="22"/>
                    <a:pt x="33" y="33"/>
                  </a:cubicBezTo>
                  <a:cubicBezTo>
                    <a:pt x="33" y="22"/>
                    <a:pt x="44" y="22"/>
                    <a:pt x="44" y="22"/>
                  </a:cubicBezTo>
                  <a:close/>
                  <a:moveTo>
                    <a:pt x="44" y="22"/>
                  </a:moveTo>
                  <a:lnTo>
                    <a:pt x="44" y="22"/>
                  </a:lnTo>
                  <a:lnTo>
                    <a:pt x="44" y="22"/>
                  </a:lnTo>
                  <a:close/>
                  <a:moveTo>
                    <a:pt x="44" y="11"/>
                  </a:moveTo>
                  <a:lnTo>
                    <a:pt x="44" y="22"/>
                  </a:lnTo>
                  <a:lnTo>
                    <a:pt x="44" y="11"/>
                  </a:lnTo>
                  <a:close/>
                  <a:moveTo>
                    <a:pt x="44" y="11"/>
                  </a:moveTo>
                  <a:lnTo>
                    <a:pt x="44" y="11"/>
                  </a:lnTo>
                  <a:lnTo>
                    <a:pt x="44" y="11"/>
                  </a:lnTo>
                  <a:close/>
                  <a:moveTo>
                    <a:pt x="55" y="0"/>
                  </a:moveTo>
                  <a:lnTo>
                    <a:pt x="55" y="11"/>
                  </a:lnTo>
                  <a:close/>
                </a:path>
              </a:pathLst>
            </a:custGeom>
            <a:solidFill>
              <a:srgbClr val="C3BE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6" name="Google Shape;3476;p81"/>
            <p:cNvSpPr/>
            <p:nvPr>
              <p:custDataLst>
                <p:tags r:id="rId38"/>
              </p:custDataLst>
            </p:nvPr>
          </p:nvSpPr>
          <p:spPr>
            <a:xfrm>
              <a:off x="4052100" y="1663825"/>
              <a:ext cx="25" cy="25"/>
            </a:xfrm>
            <a:custGeom>
              <a:avLst/>
              <a:gdLst/>
              <a:ahLst/>
              <a:cxnLst/>
              <a:rect l="l" t="t" r="r" b="b"/>
              <a:pathLst>
                <a:path w="1" h="1" extrusionOk="0">
                  <a:moveTo>
                    <a:pt x="0" y="0"/>
                  </a:moveTo>
                  <a:lnTo>
                    <a:pt x="0"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7" name="Google Shape;3477;p81"/>
            <p:cNvSpPr/>
            <p:nvPr>
              <p:custDataLst>
                <p:tags r:id="rId39"/>
              </p:custDataLst>
            </p:nvPr>
          </p:nvSpPr>
          <p:spPr>
            <a:xfrm>
              <a:off x="4004850" y="1617650"/>
              <a:ext cx="87125" cy="46750"/>
            </a:xfrm>
            <a:custGeom>
              <a:avLst/>
              <a:gdLst/>
              <a:ahLst/>
              <a:cxnLst/>
              <a:rect l="l" t="t" r="r" b="b"/>
              <a:pathLst>
                <a:path w="3485" h="1870" extrusionOk="0">
                  <a:moveTo>
                    <a:pt x="3474" y="1"/>
                  </a:moveTo>
                  <a:lnTo>
                    <a:pt x="3474" y="1"/>
                  </a:lnTo>
                  <a:cubicBezTo>
                    <a:pt x="3310" y="231"/>
                    <a:pt x="2994" y="460"/>
                    <a:pt x="2327" y="515"/>
                  </a:cubicBezTo>
                  <a:cubicBezTo>
                    <a:pt x="2251" y="525"/>
                    <a:pt x="2186" y="525"/>
                    <a:pt x="2109" y="525"/>
                  </a:cubicBezTo>
                  <a:cubicBezTo>
                    <a:pt x="1453" y="525"/>
                    <a:pt x="853" y="285"/>
                    <a:pt x="394" y="23"/>
                  </a:cubicBezTo>
                  <a:cubicBezTo>
                    <a:pt x="154" y="362"/>
                    <a:pt x="1" y="449"/>
                    <a:pt x="1" y="449"/>
                  </a:cubicBezTo>
                  <a:lnTo>
                    <a:pt x="1683" y="1792"/>
                  </a:lnTo>
                  <a:cubicBezTo>
                    <a:pt x="1683" y="1792"/>
                    <a:pt x="1770" y="1826"/>
                    <a:pt x="1890" y="1847"/>
                  </a:cubicBezTo>
                  <a:cubicBezTo>
                    <a:pt x="1956" y="1858"/>
                    <a:pt x="2033" y="1869"/>
                    <a:pt x="2109" y="1869"/>
                  </a:cubicBezTo>
                  <a:cubicBezTo>
                    <a:pt x="2426" y="1869"/>
                    <a:pt x="2851" y="1749"/>
                    <a:pt x="3169" y="1214"/>
                  </a:cubicBezTo>
                  <a:cubicBezTo>
                    <a:pt x="3179" y="1214"/>
                    <a:pt x="3179" y="1203"/>
                    <a:pt x="3179" y="1203"/>
                  </a:cubicBezTo>
                  <a:lnTo>
                    <a:pt x="3179" y="1192"/>
                  </a:lnTo>
                  <a:lnTo>
                    <a:pt x="3190" y="1192"/>
                  </a:lnTo>
                  <a:lnTo>
                    <a:pt x="3190" y="1181"/>
                  </a:lnTo>
                  <a:lnTo>
                    <a:pt x="3190" y="1170"/>
                  </a:lnTo>
                  <a:lnTo>
                    <a:pt x="3201" y="1170"/>
                  </a:lnTo>
                  <a:lnTo>
                    <a:pt x="3201" y="1159"/>
                  </a:lnTo>
                  <a:cubicBezTo>
                    <a:pt x="3201" y="1148"/>
                    <a:pt x="3212" y="1148"/>
                    <a:pt x="3212" y="1148"/>
                  </a:cubicBezTo>
                  <a:lnTo>
                    <a:pt x="3212" y="1137"/>
                  </a:lnTo>
                  <a:lnTo>
                    <a:pt x="3223" y="1137"/>
                  </a:lnTo>
                  <a:lnTo>
                    <a:pt x="3223" y="1126"/>
                  </a:lnTo>
                  <a:cubicBezTo>
                    <a:pt x="3431" y="733"/>
                    <a:pt x="3485" y="329"/>
                    <a:pt x="347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8" name="Google Shape;3478;p81"/>
            <p:cNvSpPr/>
            <p:nvPr>
              <p:custDataLst>
                <p:tags r:id="rId40"/>
              </p:custDataLst>
            </p:nvPr>
          </p:nvSpPr>
          <p:spPr>
            <a:xfrm>
              <a:off x="4102875" y="1589050"/>
              <a:ext cx="64750" cy="70500"/>
            </a:xfrm>
            <a:custGeom>
              <a:avLst/>
              <a:gdLst/>
              <a:ahLst/>
              <a:cxnLst/>
              <a:rect l="l" t="t" r="r" b="b"/>
              <a:pathLst>
                <a:path w="2590" h="2820" extrusionOk="0">
                  <a:moveTo>
                    <a:pt x="1370" y="1"/>
                  </a:moveTo>
                  <a:cubicBezTo>
                    <a:pt x="928" y="1"/>
                    <a:pt x="1" y="227"/>
                    <a:pt x="1" y="227"/>
                  </a:cubicBezTo>
                  <a:cubicBezTo>
                    <a:pt x="1" y="227"/>
                    <a:pt x="394" y="829"/>
                    <a:pt x="307" y="1244"/>
                  </a:cubicBezTo>
                  <a:cubicBezTo>
                    <a:pt x="274" y="1397"/>
                    <a:pt x="219" y="1440"/>
                    <a:pt x="285" y="1768"/>
                  </a:cubicBezTo>
                  <a:cubicBezTo>
                    <a:pt x="380" y="2157"/>
                    <a:pt x="960" y="2820"/>
                    <a:pt x="1725" y="2820"/>
                  </a:cubicBezTo>
                  <a:cubicBezTo>
                    <a:pt x="1755" y="2820"/>
                    <a:pt x="1784" y="2819"/>
                    <a:pt x="1814" y="2817"/>
                  </a:cubicBezTo>
                  <a:cubicBezTo>
                    <a:pt x="2590" y="2773"/>
                    <a:pt x="2142" y="1702"/>
                    <a:pt x="1891" y="1462"/>
                  </a:cubicBezTo>
                  <a:cubicBezTo>
                    <a:pt x="1454" y="1025"/>
                    <a:pt x="1672" y="261"/>
                    <a:pt x="1596" y="64"/>
                  </a:cubicBezTo>
                  <a:cubicBezTo>
                    <a:pt x="1579" y="19"/>
                    <a:pt x="1493" y="1"/>
                    <a:pt x="1370" y="1"/>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9" name="Google Shape;3479;p81"/>
            <p:cNvSpPr/>
            <p:nvPr>
              <p:custDataLst>
                <p:tags r:id="rId41"/>
              </p:custDataLst>
            </p:nvPr>
          </p:nvSpPr>
          <p:spPr>
            <a:xfrm>
              <a:off x="4103175" y="1589000"/>
              <a:ext cx="39875" cy="18850"/>
            </a:xfrm>
            <a:custGeom>
              <a:avLst/>
              <a:gdLst/>
              <a:ahLst/>
              <a:cxnLst/>
              <a:rect l="l" t="t" r="r" b="b"/>
              <a:pathLst>
                <a:path w="1595" h="754" extrusionOk="0">
                  <a:moveTo>
                    <a:pt x="0" y="241"/>
                  </a:moveTo>
                  <a:cubicBezTo>
                    <a:pt x="32" y="295"/>
                    <a:pt x="164" y="513"/>
                    <a:pt x="240" y="754"/>
                  </a:cubicBezTo>
                  <a:lnTo>
                    <a:pt x="240" y="754"/>
                  </a:lnTo>
                  <a:cubicBezTo>
                    <a:pt x="164" y="513"/>
                    <a:pt x="32" y="295"/>
                    <a:pt x="0" y="241"/>
                  </a:cubicBezTo>
                  <a:close/>
                  <a:moveTo>
                    <a:pt x="1365" y="1"/>
                  </a:moveTo>
                  <a:lnTo>
                    <a:pt x="1365" y="1"/>
                  </a:lnTo>
                  <a:cubicBezTo>
                    <a:pt x="1486" y="1"/>
                    <a:pt x="1562" y="22"/>
                    <a:pt x="1584" y="66"/>
                  </a:cubicBezTo>
                  <a:cubicBezTo>
                    <a:pt x="1595" y="98"/>
                    <a:pt x="1595" y="153"/>
                    <a:pt x="1595" y="219"/>
                  </a:cubicBezTo>
                  <a:cubicBezTo>
                    <a:pt x="1595" y="153"/>
                    <a:pt x="1595" y="98"/>
                    <a:pt x="1584" y="66"/>
                  </a:cubicBezTo>
                  <a:cubicBezTo>
                    <a:pt x="1562" y="22"/>
                    <a:pt x="1486" y="1"/>
                    <a:pt x="1365"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0" name="Google Shape;3480;p81"/>
            <p:cNvSpPr/>
            <p:nvPr>
              <p:custDataLst>
                <p:tags r:id="rId42"/>
              </p:custDataLst>
            </p:nvPr>
          </p:nvSpPr>
          <p:spPr>
            <a:xfrm>
              <a:off x="4109175" y="1607825"/>
              <a:ext cx="25" cy="25"/>
            </a:xfrm>
            <a:custGeom>
              <a:avLst/>
              <a:gdLst/>
              <a:ahLst/>
              <a:cxnLst/>
              <a:rect l="l" t="t" r="r" b="b"/>
              <a:pathLst>
                <a:path w="1" h="1" extrusionOk="0">
                  <a:moveTo>
                    <a:pt x="0" y="1"/>
                  </a:moveTo>
                  <a:lnTo>
                    <a:pt x="0" y="1"/>
                  </a:lnTo>
                  <a:lnTo>
                    <a:pt x="0" y="1"/>
                  </a:lnTo>
                  <a:lnTo>
                    <a:pt x="0"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1" name="Google Shape;3481;p81"/>
            <p:cNvSpPr/>
            <p:nvPr>
              <p:custDataLst>
                <p:tags r:id="rId43"/>
              </p:custDataLst>
            </p:nvPr>
          </p:nvSpPr>
          <p:spPr>
            <a:xfrm>
              <a:off x="4109175" y="1607825"/>
              <a:ext cx="1650" cy="7425"/>
            </a:xfrm>
            <a:custGeom>
              <a:avLst/>
              <a:gdLst/>
              <a:ahLst/>
              <a:cxnLst/>
              <a:rect l="l" t="t" r="r" b="b"/>
              <a:pathLst>
                <a:path w="66" h="297" extrusionOk="0">
                  <a:moveTo>
                    <a:pt x="0" y="1"/>
                  </a:moveTo>
                  <a:cubicBezTo>
                    <a:pt x="33" y="100"/>
                    <a:pt x="55" y="197"/>
                    <a:pt x="66" y="296"/>
                  </a:cubicBezTo>
                  <a:lnTo>
                    <a:pt x="66" y="296"/>
                  </a:lnTo>
                  <a:cubicBezTo>
                    <a:pt x="55" y="197"/>
                    <a:pt x="33" y="100"/>
                    <a:pt x="0" y="1"/>
                  </a:cubicBezTo>
                  <a:close/>
                </a:path>
              </a:pathLst>
            </a:custGeom>
            <a:solidFill>
              <a:srgbClr val="CCCB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2" name="Google Shape;3482;p81"/>
            <p:cNvSpPr/>
            <p:nvPr>
              <p:custDataLst>
                <p:tags r:id="rId44"/>
              </p:custDataLst>
            </p:nvPr>
          </p:nvSpPr>
          <p:spPr>
            <a:xfrm>
              <a:off x="4102875" y="1589000"/>
              <a:ext cx="49175" cy="39350"/>
            </a:xfrm>
            <a:custGeom>
              <a:avLst/>
              <a:gdLst/>
              <a:ahLst/>
              <a:cxnLst/>
              <a:rect l="l" t="t" r="r" b="b"/>
              <a:pathLst>
                <a:path w="1967" h="1574" extrusionOk="0">
                  <a:moveTo>
                    <a:pt x="1377" y="1"/>
                  </a:moveTo>
                  <a:cubicBezTo>
                    <a:pt x="940" y="1"/>
                    <a:pt x="1" y="229"/>
                    <a:pt x="1" y="229"/>
                  </a:cubicBezTo>
                  <a:lnTo>
                    <a:pt x="12" y="241"/>
                  </a:lnTo>
                  <a:cubicBezTo>
                    <a:pt x="44" y="295"/>
                    <a:pt x="176" y="513"/>
                    <a:pt x="252" y="754"/>
                  </a:cubicBezTo>
                  <a:cubicBezTo>
                    <a:pt x="285" y="853"/>
                    <a:pt x="307" y="950"/>
                    <a:pt x="318" y="1049"/>
                  </a:cubicBezTo>
                  <a:cubicBezTo>
                    <a:pt x="503" y="1234"/>
                    <a:pt x="777" y="1420"/>
                    <a:pt x="1170" y="1508"/>
                  </a:cubicBezTo>
                  <a:cubicBezTo>
                    <a:pt x="1355" y="1552"/>
                    <a:pt x="1541" y="1573"/>
                    <a:pt x="1716" y="1573"/>
                  </a:cubicBezTo>
                  <a:cubicBezTo>
                    <a:pt x="1803" y="1573"/>
                    <a:pt x="1891" y="1562"/>
                    <a:pt x="1967" y="1552"/>
                  </a:cubicBezTo>
                  <a:cubicBezTo>
                    <a:pt x="1945" y="1518"/>
                    <a:pt x="1923" y="1486"/>
                    <a:pt x="1891" y="1464"/>
                  </a:cubicBezTo>
                  <a:cubicBezTo>
                    <a:pt x="1639" y="1213"/>
                    <a:pt x="1607" y="853"/>
                    <a:pt x="1607" y="557"/>
                  </a:cubicBezTo>
                  <a:lnTo>
                    <a:pt x="1607" y="219"/>
                  </a:lnTo>
                  <a:cubicBezTo>
                    <a:pt x="1607" y="153"/>
                    <a:pt x="1607" y="98"/>
                    <a:pt x="1596" y="66"/>
                  </a:cubicBezTo>
                  <a:cubicBezTo>
                    <a:pt x="1574" y="22"/>
                    <a:pt x="1498" y="1"/>
                    <a:pt x="1377" y="1"/>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3" name="Google Shape;3483;p81"/>
            <p:cNvSpPr/>
            <p:nvPr>
              <p:custDataLst>
                <p:tags r:id="rId45"/>
              </p:custDataLst>
            </p:nvPr>
          </p:nvSpPr>
          <p:spPr>
            <a:xfrm>
              <a:off x="4078300" y="1523450"/>
              <a:ext cx="95900" cy="89650"/>
            </a:xfrm>
            <a:custGeom>
              <a:avLst/>
              <a:gdLst/>
              <a:ahLst/>
              <a:cxnLst/>
              <a:rect l="l" t="t" r="r" b="b"/>
              <a:pathLst>
                <a:path w="3836" h="3586" extrusionOk="0">
                  <a:moveTo>
                    <a:pt x="1594" y="0"/>
                  </a:moveTo>
                  <a:cubicBezTo>
                    <a:pt x="1223" y="0"/>
                    <a:pt x="863" y="69"/>
                    <a:pt x="624" y="208"/>
                  </a:cubicBezTo>
                  <a:cubicBezTo>
                    <a:pt x="1" y="569"/>
                    <a:pt x="187" y="1650"/>
                    <a:pt x="383" y="2043"/>
                  </a:cubicBezTo>
                  <a:cubicBezTo>
                    <a:pt x="383" y="2043"/>
                    <a:pt x="787" y="2939"/>
                    <a:pt x="1257" y="3212"/>
                  </a:cubicBezTo>
                  <a:cubicBezTo>
                    <a:pt x="1555" y="3393"/>
                    <a:pt x="2209" y="3586"/>
                    <a:pt x="2742" y="3586"/>
                  </a:cubicBezTo>
                  <a:cubicBezTo>
                    <a:pt x="3049" y="3586"/>
                    <a:pt x="3317" y="3522"/>
                    <a:pt x="3452" y="3354"/>
                  </a:cubicBezTo>
                  <a:cubicBezTo>
                    <a:pt x="3835" y="2895"/>
                    <a:pt x="3333" y="1093"/>
                    <a:pt x="3005" y="525"/>
                  </a:cubicBezTo>
                  <a:cubicBezTo>
                    <a:pt x="2804" y="176"/>
                    <a:pt x="2185" y="0"/>
                    <a:pt x="1594" y="0"/>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4" name="Google Shape;3484;p81"/>
            <p:cNvSpPr/>
            <p:nvPr>
              <p:custDataLst>
                <p:tags r:id="rId46"/>
              </p:custDataLst>
            </p:nvPr>
          </p:nvSpPr>
          <p:spPr>
            <a:xfrm>
              <a:off x="4070400" y="1504350"/>
              <a:ext cx="90400" cy="90750"/>
            </a:xfrm>
            <a:custGeom>
              <a:avLst/>
              <a:gdLst/>
              <a:ahLst/>
              <a:cxnLst/>
              <a:rect l="l" t="t" r="r" b="b"/>
              <a:pathLst>
                <a:path w="3616" h="3630" extrusionOk="0">
                  <a:moveTo>
                    <a:pt x="2805" y="0"/>
                  </a:moveTo>
                  <a:cubicBezTo>
                    <a:pt x="2568" y="0"/>
                    <a:pt x="2282" y="296"/>
                    <a:pt x="2229" y="328"/>
                  </a:cubicBezTo>
                  <a:cubicBezTo>
                    <a:pt x="2223" y="331"/>
                    <a:pt x="2210" y="332"/>
                    <a:pt x="2188" y="332"/>
                  </a:cubicBezTo>
                  <a:cubicBezTo>
                    <a:pt x="2153" y="332"/>
                    <a:pt x="2095" y="329"/>
                    <a:pt x="2021" y="329"/>
                  </a:cubicBezTo>
                  <a:cubicBezTo>
                    <a:pt x="1786" y="329"/>
                    <a:pt x="1379" y="354"/>
                    <a:pt x="928" y="557"/>
                  </a:cubicBezTo>
                  <a:cubicBezTo>
                    <a:pt x="251" y="863"/>
                    <a:pt x="492" y="1518"/>
                    <a:pt x="481" y="1562"/>
                  </a:cubicBezTo>
                  <a:cubicBezTo>
                    <a:pt x="470" y="1595"/>
                    <a:pt x="0" y="1912"/>
                    <a:pt x="164" y="2458"/>
                  </a:cubicBezTo>
                  <a:cubicBezTo>
                    <a:pt x="328" y="3015"/>
                    <a:pt x="1103" y="3605"/>
                    <a:pt x="1202" y="3627"/>
                  </a:cubicBezTo>
                  <a:cubicBezTo>
                    <a:pt x="1208" y="3629"/>
                    <a:pt x="1214" y="3630"/>
                    <a:pt x="1219" y="3630"/>
                  </a:cubicBezTo>
                  <a:cubicBezTo>
                    <a:pt x="1297" y="3630"/>
                    <a:pt x="1278" y="3419"/>
                    <a:pt x="1278" y="3419"/>
                  </a:cubicBezTo>
                  <a:cubicBezTo>
                    <a:pt x="1278" y="3419"/>
                    <a:pt x="1136" y="3321"/>
                    <a:pt x="1081" y="3234"/>
                  </a:cubicBezTo>
                  <a:cubicBezTo>
                    <a:pt x="1038" y="3157"/>
                    <a:pt x="874" y="2873"/>
                    <a:pt x="1038" y="2775"/>
                  </a:cubicBezTo>
                  <a:cubicBezTo>
                    <a:pt x="1056" y="2764"/>
                    <a:pt x="1076" y="2759"/>
                    <a:pt x="1095" y="2759"/>
                  </a:cubicBezTo>
                  <a:cubicBezTo>
                    <a:pt x="1244" y="2759"/>
                    <a:pt x="1399" y="3059"/>
                    <a:pt x="1399" y="3059"/>
                  </a:cubicBezTo>
                  <a:cubicBezTo>
                    <a:pt x="1399" y="3059"/>
                    <a:pt x="1399" y="3091"/>
                    <a:pt x="1425" y="3091"/>
                  </a:cubicBezTo>
                  <a:cubicBezTo>
                    <a:pt x="1436" y="3091"/>
                    <a:pt x="1452" y="3086"/>
                    <a:pt x="1475" y="3069"/>
                  </a:cubicBezTo>
                  <a:cubicBezTo>
                    <a:pt x="1551" y="3026"/>
                    <a:pt x="1355" y="2578"/>
                    <a:pt x="1387" y="2436"/>
                  </a:cubicBezTo>
                  <a:cubicBezTo>
                    <a:pt x="1420" y="2305"/>
                    <a:pt x="1814" y="2152"/>
                    <a:pt x="1868" y="1945"/>
                  </a:cubicBezTo>
                  <a:cubicBezTo>
                    <a:pt x="1923" y="1737"/>
                    <a:pt x="1770" y="1649"/>
                    <a:pt x="1770" y="1649"/>
                  </a:cubicBezTo>
                  <a:lnTo>
                    <a:pt x="1770" y="1649"/>
                  </a:lnTo>
                  <a:cubicBezTo>
                    <a:pt x="1770" y="1649"/>
                    <a:pt x="1955" y="1679"/>
                    <a:pt x="2214" y="1679"/>
                  </a:cubicBezTo>
                  <a:cubicBezTo>
                    <a:pt x="2430" y="1679"/>
                    <a:pt x="2696" y="1658"/>
                    <a:pt x="2950" y="1584"/>
                  </a:cubicBezTo>
                  <a:cubicBezTo>
                    <a:pt x="3496" y="1409"/>
                    <a:pt x="3615" y="940"/>
                    <a:pt x="3561" y="634"/>
                  </a:cubicBezTo>
                  <a:cubicBezTo>
                    <a:pt x="3506" y="317"/>
                    <a:pt x="3069" y="0"/>
                    <a:pt x="2819" y="0"/>
                  </a:cubicBezTo>
                  <a:cubicBezTo>
                    <a:pt x="2814" y="0"/>
                    <a:pt x="2810" y="0"/>
                    <a:pt x="28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5" name="Google Shape;3485;p81"/>
            <p:cNvSpPr/>
            <p:nvPr>
              <p:custDataLst>
                <p:tags r:id="rId47"/>
              </p:custDataLst>
            </p:nvPr>
          </p:nvSpPr>
          <p:spPr>
            <a:xfrm>
              <a:off x="4033800" y="1310875"/>
              <a:ext cx="99150" cy="95575"/>
            </a:xfrm>
            <a:custGeom>
              <a:avLst/>
              <a:gdLst/>
              <a:ahLst/>
              <a:cxnLst/>
              <a:rect l="l" t="t" r="r" b="b"/>
              <a:pathLst>
                <a:path w="3966" h="3823" extrusionOk="0">
                  <a:moveTo>
                    <a:pt x="1987" y="1"/>
                  </a:moveTo>
                  <a:cubicBezTo>
                    <a:pt x="990" y="1"/>
                    <a:pt x="150" y="763"/>
                    <a:pt x="77" y="1764"/>
                  </a:cubicBezTo>
                  <a:cubicBezTo>
                    <a:pt x="1" y="2824"/>
                    <a:pt x="787" y="3742"/>
                    <a:pt x="1846" y="3818"/>
                  </a:cubicBezTo>
                  <a:cubicBezTo>
                    <a:pt x="1894" y="3821"/>
                    <a:pt x="1941" y="3823"/>
                    <a:pt x="1988" y="3823"/>
                  </a:cubicBezTo>
                  <a:cubicBezTo>
                    <a:pt x="2976" y="3823"/>
                    <a:pt x="3816" y="3060"/>
                    <a:pt x="3889" y="2048"/>
                  </a:cubicBezTo>
                  <a:cubicBezTo>
                    <a:pt x="3965" y="1000"/>
                    <a:pt x="3179" y="82"/>
                    <a:pt x="2130" y="6"/>
                  </a:cubicBezTo>
                  <a:cubicBezTo>
                    <a:pt x="2082" y="3"/>
                    <a:pt x="2035" y="1"/>
                    <a:pt x="19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6" name="Google Shape;3486;p81"/>
            <p:cNvSpPr/>
            <p:nvPr>
              <p:custDataLst>
                <p:tags r:id="rId48"/>
              </p:custDataLst>
            </p:nvPr>
          </p:nvSpPr>
          <p:spPr>
            <a:xfrm>
              <a:off x="4083500" y="1361525"/>
              <a:ext cx="47800" cy="44800"/>
            </a:xfrm>
            <a:custGeom>
              <a:avLst/>
              <a:gdLst/>
              <a:ahLst/>
              <a:cxnLst/>
              <a:rect l="l" t="t" r="r" b="b"/>
              <a:pathLst>
                <a:path w="1912" h="1792" extrusionOk="0">
                  <a:moveTo>
                    <a:pt x="1901" y="22"/>
                  </a:moveTo>
                  <a:cubicBezTo>
                    <a:pt x="1836" y="1027"/>
                    <a:pt x="994" y="1792"/>
                    <a:pt x="1" y="1792"/>
                  </a:cubicBezTo>
                  <a:lnTo>
                    <a:pt x="1" y="1792"/>
                  </a:lnTo>
                  <a:cubicBezTo>
                    <a:pt x="994" y="1792"/>
                    <a:pt x="1836" y="1027"/>
                    <a:pt x="1901" y="22"/>
                  </a:cubicBezTo>
                  <a:close/>
                  <a:moveTo>
                    <a:pt x="1901" y="22"/>
                  </a:moveTo>
                  <a:lnTo>
                    <a:pt x="1901" y="22"/>
                  </a:lnTo>
                  <a:lnTo>
                    <a:pt x="1901" y="22"/>
                  </a:lnTo>
                  <a:close/>
                  <a:moveTo>
                    <a:pt x="1901" y="12"/>
                  </a:moveTo>
                  <a:lnTo>
                    <a:pt x="1901" y="22"/>
                  </a:lnTo>
                  <a:lnTo>
                    <a:pt x="1901" y="12"/>
                  </a:lnTo>
                  <a:close/>
                  <a:moveTo>
                    <a:pt x="1901" y="12"/>
                  </a:moveTo>
                  <a:lnTo>
                    <a:pt x="1901" y="12"/>
                  </a:lnTo>
                  <a:lnTo>
                    <a:pt x="1901" y="12"/>
                  </a:lnTo>
                  <a:close/>
                  <a:moveTo>
                    <a:pt x="1912" y="0"/>
                  </a:moveTo>
                  <a:lnTo>
                    <a:pt x="1912"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7" name="Google Shape;3487;p81"/>
            <p:cNvSpPr/>
            <p:nvPr>
              <p:custDataLst>
                <p:tags r:id="rId49"/>
              </p:custDataLst>
            </p:nvPr>
          </p:nvSpPr>
          <p:spPr>
            <a:xfrm>
              <a:off x="4034900" y="1338050"/>
              <a:ext cx="96700" cy="68275"/>
            </a:xfrm>
            <a:custGeom>
              <a:avLst/>
              <a:gdLst/>
              <a:ahLst/>
              <a:cxnLst/>
              <a:rect l="l" t="t" r="r" b="b"/>
              <a:pathLst>
                <a:path w="3868" h="2731" extrusionOk="0">
                  <a:moveTo>
                    <a:pt x="3671" y="0"/>
                  </a:moveTo>
                  <a:lnTo>
                    <a:pt x="3671" y="87"/>
                  </a:lnTo>
                  <a:cubicBezTo>
                    <a:pt x="3594" y="1092"/>
                    <a:pt x="2753" y="1857"/>
                    <a:pt x="1759" y="1857"/>
                  </a:cubicBezTo>
                  <a:lnTo>
                    <a:pt x="1617" y="1857"/>
                  </a:lnTo>
                  <a:cubicBezTo>
                    <a:pt x="907" y="1803"/>
                    <a:pt x="317" y="1366"/>
                    <a:pt x="33" y="776"/>
                  </a:cubicBezTo>
                  <a:lnTo>
                    <a:pt x="33" y="776"/>
                  </a:lnTo>
                  <a:cubicBezTo>
                    <a:pt x="0" y="1791"/>
                    <a:pt x="776" y="2655"/>
                    <a:pt x="1802" y="2731"/>
                  </a:cubicBezTo>
                  <a:lnTo>
                    <a:pt x="1945" y="2731"/>
                  </a:lnTo>
                  <a:cubicBezTo>
                    <a:pt x="2938" y="2731"/>
                    <a:pt x="3780" y="1966"/>
                    <a:pt x="3845" y="961"/>
                  </a:cubicBezTo>
                  <a:lnTo>
                    <a:pt x="3845" y="951"/>
                  </a:lnTo>
                  <a:lnTo>
                    <a:pt x="3856" y="939"/>
                  </a:lnTo>
                  <a:cubicBezTo>
                    <a:pt x="3867" y="612"/>
                    <a:pt x="3802" y="284"/>
                    <a:pt x="36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8" name="Google Shape;3488;p81"/>
            <p:cNvSpPr/>
            <p:nvPr>
              <p:custDataLst>
                <p:tags r:id="rId50"/>
              </p:custDataLst>
            </p:nvPr>
          </p:nvSpPr>
          <p:spPr>
            <a:xfrm>
              <a:off x="4646850" y="2236725"/>
              <a:ext cx="58725" cy="105975"/>
            </a:xfrm>
            <a:custGeom>
              <a:avLst/>
              <a:gdLst/>
              <a:ahLst/>
              <a:cxnLst/>
              <a:rect l="l" t="t" r="r" b="b"/>
              <a:pathLst>
                <a:path w="2349" h="4239" extrusionOk="0">
                  <a:moveTo>
                    <a:pt x="1885" y="1"/>
                  </a:moveTo>
                  <a:cubicBezTo>
                    <a:pt x="1474" y="1"/>
                    <a:pt x="717" y="443"/>
                    <a:pt x="502" y="1311"/>
                  </a:cubicBezTo>
                  <a:cubicBezTo>
                    <a:pt x="502" y="1311"/>
                    <a:pt x="0" y="2763"/>
                    <a:pt x="252" y="3583"/>
                  </a:cubicBezTo>
                  <a:cubicBezTo>
                    <a:pt x="393" y="4039"/>
                    <a:pt x="685" y="4238"/>
                    <a:pt x="1004" y="4238"/>
                  </a:cubicBezTo>
                  <a:cubicBezTo>
                    <a:pt x="1251" y="4238"/>
                    <a:pt x="1513" y="4120"/>
                    <a:pt x="1737" y="3911"/>
                  </a:cubicBezTo>
                  <a:cubicBezTo>
                    <a:pt x="2250" y="3430"/>
                    <a:pt x="2349" y="306"/>
                    <a:pt x="2097" y="66"/>
                  </a:cubicBezTo>
                  <a:cubicBezTo>
                    <a:pt x="2050" y="22"/>
                    <a:pt x="1976" y="1"/>
                    <a:pt x="18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9" name="Google Shape;3489;p81"/>
            <p:cNvSpPr/>
            <p:nvPr>
              <p:custDataLst>
                <p:tags r:id="rId51"/>
              </p:custDataLst>
            </p:nvPr>
          </p:nvSpPr>
          <p:spPr>
            <a:xfrm>
              <a:off x="4671950" y="2331750"/>
              <a:ext cx="20525" cy="10950"/>
            </a:xfrm>
            <a:custGeom>
              <a:avLst/>
              <a:gdLst/>
              <a:ahLst/>
              <a:cxnLst/>
              <a:rect l="l" t="t" r="r" b="b"/>
              <a:pathLst>
                <a:path w="821" h="438" extrusionOk="0">
                  <a:moveTo>
                    <a:pt x="493" y="295"/>
                  </a:moveTo>
                  <a:cubicBezTo>
                    <a:pt x="329" y="394"/>
                    <a:pt x="165" y="437"/>
                    <a:pt x="1" y="437"/>
                  </a:cubicBezTo>
                  <a:lnTo>
                    <a:pt x="1" y="437"/>
                  </a:lnTo>
                  <a:cubicBezTo>
                    <a:pt x="165" y="437"/>
                    <a:pt x="329" y="394"/>
                    <a:pt x="493" y="295"/>
                  </a:cubicBezTo>
                  <a:close/>
                  <a:moveTo>
                    <a:pt x="733" y="110"/>
                  </a:moveTo>
                  <a:lnTo>
                    <a:pt x="733" y="110"/>
                  </a:lnTo>
                  <a:lnTo>
                    <a:pt x="733" y="110"/>
                  </a:lnTo>
                  <a:close/>
                  <a:moveTo>
                    <a:pt x="733" y="110"/>
                  </a:moveTo>
                  <a:lnTo>
                    <a:pt x="733" y="110"/>
                  </a:lnTo>
                  <a:lnTo>
                    <a:pt x="733" y="110"/>
                  </a:lnTo>
                  <a:close/>
                  <a:moveTo>
                    <a:pt x="733" y="110"/>
                  </a:moveTo>
                  <a:lnTo>
                    <a:pt x="733" y="110"/>
                  </a:lnTo>
                  <a:lnTo>
                    <a:pt x="733" y="110"/>
                  </a:lnTo>
                  <a:close/>
                  <a:moveTo>
                    <a:pt x="733" y="110"/>
                  </a:moveTo>
                  <a:lnTo>
                    <a:pt x="733" y="110"/>
                  </a:lnTo>
                  <a:lnTo>
                    <a:pt x="733" y="110"/>
                  </a:lnTo>
                  <a:close/>
                  <a:moveTo>
                    <a:pt x="733" y="110"/>
                  </a:moveTo>
                  <a:lnTo>
                    <a:pt x="733" y="110"/>
                  </a:lnTo>
                  <a:lnTo>
                    <a:pt x="733" y="110"/>
                  </a:lnTo>
                  <a:close/>
                  <a:moveTo>
                    <a:pt x="744" y="110"/>
                  </a:moveTo>
                  <a:lnTo>
                    <a:pt x="733" y="110"/>
                  </a:lnTo>
                  <a:lnTo>
                    <a:pt x="744" y="110"/>
                  </a:lnTo>
                  <a:close/>
                  <a:moveTo>
                    <a:pt x="744" y="98"/>
                  </a:moveTo>
                  <a:lnTo>
                    <a:pt x="744" y="110"/>
                  </a:lnTo>
                  <a:lnTo>
                    <a:pt x="744" y="98"/>
                  </a:lnTo>
                  <a:close/>
                  <a:moveTo>
                    <a:pt x="744" y="98"/>
                  </a:moveTo>
                  <a:lnTo>
                    <a:pt x="744" y="98"/>
                  </a:lnTo>
                  <a:lnTo>
                    <a:pt x="744" y="98"/>
                  </a:lnTo>
                  <a:close/>
                  <a:moveTo>
                    <a:pt x="744" y="98"/>
                  </a:moveTo>
                  <a:lnTo>
                    <a:pt x="744" y="98"/>
                  </a:lnTo>
                  <a:lnTo>
                    <a:pt x="744" y="98"/>
                  </a:lnTo>
                  <a:close/>
                  <a:moveTo>
                    <a:pt x="755" y="88"/>
                  </a:moveTo>
                  <a:cubicBezTo>
                    <a:pt x="755" y="98"/>
                    <a:pt x="755" y="98"/>
                    <a:pt x="744" y="98"/>
                  </a:cubicBezTo>
                  <a:cubicBezTo>
                    <a:pt x="755" y="98"/>
                    <a:pt x="755" y="98"/>
                    <a:pt x="755" y="88"/>
                  </a:cubicBezTo>
                  <a:close/>
                  <a:moveTo>
                    <a:pt x="755" y="88"/>
                  </a:moveTo>
                  <a:lnTo>
                    <a:pt x="755" y="88"/>
                  </a:lnTo>
                  <a:lnTo>
                    <a:pt x="755" y="88"/>
                  </a:lnTo>
                  <a:close/>
                  <a:moveTo>
                    <a:pt x="766" y="77"/>
                  </a:moveTo>
                  <a:lnTo>
                    <a:pt x="755" y="88"/>
                  </a:lnTo>
                  <a:lnTo>
                    <a:pt x="766" y="77"/>
                  </a:lnTo>
                  <a:close/>
                  <a:moveTo>
                    <a:pt x="766" y="77"/>
                  </a:moveTo>
                  <a:lnTo>
                    <a:pt x="766" y="77"/>
                  </a:lnTo>
                  <a:lnTo>
                    <a:pt x="766" y="77"/>
                  </a:lnTo>
                  <a:close/>
                  <a:moveTo>
                    <a:pt x="766" y="77"/>
                  </a:moveTo>
                  <a:lnTo>
                    <a:pt x="766" y="77"/>
                  </a:lnTo>
                  <a:lnTo>
                    <a:pt x="766" y="77"/>
                  </a:lnTo>
                  <a:close/>
                  <a:moveTo>
                    <a:pt x="766" y="77"/>
                  </a:moveTo>
                  <a:lnTo>
                    <a:pt x="766" y="77"/>
                  </a:lnTo>
                  <a:lnTo>
                    <a:pt x="766" y="77"/>
                  </a:lnTo>
                  <a:close/>
                  <a:moveTo>
                    <a:pt x="766" y="66"/>
                  </a:moveTo>
                  <a:lnTo>
                    <a:pt x="766" y="77"/>
                  </a:lnTo>
                  <a:lnTo>
                    <a:pt x="766" y="66"/>
                  </a:lnTo>
                  <a:close/>
                  <a:moveTo>
                    <a:pt x="777" y="66"/>
                  </a:moveTo>
                  <a:lnTo>
                    <a:pt x="766" y="66"/>
                  </a:lnTo>
                  <a:lnTo>
                    <a:pt x="777" y="66"/>
                  </a:lnTo>
                  <a:close/>
                  <a:moveTo>
                    <a:pt x="777" y="66"/>
                  </a:moveTo>
                  <a:lnTo>
                    <a:pt x="777" y="66"/>
                  </a:lnTo>
                  <a:lnTo>
                    <a:pt x="777" y="66"/>
                  </a:lnTo>
                  <a:close/>
                  <a:moveTo>
                    <a:pt x="777" y="66"/>
                  </a:moveTo>
                  <a:lnTo>
                    <a:pt x="777" y="66"/>
                  </a:lnTo>
                  <a:lnTo>
                    <a:pt x="777" y="66"/>
                  </a:lnTo>
                  <a:close/>
                  <a:moveTo>
                    <a:pt x="777" y="55"/>
                  </a:moveTo>
                  <a:lnTo>
                    <a:pt x="777" y="66"/>
                  </a:lnTo>
                  <a:lnTo>
                    <a:pt x="777" y="55"/>
                  </a:lnTo>
                  <a:close/>
                  <a:moveTo>
                    <a:pt x="777" y="55"/>
                  </a:moveTo>
                  <a:lnTo>
                    <a:pt x="777" y="55"/>
                  </a:lnTo>
                  <a:lnTo>
                    <a:pt x="777" y="55"/>
                  </a:lnTo>
                  <a:close/>
                  <a:moveTo>
                    <a:pt x="787" y="55"/>
                  </a:moveTo>
                  <a:lnTo>
                    <a:pt x="777" y="55"/>
                  </a:lnTo>
                  <a:lnTo>
                    <a:pt x="787" y="55"/>
                  </a:lnTo>
                  <a:close/>
                  <a:moveTo>
                    <a:pt x="787" y="55"/>
                  </a:moveTo>
                  <a:lnTo>
                    <a:pt x="787" y="55"/>
                  </a:lnTo>
                  <a:lnTo>
                    <a:pt x="787" y="55"/>
                  </a:lnTo>
                  <a:close/>
                  <a:moveTo>
                    <a:pt x="787" y="55"/>
                  </a:moveTo>
                  <a:lnTo>
                    <a:pt x="787" y="55"/>
                  </a:lnTo>
                  <a:lnTo>
                    <a:pt x="787" y="55"/>
                  </a:lnTo>
                  <a:close/>
                  <a:moveTo>
                    <a:pt x="787" y="44"/>
                  </a:moveTo>
                  <a:lnTo>
                    <a:pt x="787" y="55"/>
                  </a:lnTo>
                  <a:lnTo>
                    <a:pt x="787" y="44"/>
                  </a:lnTo>
                  <a:close/>
                  <a:moveTo>
                    <a:pt x="787" y="44"/>
                  </a:moveTo>
                  <a:lnTo>
                    <a:pt x="787" y="44"/>
                  </a:lnTo>
                  <a:lnTo>
                    <a:pt x="787" y="44"/>
                  </a:lnTo>
                  <a:close/>
                  <a:moveTo>
                    <a:pt x="787" y="44"/>
                  </a:moveTo>
                  <a:lnTo>
                    <a:pt x="787" y="44"/>
                  </a:lnTo>
                  <a:lnTo>
                    <a:pt x="787" y="44"/>
                  </a:lnTo>
                  <a:close/>
                  <a:moveTo>
                    <a:pt x="799" y="33"/>
                  </a:moveTo>
                  <a:lnTo>
                    <a:pt x="799" y="44"/>
                  </a:lnTo>
                  <a:lnTo>
                    <a:pt x="799" y="33"/>
                  </a:lnTo>
                  <a:close/>
                  <a:moveTo>
                    <a:pt x="799" y="33"/>
                  </a:moveTo>
                  <a:lnTo>
                    <a:pt x="799" y="33"/>
                  </a:lnTo>
                  <a:lnTo>
                    <a:pt x="799" y="33"/>
                  </a:lnTo>
                  <a:close/>
                  <a:moveTo>
                    <a:pt x="799" y="33"/>
                  </a:moveTo>
                  <a:lnTo>
                    <a:pt x="799" y="33"/>
                  </a:lnTo>
                  <a:lnTo>
                    <a:pt x="799" y="33"/>
                  </a:lnTo>
                  <a:close/>
                  <a:moveTo>
                    <a:pt x="799" y="33"/>
                  </a:moveTo>
                  <a:lnTo>
                    <a:pt x="799" y="33"/>
                  </a:lnTo>
                  <a:lnTo>
                    <a:pt x="799" y="33"/>
                  </a:lnTo>
                  <a:close/>
                  <a:moveTo>
                    <a:pt x="799" y="33"/>
                  </a:moveTo>
                  <a:lnTo>
                    <a:pt x="799" y="33"/>
                  </a:lnTo>
                  <a:lnTo>
                    <a:pt x="799" y="33"/>
                  </a:lnTo>
                  <a:close/>
                  <a:moveTo>
                    <a:pt x="799" y="22"/>
                  </a:moveTo>
                  <a:lnTo>
                    <a:pt x="799" y="33"/>
                  </a:lnTo>
                  <a:lnTo>
                    <a:pt x="799" y="22"/>
                  </a:lnTo>
                  <a:close/>
                  <a:moveTo>
                    <a:pt x="799" y="22"/>
                  </a:moveTo>
                  <a:lnTo>
                    <a:pt x="799" y="22"/>
                  </a:lnTo>
                  <a:lnTo>
                    <a:pt x="799" y="22"/>
                  </a:lnTo>
                  <a:close/>
                  <a:moveTo>
                    <a:pt x="809" y="22"/>
                  </a:moveTo>
                  <a:lnTo>
                    <a:pt x="799" y="22"/>
                  </a:lnTo>
                  <a:lnTo>
                    <a:pt x="809" y="22"/>
                  </a:lnTo>
                  <a:close/>
                  <a:moveTo>
                    <a:pt x="809" y="22"/>
                  </a:moveTo>
                  <a:lnTo>
                    <a:pt x="809" y="22"/>
                  </a:lnTo>
                  <a:lnTo>
                    <a:pt x="809" y="22"/>
                  </a:lnTo>
                  <a:close/>
                  <a:moveTo>
                    <a:pt x="809" y="22"/>
                  </a:moveTo>
                  <a:lnTo>
                    <a:pt x="809" y="22"/>
                  </a:lnTo>
                  <a:lnTo>
                    <a:pt x="809" y="22"/>
                  </a:lnTo>
                  <a:close/>
                  <a:moveTo>
                    <a:pt x="809" y="22"/>
                  </a:moveTo>
                  <a:lnTo>
                    <a:pt x="809" y="22"/>
                  </a:lnTo>
                  <a:lnTo>
                    <a:pt x="809" y="22"/>
                  </a:lnTo>
                  <a:close/>
                  <a:moveTo>
                    <a:pt x="809" y="11"/>
                  </a:moveTo>
                  <a:lnTo>
                    <a:pt x="809" y="11"/>
                  </a:lnTo>
                  <a:lnTo>
                    <a:pt x="809" y="11"/>
                  </a:lnTo>
                  <a:close/>
                  <a:moveTo>
                    <a:pt x="809" y="11"/>
                  </a:moveTo>
                  <a:lnTo>
                    <a:pt x="809" y="11"/>
                  </a:lnTo>
                  <a:lnTo>
                    <a:pt x="809" y="11"/>
                  </a:lnTo>
                  <a:close/>
                  <a:moveTo>
                    <a:pt x="809" y="11"/>
                  </a:moveTo>
                  <a:lnTo>
                    <a:pt x="809" y="11"/>
                  </a:lnTo>
                  <a:lnTo>
                    <a:pt x="809" y="11"/>
                  </a:lnTo>
                  <a:close/>
                  <a:moveTo>
                    <a:pt x="809" y="11"/>
                  </a:moveTo>
                  <a:lnTo>
                    <a:pt x="809" y="11"/>
                  </a:lnTo>
                  <a:lnTo>
                    <a:pt x="809" y="11"/>
                  </a:lnTo>
                  <a:close/>
                  <a:moveTo>
                    <a:pt x="821" y="1"/>
                  </a:moveTo>
                  <a:lnTo>
                    <a:pt x="821"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0" name="Google Shape;3490;p81"/>
            <p:cNvSpPr/>
            <p:nvPr>
              <p:custDataLst>
                <p:tags r:id="rId52"/>
              </p:custDataLst>
            </p:nvPr>
          </p:nvSpPr>
          <p:spPr>
            <a:xfrm>
              <a:off x="4649025" y="2282325"/>
              <a:ext cx="50825" cy="60375"/>
            </a:xfrm>
            <a:custGeom>
              <a:avLst/>
              <a:gdLst/>
              <a:ahLst/>
              <a:cxnLst/>
              <a:rect l="l" t="t" r="r" b="b"/>
              <a:pathLst>
                <a:path w="2033" h="2415" extrusionOk="0">
                  <a:moveTo>
                    <a:pt x="274" y="0"/>
                  </a:moveTo>
                  <a:cubicBezTo>
                    <a:pt x="143" y="492"/>
                    <a:pt x="0" y="1245"/>
                    <a:pt x="165" y="1759"/>
                  </a:cubicBezTo>
                  <a:cubicBezTo>
                    <a:pt x="306" y="2218"/>
                    <a:pt x="602" y="2414"/>
                    <a:pt x="918" y="2414"/>
                  </a:cubicBezTo>
                  <a:cubicBezTo>
                    <a:pt x="1082" y="2414"/>
                    <a:pt x="1246" y="2371"/>
                    <a:pt x="1410" y="2272"/>
                  </a:cubicBezTo>
                  <a:cubicBezTo>
                    <a:pt x="1486" y="2228"/>
                    <a:pt x="1573" y="2163"/>
                    <a:pt x="1650" y="2087"/>
                  </a:cubicBezTo>
                  <a:lnTo>
                    <a:pt x="1661" y="2087"/>
                  </a:lnTo>
                  <a:lnTo>
                    <a:pt x="1661" y="2075"/>
                  </a:lnTo>
                  <a:cubicBezTo>
                    <a:pt x="1672" y="2075"/>
                    <a:pt x="1672" y="2075"/>
                    <a:pt x="1672" y="2065"/>
                  </a:cubicBezTo>
                  <a:lnTo>
                    <a:pt x="1683" y="2054"/>
                  </a:lnTo>
                  <a:lnTo>
                    <a:pt x="1683" y="2043"/>
                  </a:lnTo>
                  <a:lnTo>
                    <a:pt x="1694" y="2043"/>
                  </a:lnTo>
                  <a:lnTo>
                    <a:pt x="1694" y="2032"/>
                  </a:lnTo>
                  <a:lnTo>
                    <a:pt x="1704" y="2032"/>
                  </a:lnTo>
                  <a:lnTo>
                    <a:pt x="1704" y="2021"/>
                  </a:lnTo>
                  <a:lnTo>
                    <a:pt x="1716" y="2021"/>
                  </a:lnTo>
                  <a:lnTo>
                    <a:pt x="1716" y="2010"/>
                  </a:lnTo>
                  <a:lnTo>
                    <a:pt x="1716" y="1999"/>
                  </a:lnTo>
                  <a:lnTo>
                    <a:pt x="1726" y="1999"/>
                  </a:lnTo>
                  <a:lnTo>
                    <a:pt x="1726" y="1988"/>
                  </a:lnTo>
                  <a:lnTo>
                    <a:pt x="1738" y="1978"/>
                  </a:lnTo>
                  <a:cubicBezTo>
                    <a:pt x="1869" y="1759"/>
                    <a:pt x="1966" y="1344"/>
                    <a:pt x="2032" y="874"/>
                  </a:cubicBezTo>
                  <a:cubicBezTo>
                    <a:pt x="1748" y="863"/>
                    <a:pt x="1420" y="820"/>
                    <a:pt x="1148" y="667"/>
                  </a:cubicBezTo>
                  <a:cubicBezTo>
                    <a:pt x="962" y="558"/>
                    <a:pt x="842" y="361"/>
                    <a:pt x="765" y="131"/>
                  </a:cubicBezTo>
                  <a:cubicBezTo>
                    <a:pt x="590" y="121"/>
                    <a:pt x="415" y="77"/>
                    <a:pt x="2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1" name="Google Shape;3491;p81"/>
            <p:cNvSpPr/>
            <p:nvPr>
              <p:custDataLst>
                <p:tags r:id="rId53"/>
              </p:custDataLst>
            </p:nvPr>
          </p:nvSpPr>
          <p:spPr>
            <a:xfrm>
              <a:off x="4635925" y="2177200"/>
              <a:ext cx="73475" cy="108425"/>
            </a:xfrm>
            <a:custGeom>
              <a:avLst/>
              <a:gdLst/>
              <a:ahLst/>
              <a:cxnLst/>
              <a:rect l="l" t="t" r="r" b="b"/>
              <a:pathLst>
                <a:path w="2939" h="4337" extrusionOk="0">
                  <a:moveTo>
                    <a:pt x="219" y="0"/>
                  </a:moveTo>
                  <a:cubicBezTo>
                    <a:pt x="219" y="0"/>
                    <a:pt x="284" y="797"/>
                    <a:pt x="164" y="1474"/>
                  </a:cubicBezTo>
                  <a:cubicBezTo>
                    <a:pt x="55" y="2152"/>
                    <a:pt x="0" y="3233"/>
                    <a:pt x="393" y="3856"/>
                  </a:cubicBezTo>
                  <a:cubicBezTo>
                    <a:pt x="582" y="4155"/>
                    <a:pt x="969" y="4336"/>
                    <a:pt x="1364" y="4336"/>
                  </a:cubicBezTo>
                  <a:cubicBezTo>
                    <a:pt x="1790" y="4336"/>
                    <a:pt x="2226" y="4126"/>
                    <a:pt x="2436" y="3627"/>
                  </a:cubicBezTo>
                  <a:cubicBezTo>
                    <a:pt x="2830" y="2665"/>
                    <a:pt x="2939" y="175"/>
                    <a:pt x="2939" y="175"/>
                  </a:cubicBezTo>
                  <a:lnTo>
                    <a:pt x="219" y="0"/>
                  </a:ln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2" name="Google Shape;3492;p81"/>
            <p:cNvSpPr/>
            <p:nvPr>
              <p:custDataLst>
                <p:tags r:id="rId54"/>
              </p:custDataLst>
            </p:nvPr>
          </p:nvSpPr>
          <p:spPr>
            <a:xfrm>
              <a:off x="4696825" y="2267575"/>
              <a:ext cx="25" cy="300"/>
            </a:xfrm>
            <a:custGeom>
              <a:avLst/>
              <a:gdLst/>
              <a:ahLst/>
              <a:cxnLst/>
              <a:rect l="l" t="t" r="r" b="b"/>
              <a:pathLst>
                <a:path w="1" h="12" extrusionOk="0">
                  <a:moveTo>
                    <a:pt x="0" y="12"/>
                  </a:moveTo>
                  <a:lnTo>
                    <a:pt x="0" y="12"/>
                  </a:lnTo>
                  <a:lnTo>
                    <a:pt x="0" y="12"/>
                  </a:lnTo>
                  <a:close/>
                  <a:moveTo>
                    <a:pt x="0" y="0"/>
                  </a:moveTo>
                  <a:lnTo>
                    <a:pt x="0" y="0"/>
                  </a:lnTo>
                  <a:close/>
                </a:path>
              </a:pathLst>
            </a:custGeom>
            <a:solidFill>
              <a:srgbClr val="D55D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3" name="Google Shape;3493;p81"/>
            <p:cNvSpPr/>
            <p:nvPr>
              <p:custDataLst>
                <p:tags r:id="rId55"/>
              </p:custDataLst>
            </p:nvPr>
          </p:nvSpPr>
          <p:spPr>
            <a:xfrm>
              <a:off x="4654475" y="2281500"/>
              <a:ext cx="1400" cy="850"/>
            </a:xfrm>
            <a:custGeom>
              <a:avLst/>
              <a:gdLst/>
              <a:ahLst/>
              <a:cxnLst/>
              <a:rect l="l" t="t" r="r" b="b"/>
              <a:pathLst>
                <a:path w="56" h="34" extrusionOk="0">
                  <a:moveTo>
                    <a:pt x="1" y="1"/>
                  </a:moveTo>
                  <a:cubicBezTo>
                    <a:pt x="23" y="11"/>
                    <a:pt x="34" y="23"/>
                    <a:pt x="56" y="33"/>
                  </a:cubicBezTo>
                  <a:lnTo>
                    <a:pt x="56" y="33"/>
                  </a:lnTo>
                  <a:cubicBezTo>
                    <a:pt x="34" y="23"/>
                    <a:pt x="23" y="11"/>
                    <a:pt x="1"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4" name="Google Shape;3494;p81"/>
            <p:cNvSpPr/>
            <p:nvPr>
              <p:custDataLst>
                <p:tags r:id="rId56"/>
              </p:custDataLst>
            </p:nvPr>
          </p:nvSpPr>
          <p:spPr>
            <a:xfrm>
              <a:off x="4655850" y="2267850"/>
              <a:ext cx="41000" cy="17775"/>
            </a:xfrm>
            <a:custGeom>
              <a:avLst/>
              <a:gdLst/>
              <a:ahLst/>
              <a:cxnLst/>
              <a:rect l="l" t="t" r="r" b="b"/>
              <a:pathLst>
                <a:path w="1640" h="711" extrusionOk="0">
                  <a:moveTo>
                    <a:pt x="1" y="579"/>
                  </a:moveTo>
                  <a:lnTo>
                    <a:pt x="1" y="579"/>
                  </a:lnTo>
                  <a:lnTo>
                    <a:pt x="1" y="579"/>
                  </a:lnTo>
                  <a:lnTo>
                    <a:pt x="1" y="579"/>
                  </a:lnTo>
                  <a:lnTo>
                    <a:pt x="1" y="579"/>
                  </a:lnTo>
                  <a:close/>
                  <a:moveTo>
                    <a:pt x="1639" y="1"/>
                  </a:moveTo>
                  <a:cubicBezTo>
                    <a:pt x="1431" y="503"/>
                    <a:pt x="994" y="710"/>
                    <a:pt x="569" y="710"/>
                  </a:cubicBezTo>
                  <a:lnTo>
                    <a:pt x="492" y="710"/>
                  </a:lnTo>
                  <a:lnTo>
                    <a:pt x="492" y="710"/>
                  </a:lnTo>
                  <a:lnTo>
                    <a:pt x="569" y="710"/>
                  </a:lnTo>
                  <a:cubicBezTo>
                    <a:pt x="994" y="710"/>
                    <a:pt x="1431" y="503"/>
                    <a:pt x="1639" y="1"/>
                  </a:cubicBezTo>
                  <a:close/>
                </a:path>
              </a:pathLst>
            </a:custGeom>
            <a:solidFill>
              <a:srgbClr val="D55D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5" name="Google Shape;3495;p81"/>
            <p:cNvSpPr/>
            <p:nvPr>
              <p:custDataLst>
                <p:tags r:id="rId57"/>
              </p:custDataLst>
            </p:nvPr>
          </p:nvSpPr>
          <p:spPr>
            <a:xfrm>
              <a:off x="4655850" y="2282325"/>
              <a:ext cx="12300" cy="3300"/>
            </a:xfrm>
            <a:custGeom>
              <a:avLst/>
              <a:gdLst/>
              <a:ahLst/>
              <a:cxnLst/>
              <a:rect l="l" t="t" r="r" b="b"/>
              <a:pathLst>
                <a:path w="492" h="132" extrusionOk="0">
                  <a:moveTo>
                    <a:pt x="1" y="0"/>
                  </a:moveTo>
                  <a:lnTo>
                    <a:pt x="1" y="0"/>
                  </a:lnTo>
                  <a:cubicBezTo>
                    <a:pt x="142" y="77"/>
                    <a:pt x="317" y="121"/>
                    <a:pt x="492" y="131"/>
                  </a:cubicBezTo>
                  <a:lnTo>
                    <a:pt x="492" y="131"/>
                  </a:lnTo>
                  <a:cubicBezTo>
                    <a:pt x="317" y="121"/>
                    <a:pt x="142" y="77"/>
                    <a:pt x="1" y="0"/>
                  </a:cubicBezTo>
                  <a:close/>
                </a:path>
              </a:pathLst>
            </a:custGeom>
            <a:solidFill>
              <a:srgbClr val="C255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6" name="Google Shape;3496;p81"/>
            <p:cNvSpPr/>
            <p:nvPr>
              <p:custDataLst>
                <p:tags r:id="rId58"/>
              </p:custDataLst>
            </p:nvPr>
          </p:nvSpPr>
          <p:spPr>
            <a:xfrm>
              <a:off x="4637000" y="2217875"/>
              <a:ext cx="62575" cy="67750"/>
            </a:xfrm>
            <a:custGeom>
              <a:avLst/>
              <a:gdLst/>
              <a:ahLst/>
              <a:cxnLst/>
              <a:rect l="l" t="t" r="r" b="b"/>
              <a:pathLst>
                <a:path w="2503" h="2710" extrusionOk="0">
                  <a:moveTo>
                    <a:pt x="100" y="0"/>
                  </a:moveTo>
                  <a:cubicBezTo>
                    <a:pt x="88" y="77"/>
                    <a:pt x="78" y="165"/>
                    <a:pt x="66" y="262"/>
                  </a:cubicBezTo>
                  <a:cubicBezTo>
                    <a:pt x="1" y="907"/>
                    <a:pt x="23" y="1716"/>
                    <a:pt x="350" y="2229"/>
                  </a:cubicBezTo>
                  <a:cubicBezTo>
                    <a:pt x="438" y="2360"/>
                    <a:pt x="558" y="2469"/>
                    <a:pt x="700" y="2546"/>
                  </a:cubicBezTo>
                  <a:cubicBezTo>
                    <a:pt x="722" y="2556"/>
                    <a:pt x="733" y="2568"/>
                    <a:pt x="755" y="2578"/>
                  </a:cubicBezTo>
                  <a:cubicBezTo>
                    <a:pt x="896" y="2655"/>
                    <a:pt x="1071" y="2699"/>
                    <a:pt x="1246" y="2709"/>
                  </a:cubicBezTo>
                  <a:lnTo>
                    <a:pt x="1323" y="2709"/>
                  </a:lnTo>
                  <a:cubicBezTo>
                    <a:pt x="1748" y="2709"/>
                    <a:pt x="2185" y="2502"/>
                    <a:pt x="2393" y="2000"/>
                  </a:cubicBezTo>
                  <a:lnTo>
                    <a:pt x="2393" y="1988"/>
                  </a:lnTo>
                  <a:cubicBezTo>
                    <a:pt x="2437" y="1890"/>
                    <a:pt x="2469" y="1781"/>
                    <a:pt x="2503" y="1650"/>
                  </a:cubicBezTo>
                  <a:lnTo>
                    <a:pt x="2503" y="1650"/>
                  </a:lnTo>
                  <a:cubicBezTo>
                    <a:pt x="2185" y="1737"/>
                    <a:pt x="1891" y="1803"/>
                    <a:pt x="1694" y="1803"/>
                  </a:cubicBezTo>
                  <a:cubicBezTo>
                    <a:pt x="1629" y="1803"/>
                    <a:pt x="1574" y="1792"/>
                    <a:pt x="1519" y="1781"/>
                  </a:cubicBezTo>
                  <a:cubicBezTo>
                    <a:pt x="1170" y="1661"/>
                    <a:pt x="1093" y="940"/>
                    <a:pt x="1093" y="394"/>
                  </a:cubicBezTo>
                  <a:cubicBezTo>
                    <a:pt x="700" y="306"/>
                    <a:pt x="328" y="175"/>
                    <a:pt x="100" y="0"/>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7" name="Google Shape;3497;p81"/>
            <p:cNvSpPr/>
            <p:nvPr>
              <p:custDataLst>
                <p:tags r:id="rId59"/>
              </p:custDataLst>
            </p:nvPr>
          </p:nvSpPr>
          <p:spPr>
            <a:xfrm>
              <a:off x="4629100" y="2049875"/>
              <a:ext cx="108150" cy="180625"/>
            </a:xfrm>
            <a:custGeom>
              <a:avLst/>
              <a:gdLst/>
              <a:ahLst/>
              <a:cxnLst/>
              <a:rect l="l" t="t" r="r" b="b"/>
              <a:pathLst>
                <a:path w="4326" h="7225" extrusionOk="0">
                  <a:moveTo>
                    <a:pt x="2546" y="0"/>
                  </a:moveTo>
                  <a:cubicBezTo>
                    <a:pt x="1573" y="0"/>
                    <a:pt x="530" y="101"/>
                    <a:pt x="350" y="516"/>
                  </a:cubicBezTo>
                  <a:cubicBezTo>
                    <a:pt x="0" y="1324"/>
                    <a:pt x="66" y="5705"/>
                    <a:pt x="186" y="6404"/>
                  </a:cubicBezTo>
                  <a:cubicBezTo>
                    <a:pt x="274" y="6908"/>
                    <a:pt x="1552" y="7225"/>
                    <a:pt x="2419" y="7225"/>
                  </a:cubicBezTo>
                  <a:cubicBezTo>
                    <a:pt x="2735" y="7225"/>
                    <a:pt x="2996" y="7182"/>
                    <a:pt x="3124" y="7092"/>
                  </a:cubicBezTo>
                  <a:cubicBezTo>
                    <a:pt x="3615" y="6754"/>
                    <a:pt x="3812" y="4001"/>
                    <a:pt x="4031" y="2766"/>
                  </a:cubicBezTo>
                  <a:cubicBezTo>
                    <a:pt x="4239" y="1532"/>
                    <a:pt x="4326" y="91"/>
                    <a:pt x="4326" y="91"/>
                  </a:cubicBezTo>
                  <a:cubicBezTo>
                    <a:pt x="4326" y="91"/>
                    <a:pt x="3468" y="0"/>
                    <a:pt x="25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8" name="Google Shape;3498;p81"/>
            <p:cNvSpPr/>
            <p:nvPr>
              <p:custDataLst>
                <p:tags r:id="rId60"/>
              </p:custDataLst>
            </p:nvPr>
          </p:nvSpPr>
          <p:spPr>
            <a:xfrm>
              <a:off x="4729300" y="2067125"/>
              <a:ext cx="6875" cy="55475"/>
            </a:xfrm>
            <a:custGeom>
              <a:avLst/>
              <a:gdLst/>
              <a:ahLst/>
              <a:cxnLst/>
              <a:rect l="l" t="t" r="r" b="b"/>
              <a:pathLst>
                <a:path w="275" h="2219" extrusionOk="0">
                  <a:moveTo>
                    <a:pt x="23" y="2076"/>
                  </a:moveTo>
                  <a:cubicBezTo>
                    <a:pt x="12" y="2120"/>
                    <a:pt x="1" y="2164"/>
                    <a:pt x="1" y="2219"/>
                  </a:cubicBezTo>
                  <a:lnTo>
                    <a:pt x="1" y="2219"/>
                  </a:lnTo>
                  <a:cubicBezTo>
                    <a:pt x="1" y="2164"/>
                    <a:pt x="12" y="2120"/>
                    <a:pt x="23" y="2076"/>
                  </a:cubicBezTo>
                  <a:close/>
                  <a:moveTo>
                    <a:pt x="274" y="1"/>
                  </a:moveTo>
                  <a:lnTo>
                    <a:pt x="274" y="1"/>
                  </a:lnTo>
                  <a:cubicBezTo>
                    <a:pt x="231" y="525"/>
                    <a:pt x="143" y="1312"/>
                    <a:pt x="23" y="2022"/>
                  </a:cubicBezTo>
                  <a:cubicBezTo>
                    <a:pt x="143" y="1312"/>
                    <a:pt x="231" y="525"/>
                    <a:pt x="274"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9" name="Google Shape;3499;p81"/>
            <p:cNvSpPr/>
            <p:nvPr>
              <p:custDataLst>
                <p:tags r:id="rId61"/>
              </p:custDataLst>
            </p:nvPr>
          </p:nvSpPr>
          <p:spPr>
            <a:xfrm>
              <a:off x="4632375" y="2067125"/>
              <a:ext cx="103800" cy="161975"/>
            </a:xfrm>
            <a:custGeom>
              <a:avLst/>
              <a:gdLst/>
              <a:ahLst/>
              <a:cxnLst/>
              <a:rect l="l" t="t" r="r" b="b"/>
              <a:pathLst>
                <a:path w="4152" h="6479" extrusionOk="0">
                  <a:moveTo>
                    <a:pt x="4151" y="1"/>
                  </a:moveTo>
                  <a:cubicBezTo>
                    <a:pt x="4020" y="209"/>
                    <a:pt x="3550" y="427"/>
                    <a:pt x="2916" y="547"/>
                  </a:cubicBezTo>
                  <a:cubicBezTo>
                    <a:pt x="2676" y="689"/>
                    <a:pt x="2404" y="853"/>
                    <a:pt x="2174" y="1093"/>
                  </a:cubicBezTo>
                  <a:cubicBezTo>
                    <a:pt x="1409" y="1836"/>
                    <a:pt x="437" y="4261"/>
                    <a:pt x="437" y="4261"/>
                  </a:cubicBezTo>
                  <a:cubicBezTo>
                    <a:pt x="470" y="4545"/>
                    <a:pt x="295" y="4818"/>
                    <a:pt x="1" y="5004"/>
                  </a:cubicBezTo>
                  <a:cubicBezTo>
                    <a:pt x="11" y="5331"/>
                    <a:pt x="33" y="5583"/>
                    <a:pt x="55" y="5714"/>
                  </a:cubicBezTo>
                  <a:cubicBezTo>
                    <a:pt x="120" y="6096"/>
                    <a:pt x="874" y="6369"/>
                    <a:pt x="1606" y="6479"/>
                  </a:cubicBezTo>
                  <a:cubicBezTo>
                    <a:pt x="1464" y="6173"/>
                    <a:pt x="1289" y="5484"/>
                    <a:pt x="1693" y="4305"/>
                  </a:cubicBezTo>
                  <a:cubicBezTo>
                    <a:pt x="2098" y="3147"/>
                    <a:pt x="3113" y="2677"/>
                    <a:pt x="3878" y="2219"/>
                  </a:cubicBezTo>
                  <a:cubicBezTo>
                    <a:pt x="3878" y="2164"/>
                    <a:pt x="3889" y="2120"/>
                    <a:pt x="3900" y="2076"/>
                  </a:cubicBezTo>
                  <a:lnTo>
                    <a:pt x="3900" y="2022"/>
                  </a:lnTo>
                  <a:cubicBezTo>
                    <a:pt x="4020" y="1312"/>
                    <a:pt x="4108" y="525"/>
                    <a:pt x="41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0" name="Google Shape;3500;p81"/>
            <p:cNvSpPr/>
            <p:nvPr>
              <p:custDataLst>
                <p:tags r:id="rId62"/>
              </p:custDataLst>
            </p:nvPr>
          </p:nvSpPr>
          <p:spPr>
            <a:xfrm>
              <a:off x="4545250" y="2123375"/>
              <a:ext cx="99175" cy="73425"/>
            </a:xfrm>
            <a:custGeom>
              <a:avLst/>
              <a:gdLst/>
              <a:ahLst/>
              <a:cxnLst/>
              <a:rect l="l" t="t" r="r" b="b"/>
              <a:pathLst>
                <a:path w="3967" h="2937" extrusionOk="0">
                  <a:moveTo>
                    <a:pt x="2866" y="0"/>
                  </a:moveTo>
                  <a:cubicBezTo>
                    <a:pt x="2104" y="0"/>
                    <a:pt x="263" y="690"/>
                    <a:pt x="263" y="690"/>
                  </a:cubicBezTo>
                  <a:cubicBezTo>
                    <a:pt x="263" y="690"/>
                    <a:pt x="1" y="1312"/>
                    <a:pt x="777" y="2098"/>
                  </a:cubicBezTo>
                  <a:cubicBezTo>
                    <a:pt x="1382" y="2695"/>
                    <a:pt x="2271" y="2936"/>
                    <a:pt x="2843" y="2936"/>
                  </a:cubicBezTo>
                  <a:cubicBezTo>
                    <a:pt x="3014" y="2936"/>
                    <a:pt x="3158" y="2914"/>
                    <a:pt x="3256" y="2874"/>
                  </a:cubicBezTo>
                  <a:cubicBezTo>
                    <a:pt x="3682" y="2699"/>
                    <a:pt x="3966" y="2360"/>
                    <a:pt x="3922" y="2011"/>
                  </a:cubicBezTo>
                  <a:cubicBezTo>
                    <a:pt x="3889" y="1673"/>
                    <a:pt x="3573" y="296"/>
                    <a:pt x="3114" y="45"/>
                  </a:cubicBezTo>
                  <a:cubicBezTo>
                    <a:pt x="3058" y="14"/>
                    <a:pt x="2972" y="0"/>
                    <a:pt x="28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1" name="Google Shape;3501;p81"/>
            <p:cNvSpPr/>
            <p:nvPr>
              <p:custDataLst>
                <p:tags r:id="rId63"/>
              </p:custDataLst>
            </p:nvPr>
          </p:nvSpPr>
          <p:spPr>
            <a:xfrm>
              <a:off x="4464425" y="2135325"/>
              <a:ext cx="173125" cy="371300"/>
            </a:xfrm>
            <a:custGeom>
              <a:avLst/>
              <a:gdLst/>
              <a:ahLst/>
              <a:cxnLst/>
              <a:rect l="l" t="t" r="r" b="b"/>
              <a:pathLst>
                <a:path w="6925" h="14852" extrusionOk="0">
                  <a:moveTo>
                    <a:pt x="4485" y="1"/>
                  </a:moveTo>
                  <a:cubicBezTo>
                    <a:pt x="4333" y="1"/>
                    <a:pt x="4239" y="4"/>
                    <a:pt x="4239" y="4"/>
                  </a:cubicBezTo>
                  <a:cubicBezTo>
                    <a:pt x="4239" y="4"/>
                    <a:pt x="3966" y="1118"/>
                    <a:pt x="3649" y="1784"/>
                  </a:cubicBezTo>
                  <a:cubicBezTo>
                    <a:pt x="3321" y="2462"/>
                    <a:pt x="2852" y="2822"/>
                    <a:pt x="2491" y="4559"/>
                  </a:cubicBezTo>
                  <a:cubicBezTo>
                    <a:pt x="2141" y="6307"/>
                    <a:pt x="1781" y="9037"/>
                    <a:pt x="1301" y="10304"/>
                  </a:cubicBezTo>
                  <a:cubicBezTo>
                    <a:pt x="831" y="11571"/>
                    <a:pt x="1" y="12685"/>
                    <a:pt x="121" y="13559"/>
                  </a:cubicBezTo>
                  <a:cubicBezTo>
                    <a:pt x="227" y="14335"/>
                    <a:pt x="704" y="14852"/>
                    <a:pt x="1138" y="14852"/>
                  </a:cubicBezTo>
                  <a:cubicBezTo>
                    <a:pt x="1193" y="14852"/>
                    <a:pt x="1248" y="14844"/>
                    <a:pt x="1301" y="14826"/>
                  </a:cubicBezTo>
                  <a:cubicBezTo>
                    <a:pt x="1781" y="14662"/>
                    <a:pt x="1901" y="11855"/>
                    <a:pt x="2218" y="11222"/>
                  </a:cubicBezTo>
                  <a:cubicBezTo>
                    <a:pt x="2535" y="10588"/>
                    <a:pt x="4392" y="6700"/>
                    <a:pt x="4709" y="5433"/>
                  </a:cubicBezTo>
                  <a:cubicBezTo>
                    <a:pt x="5025" y="4166"/>
                    <a:pt x="5025" y="3925"/>
                    <a:pt x="5430" y="3095"/>
                  </a:cubicBezTo>
                  <a:cubicBezTo>
                    <a:pt x="5823" y="2265"/>
                    <a:pt x="6500" y="1271"/>
                    <a:pt x="6729" y="593"/>
                  </a:cubicBezTo>
                  <a:cubicBezTo>
                    <a:pt x="6925" y="51"/>
                    <a:pt x="5151" y="1"/>
                    <a:pt x="4485" y="1"/>
                  </a:cubicBez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2" name="Google Shape;3502;p81"/>
            <p:cNvSpPr/>
            <p:nvPr>
              <p:custDataLst>
                <p:tags r:id="rId64"/>
              </p:custDataLst>
            </p:nvPr>
          </p:nvSpPr>
          <p:spPr>
            <a:xfrm>
              <a:off x="4496925" y="2170100"/>
              <a:ext cx="62850" cy="222850"/>
            </a:xfrm>
            <a:custGeom>
              <a:avLst/>
              <a:gdLst/>
              <a:ahLst/>
              <a:cxnLst/>
              <a:rect l="l" t="t" r="r" b="b"/>
              <a:pathLst>
                <a:path w="2514" h="8914" extrusionOk="0">
                  <a:moveTo>
                    <a:pt x="1" y="8913"/>
                  </a:moveTo>
                  <a:lnTo>
                    <a:pt x="1" y="8913"/>
                  </a:lnTo>
                  <a:lnTo>
                    <a:pt x="1" y="8913"/>
                  </a:lnTo>
                  <a:lnTo>
                    <a:pt x="1" y="8913"/>
                  </a:lnTo>
                  <a:lnTo>
                    <a:pt x="1" y="8913"/>
                  </a:lnTo>
                  <a:lnTo>
                    <a:pt x="1" y="8913"/>
                  </a:lnTo>
                  <a:lnTo>
                    <a:pt x="1" y="8913"/>
                  </a:lnTo>
                  <a:close/>
                  <a:moveTo>
                    <a:pt x="2513" y="0"/>
                  </a:moveTo>
                  <a:cubicBezTo>
                    <a:pt x="2458" y="142"/>
                    <a:pt x="2404" y="273"/>
                    <a:pt x="2349" y="393"/>
                  </a:cubicBezTo>
                  <a:cubicBezTo>
                    <a:pt x="2021" y="1071"/>
                    <a:pt x="1552" y="1431"/>
                    <a:pt x="1191" y="3168"/>
                  </a:cubicBezTo>
                  <a:cubicBezTo>
                    <a:pt x="1006" y="4107"/>
                    <a:pt x="809" y="5341"/>
                    <a:pt x="601" y="6477"/>
                  </a:cubicBezTo>
                  <a:lnTo>
                    <a:pt x="601" y="6477"/>
                  </a:lnTo>
                  <a:cubicBezTo>
                    <a:pt x="809" y="5341"/>
                    <a:pt x="1006" y="4107"/>
                    <a:pt x="1191" y="3168"/>
                  </a:cubicBezTo>
                  <a:cubicBezTo>
                    <a:pt x="1552" y="1431"/>
                    <a:pt x="2021" y="1071"/>
                    <a:pt x="2349" y="393"/>
                  </a:cubicBezTo>
                  <a:cubicBezTo>
                    <a:pt x="2404" y="273"/>
                    <a:pt x="2458" y="142"/>
                    <a:pt x="2513"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3" name="Google Shape;3503;p81"/>
            <p:cNvSpPr/>
            <p:nvPr>
              <p:custDataLst>
                <p:tags r:id="rId65"/>
              </p:custDataLst>
            </p:nvPr>
          </p:nvSpPr>
          <p:spPr>
            <a:xfrm>
              <a:off x="4495550" y="2136775"/>
              <a:ext cx="96700" cy="260250"/>
            </a:xfrm>
            <a:custGeom>
              <a:avLst/>
              <a:gdLst/>
              <a:ahLst/>
              <a:cxnLst/>
              <a:rect l="l" t="t" r="r" b="b"/>
              <a:pathLst>
                <a:path w="3868" h="10410" extrusionOk="0">
                  <a:moveTo>
                    <a:pt x="3605" y="1"/>
                  </a:moveTo>
                  <a:cubicBezTo>
                    <a:pt x="3464" y="1"/>
                    <a:pt x="3321" y="11"/>
                    <a:pt x="3180" y="23"/>
                  </a:cubicBezTo>
                  <a:cubicBezTo>
                    <a:pt x="3103" y="23"/>
                    <a:pt x="3037" y="33"/>
                    <a:pt x="2972" y="44"/>
                  </a:cubicBezTo>
                  <a:cubicBezTo>
                    <a:pt x="2906" y="263"/>
                    <a:pt x="2753" y="831"/>
                    <a:pt x="2568" y="1333"/>
                  </a:cubicBezTo>
                  <a:cubicBezTo>
                    <a:pt x="2513" y="1475"/>
                    <a:pt x="2459" y="1606"/>
                    <a:pt x="2404" y="1726"/>
                  </a:cubicBezTo>
                  <a:cubicBezTo>
                    <a:pt x="2076" y="2404"/>
                    <a:pt x="1607" y="2764"/>
                    <a:pt x="1246" y="4501"/>
                  </a:cubicBezTo>
                  <a:cubicBezTo>
                    <a:pt x="1061" y="5440"/>
                    <a:pt x="864" y="6674"/>
                    <a:pt x="656" y="7810"/>
                  </a:cubicBezTo>
                  <a:cubicBezTo>
                    <a:pt x="656" y="7810"/>
                    <a:pt x="799" y="7778"/>
                    <a:pt x="1017" y="7778"/>
                  </a:cubicBezTo>
                  <a:cubicBezTo>
                    <a:pt x="1071" y="7778"/>
                    <a:pt x="1137" y="7778"/>
                    <a:pt x="1202" y="7788"/>
                  </a:cubicBezTo>
                  <a:cubicBezTo>
                    <a:pt x="1617" y="6041"/>
                    <a:pt x="1956" y="4533"/>
                    <a:pt x="2087" y="3965"/>
                  </a:cubicBezTo>
                  <a:cubicBezTo>
                    <a:pt x="2350" y="2906"/>
                    <a:pt x="3245" y="1147"/>
                    <a:pt x="3867" y="11"/>
                  </a:cubicBezTo>
                  <a:cubicBezTo>
                    <a:pt x="3780" y="1"/>
                    <a:pt x="3693" y="1"/>
                    <a:pt x="3605" y="1"/>
                  </a:cubicBezTo>
                  <a:close/>
                  <a:moveTo>
                    <a:pt x="56" y="10246"/>
                  </a:moveTo>
                  <a:lnTo>
                    <a:pt x="56" y="10246"/>
                  </a:lnTo>
                  <a:cubicBezTo>
                    <a:pt x="44" y="10300"/>
                    <a:pt x="23" y="10355"/>
                    <a:pt x="1" y="10410"/>
                  </a:cubicBezTo>
                  <a:cubicBezTo>
                    <a:pt x="23" y="10355"/>
                    <a:pt x="56" y="10290"/>
                    <a:pt x="56" y="10246"/>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4" name="Google Shape;3504;p81"/>
            <p:cNvSpPr/>
            <p:nvPr>
              <p:custDataLst>
                <p:tags r:id="rId66"/>
              </p:custDataLst>
            </p:nvPr>
          </p:nvSpPr>
          <p:spPr>
            <a:xfrm>
              <a:off x="4484100" y="2331175"/>
              <a:ext cx="72925" cy="100275"/>
            </a:xfrm>
            <a:custGeom>
              <a:avLst/>
              <a:gdLst/>
              <a:ahLst/>
              <a:cxnLst/>
              <a:rect l="l" t="t" r="r" b="b"/>
              <a:pathLst>
                <a:path w="2917" h="4011" extrusionOk="0">
                  <a:moveTo>
                    <a:pt x="1476" y="1"/>
                  </a:moveTo>
                  <a:cubicBezTo>
                    <a:pt x="1260" y="1"/>
                    <a:pt x="1114" y="34"/>
                    <a:pt x="1114" y="34"/>
                  </a:cubicBezTo>
                  <a:cubicBezTo>
                    <a:pt x="852" y="56"/>
                    <a:pt x="579" y="2186"/>
                    <a:pt x="514" y="2470"/>
                  </a:cubicBezTo>
                  <a:cubicBezTo>
                    <a:pt x="459" y="2765"/>
                    <a:pt x="0" y="3267"/>
                    <a:pt x="22" y="3639"/>
                  </a:cubicBezTo>
                  <a:cubicBezTo>
                    <a:pt x="44" y="4010"/>
                    <a:pt x="754" y="3988"/>
                    <a:pt x="1180" y="4010"/>
                  </a:cubicBezTo>
                  <a:cubicBezTo>
                    <a:pt x="1187" y="4010"/>
                    <a:pt x="1195" y="4011"/>
                    <a:pt x="1202" y="4011"/>
                  </a:cubicBezTo>
                  <a:cubicBezTo>
                    <a:pt x="1601" y="4011"/>
                    <a:pt x="1476" y="3440"/>
                    <a:pt x="1529" y="3311"/>
                  </a:cubicBezTo>
                  <a:cubicBezTo>
                    <a:pt x="1595" y="3180"/>
                    <a:pt x="2480" y="1214"/>
                    <a:pt x="2698" y="908"/>
                  </a:cubicBezTo>
                  <a:cubicBezTo>
                    <a:pt x="2917" y="592"/>
                    <a:pt x="2742" y="548"/>
                    <a:pt x="2742" y="548"/>
                  </a:cubicBezTo>
                  <a:cubicBezTo>
                    <a:pt x="2357" y="88"/>
                    <a:pt x="1825" y="1"/>
                    <a:pt x="14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5" name="Google Shape;3505;p81"/>
            <p:cNvSpPr/>
            <p:nvPr>
              <p:custDataLst>
                <p:tags r:id="rId67"/>
              </p:custDataLst>
            </p:nvPr>
          </p:nvSpPr>
          <p:spPr>
            <a:xfrm>
              <a:off x="4551800" y="2040000"/>
              <a:ext cx="181625" cy="133650"/>
            </a:xfrm>
            <a:custGeom>
              <a:avLst/>
              <a:gdLst/>
              <a:ahLst/>
              <a:cxnLst/>
              <a:rect l="l" t="t" r="r" b="b"/>
              <a:pathLst>
                <a:path w="7265" h="5346" extrusionOk="0">
                  <a:moveTo>
                    <a:pt x="4442" y="0"/>
                  </a:moveTo>
                  <a:cubicBezTo>
                    <a:pt x="3204" y="0"/>
                    <a:pt x="1935" y="158"/>
                    <a:pt x="1935" y="158"/>
                  </a:cubicBezTo>
                  <a:lnTo>
                    <a:pt x="1" y="4025"/>
                  </a:lnTo>
                  <a:cubicBezTo>
                    <a:pt x="1" y="4025"/>
                    <a:pt x="714" y="3872"/>
                    <a:pt x="1375" y="3872"/>
                  </a:cubicBezTo>
                  <a:cubicBezTo>
                    <a:pt x="1631" y="3872"/>
                    <a:pt x="1880" y="3895"/>
                    <a:pt x="2076" y="3959"/>
                  </a:cubicBezTo>
                  <a:cubicBezTo>
                    <a:pt x="2765" y="4199"/>
                    <a:pt x="3660" y="5346"/>
                    <a:pt x="3660" y="5346"/>
                  </a:cubicBezTo>
                  <a:cubicBezTo>
                    <a:pt x="3660" y="5346"/>
                    <a:pt x="4632" y="2921"/>
                    <a:pt x="5397" y="2178"/>
                  </a:cubicBezTo>
                  <a:cubicBezTo>
                    <a:pt x="6151" y="1425"/>
                    <a:pt x="7265" y="1370"/>
                    <a:pt x="6707" y="496"/>
                  </a:cubicBezTo>
                  <a:cubicBezTo>
                    <a:pt x="6456" y="107"/>
                    <a:pt x="5460" y="0"/>
                    <a:pt x="444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6" name="Google Shape;3506;p81"/>
            <p:cNvSpPr/>
            <p:nvPr>
              <p:custDataLst>
                <p:tags r:id="rId68"/>
              </p:custDataLst>
            </p:nvPr>
          </p:nvSpPr>
          <p:spPr>
            <a:xfrm>
              <a:off x="4551800" y="2137875"/>
              <a:ext cx="18050" cy="2750"/>
            </a:xfrm>
            <a:custGeom>
              <a:avLst/>
              <a:gdLst/>
              <a:ahLst/>
              <a:cxnLst/>
              <a:rect l="l" t="t" r="r" b="b"/>
              <a:pathLst>
                <a:path w="722" h="110" extrusionOk="0">
                  <a:moveTo>
                    <a:pt x="722" y="0"/>
                  </a:moveTo>
                  <a:cubicBezTo>
                    <a:pt x="318" y="44"/>
                    <a:pt x="12" y="110"/>
                    <a:pt x="1" y="110"/>
                  </a:cubicBezTo>
                  <a:cubicBezTo>
                    <a:pt x="12" y="110"/>
                    <a:pt x="318" y="44"/>
                    <a:pt x="722" y="0"/>
                  </a:cubicBezTo>
                  <a:close/>
                </a:path>
              </a:pathLst>
            </a:custGeom>
            <a:solidFill>
              <a:srgbClr val="3034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7" name="Google Shape;3507;p81"/>
            <p:cNvSpPr/>
            <p:nvPr>
              <p:custDataLst>
                <p:tags r:id="rId69"/>
              </p:custDataLst>
            </p:nvPr>
          </p:nvSpPr>
          <p:spPr>
            <a:xfrm>
              <a:off x="4569825" y="2137325"/>
              <a:ext cx="5225" cy="575"/>
            </a:xfrm>
            <a:custGeom>
              <a:avLst/>
              <a:gdLst/>
              <a:ahLst/>
              <a:cxnLst/>
              <a:rect l="l" t="t" r="r" b="b"/>
              <a:pathLst>
                <a:path w="209" h="23" extrusionOk="0">
                  <a:moveTo>
                    <a:pt x="209" y="1"/>
                  </a:moveTo>
                  <a:cubicBezTo>
                    <a:pt x="132" y="1"/>
                    <a:pt x="66" y="11"/>
                    <a:pt x="1" y="22"/>
                  </a:cubicBezTo>
                  <a:lnTo>
                    <a:pt x="1" y="22"/>
                  </a:lnTo>
                  <a:cubicBezTo>
                    <a:pt x="66" y="11"/>
                    <a:pt x="132" y="1"/>
                    <a:pt x="209" y="1"/>
                  </a:cubicBezTo>
                  <a:close/>
                </a:path>
              </a:pathLst>
            </a:custGeom>
            <a:solidFill>
              <a:srgbClr val="C286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8" name="Google Shape;3508;p81"/>
            <p:cNvSpPr/>
            <p:nvPr>
              <p:custDataLst>
                <p:tags r:id="rId70"/>
              </p:custDataLst>
            </p:nvPr>
          </p:nvSpPr>
          <p:spPr>
            <a:xfrm>
              <a:off x="4551800" y="2140600"/>
              <a:ext cx="25" cy="25"/>
            </a:xfrm>
            <a:custGeom>
              <a:avLst/>
              <a:gdLst/>
              <a:ahLst/>
              <a:cxnLst/>
              <a:rect l="l" t="t" r="r" b="b"/>
              <a:pathLst>
                <a:path w="1" h="1" extrusionOk="0">
                  <a:moveTo>
                    <a:pt x="1" y="1"/>
                  </a:moveTo>
                  <a:lnTo>
                    <a:pt x="1" y="1"/>
                  </a:lnTo>
                  <a:close/>
                </a:path>
              </a:pathLst>
            </a:custGeom>
            <a:solidFill>
              <a:srgbClr val="3034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9" name="Google Shape;3509;p81"/>
            <p:cNvSpPr/>
            <p:nvPr>
              <p:custDataLst>
                <p:tags r:id="rId71"/>
              </p:custDataLst>
            </p:nvPr>
          </p:nvSpPr>
          <p:spPr>
            <a:xfrm>
              <a:off x="4551800" y="2044475"/>
              <a:ext cx="136850" cy="96150"/>
            </a:xfrm>
            <a:custGeom>
              <a:avLst/>
              <a:gdLst/>
              <a:ahLst/>
              <a:cxnLst/>
              <a:rect l="l" t="t" r="r" b="b"/>
              <a:pathLst>
                <a:path w="5474" h="3846" extrusionOk="0">
                  <a:moveTo>
                    <a:pt x="1923" y="1"/>
                  </a:moveTo>
                  <a:lnTo>
                    <a:pt x="1" y="3846"/>
                  </a:lnTo>
                  <a:cubicBezTo>
                    <a:pt x="12" y="3846"/>
                    <a:pt x="318" y="3780"/>
                    <a:pt x="722" y="3736"/>
                  </a:cubicBezTo>
                  <a:cubicBezTo>
                    <a:pt x="787" y="3725"/>
                    <a:pt x="853" y="3715"/>
                    <a:pt x="930" y="3715"/>
                  </a:cubicBezTo>
                  <a:cubicBezTo>
                    <a:pt x="1202" y="3113"/>
                    <a:pt x="2066" y="1322"/>
                    <a:pt x="2448" y="1246"/>
                  </a:cubicBezTo>
                  <a:lnTo>
                    <a:pt x="2524" y="1246"/>
                  </a:lnTo>
                  <a:cubicBezTo>
                    <a:pt x="2732" y="1246"/>
                    <a:pt x="2918" y="1377"/>
                    <a:pt x="3180" y="1519"/>
                  </a:cubicBezTo>
                  <a:cubicBezTo>
                    <a:pt x="3431" y="1650"/>
                    <a:pt x="3748" y="1792"/>
                    <a:pt x="4185" y="1792"/>
                  </a:cubicBezTo>
                  <a:cubicBezTo>
                    <a:pt x="4261" y="1792"/>
                    <a:pt x="4338" y="1781"/>
                    <a:pt x="4425" y="1781"/>
                  </a:cubicBezTo>
                  <a:cubicBezTo>
                    <a:pt x="4851" y="1727"/>
                    <a:pt x="5200" y="1650"/>
                    <a:pt x="5474" y="1540"/>
                  </a:cubicBezTo>
                  <a:cubicBezTo>
                    <a:pt x="5364" y="1540"/>
                    <a:pt x="5244" y="1552"/>
                    <a:pt x="5135" y="1552"/>
                  </a:cubicBezTo>
                  <a:cubicBezTo>
                    <a:pt x="4906" y="1552"/>
                    <a:pt x="4676" y="1530"/>
                    <a:pt x="4447" y="1497"/>
                  </a:cubicBezTo>
                  <a:lnTo>
                    <a:pt x="4425" y="1497"/>
                  </a:lnTo>
                  <a:cubicBezTo>
                    <a:pt x="3333" y="1355"/>
                    <a:pt x="2338" y="525"/>
                    <a:pt x="19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0" name="Google Shape;3510;p81"/>
            <p:cNvSpPr/>
            <p:nvPr>
              <p:custDataLst>
                <p:tags r:id="rId72"/>
              </p:custDataLst>
            </p:nvPr>
          </p:nvSpPr>
          <p:spPr>
            <a:xfrm>
              <a:off x="4325450" y="1806625"/>
              <a:ext cx="398975" cy="185150"/>
            </a:xfrm>
            <a:custGeom>
              <a:avLst/>
              <a:gdLst/>
              <a:ahLst/>
              <a:cxnLst/>
              <a:rect l="l" t="t" r="r" b="b"/>
              <a:pathLst>
                <a:path w="15959" h="7406" extrusionOk="0">
                  <a:moveTo>
                    <a:pt x="13184" y="1"/>
                  </a:moveTo>
                  <a:cubicBezTo>
                    <a:pt x="13184" y="1"/>
                    <a:pt x="13632" y="1137"/>
                    <a:pt x="13271" y="1388"/>
                  </a:cubicBezTo>
                  <a:cubicBezTo>
                    <a:pt x="12911" y="1650"/>
                    <a:pt x="11884" y="2044"/>
                    <a:pt x="11360" y="2207"/>
                  </a:cubicBezTo>
                  <a:cubicBezTo>
                    <a:pt x="10836" y="2360"/>
                    <a:pt x="10409" y="3180"/>
                    <a:pt x="9372" y="3769"/>
                  </a:cubicBezTo>
                  <a:cubicBezTo>
                    <a:pt x="8323" y="4359"/>
                    <a:pt x="6598" y="5167"/>
                    <a:pt x="5156" y="5299"/>
                  </a:cubicBezTo>
                  <a:cubicBezTo>
                    <a:pt x="3725" y="5430"/>
                    <a:pt x="2578" y="5364"/>
                    <a:pt x="1988" y="5430"/>
                  </a:cubicBezTo>
                  <a:cubicBezTo>
                    <a:pt x="1409" y="5495"/>
                    <a:pt x="557" y="5724"/>
                    <a:pt x="754" y="5823"/>
                  </a:cubicBezTo>
                  <a:cubicBezTo>
                    <a:pt x="950" y="5921"/>
                    <a:pt x="1442" y="5954"/>
                    <a:pt x="1442" y="5954"/>
                  </a:cubicBezTo>
                  <a:cubicBezTo>
                    <a:pt x="1442" y="5954"/>
                    <a:pt x="0" y="6544"/>
                    <a:pt x="0" y="7003"/>
                  </a:cubicBezTo>
                  <a:cubicBezTo>
                    <a:pt x="0" y="7301"/>
                    <a:pt x="390" y="7406"/>
                    <a:pt x="770" y="7406"/>
                  </a:cubicBezTo>
                  <a:cubicBezTo>
                    <a:pt x="973" y="7406"/>
                    <a:pt x="1174" y="7376"/>
                    <a:pt x="1311" y="7330"/>
                  </a:cubicBezTo>
                  <a:cubicBezTo>
                    <a:pt x="1704" y="7199"/>
                    <a:pt x="2021" y="6609"/>
                    <a:pt x="2447" y="6609"/>
                  </a:cubicBezTo>
                  <a:cubicBezTo>
                    <a:pt x="2873" y="6609"/>
                    <a:pt x="6794" y="6413"/>
                    <a:pt x="7930" y="6216"/>
                  </a:cubicBezTo>
                  <a:cubicBezTo>
                    <a:pt x="9077" y="6019"/>
                    <a:pt x="10016" y="5134"/>
                    <a:pt x="10639" y="4850"/>
                  </a:cubicBezTo>
                  <a:cubicBezTo>
                    <a:pt x="10883" y="4735"/>
                    <a:pt x="11111" y="4700"/>
                    <a:pt x="11299" y="4700"/>
                  </a:cubicBezTo>
                  <a:cubicBezTo>
                    <a:pt x="11591" y="4700"/>
                    <a:pt x="11786" y="4785"/>
                    <a:pt x="11786" y="4785"/>
                  </a:cubicBezTo>
                  <a:cubicBezTo>
                    <a:pt x="11786" y="4785"/>
                    <a:pt x="13257" y="5045"/>
                    <a:pt x="14045" y="5045"/>
                  </a:cubicBezTo>
                  <a:cubicBezTo>
                    <a:pt x="14127" y="5045"/>
                    <a:pt x="14201" y="5043"/>
                    <a:pt x="14265" y="5036"/>
                  </a:cubicBezTo>
                  <a:cubicBezTo>
                    <a:pt x="14953" y="4971"/>
                    <a:pt x="15150" y="4654"/>
                    <a:pt x="15401" y="3769"/>
                  </a:cubicBezTo>
                  <a:cubicBezTo>
                    <a:pt x="15664" y="2884"/>
                    <a:pt x="15958" y="2207"/>
                    <a:pt x="15958" y="2109"/>
                  </a:cubicBezTo>
                  <a:cubicBezTo>
                    <a:pt x="15958" y="2010"/>
                    <a:pt x="15565" y="1585"/>
                    <a:pt x="15565" y="1585"/>
                  </a:cubicBezTo>
                  <a:cubicBezTo>
                    <a:pt x="15565" y="1585"/>
                    <a:pt x="15562" y="1585"/>
                    <a:pt x="15557" y="1585"/>
                  </a:cubicBezTo>
                  <a:cubicBezTo>
                    <a:pt x="15472" y="1585"/>
                    <a:pt x="14772" y="1556"/>
                    <a:pt x="15019" y="602"/>
                  </a:cubicBezTo>
                  <a:lnTo>
                    <a:pt x="13184" y="1"/>
                  </a:ln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1" name="Google Shape;3511;p81"/>
            <p:cNvSpPr/>
            <p:nvPr>
              <p:custDataLst>
                <p:tags r:id="rId73"/>
              </p:custDataLst>
            </p:nvPr>
          </p:nvSpPr>
          <p:spPr>
            <a:xfrm>
              <a:off x="4700975" y="1838450"/>
              <a:ext cx="8150" cy="6725"/>
            </a:xfrm>
            <a:custGeom>
              <a:avLst/>
              <a:gdLst/>
              <a:ahLst/>
              <a:cxnLst/>
              <a:rect l="l" t="t" r="r" b="b"/>
              <a:pathLst>
                <a:path w="326" h="269" extrusionOk="0">
                  <a:moveTo>
                    <a:pt x="1" y="0"/>
                  </a:moveTo>
                  <a:lnTo>
                    <a:pt x="1" y="0"/>
                  </a:lnTo>
                  <a:cubicBezTo>
                    <a:pt x="78" y="150"/>
                    <a:pt x="207" y="235"/>
                    <a:pt x="315" y="268"/>
                  </a:cubicBezTo>
                  <a:lnTo>
                    <a:pt x="325" y="268"/>
                  </a:lnTo>
                  <a:cubicBezTo>
                    <a:pt x="207" y="235"/>
                    <a:pt x="78" y="150"/>
                    <a:pt x="1"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2" name="Google Shape;3512;p81"/>
            <p:cNvSpPr/>
            <p:nvPr>
              <p:custDataLst>
                <p:tags r:id="rId74"/>
              </p:custDataLst>
            </p:nvPr>
          </p:nvSpPr>
          <p:spPr>
            <a:xfrm>
              <a:off x="4655025" y="1806625"/>
              <a:ext cx="53825" cy="39075"/>
            </a:xfrm>
            <a:custGeom>
              <a:avLst/>
              <a:gdLst/>
              <a:ahLst/>
              <a:cxnLst/>
              <a:rect l="l" t="t" r="r" b="b"/>
              <a:pathLst>
                <a:path w="2153" h="1563" extrusionOk="0">
                  <a:moveTo>
                    <a:pt x="1" y="1"/>
                  </a:moveTo>
                  <a:cubicBezTo>
                    <a:pt x="1" y="1"/>
                    <a:pt x="154" y="405"/>
                    <a:pt x="209" y="787"/>
                  </a:cubicBezTo>
                  <a:cubicBezTo>
                    <a:pt x="372" y="984"/>
                    <a:pt x="624" y="1224"/>
                    <a:pt x="995" y="1377"/>
                  </a:cubicBezTo>
                  <a:cubicBezTo>
                    <a:pt x="1311" y="1508"/>
                    <a:pt x="1617" y="1563"/>
                    <a:pt x="1891" y="1563"/>
                  </a:cubicBezTo>
                  <a:cubicBezTo>
                    <a:pt x="1989" y="1563"/>
                    <a:pt x="2076" y="1552"/>
                    <a:pt x="2153" y="1541"/>
                  </a:cubicBezTo>
                  <a:cubicBezTo>
                    <a:pt x="2044" y="1508"/>
                    <a:pt x="1913" y="1421"/>
                    <a:pt x="1836" y="1268"/>
                  </a:cubicBezTo>
                  <a:lnTo>
                    <a:pt x="1836" y="1257"/>
                  </a:lnTo>
                  <a:cubicBezTo>
                    <a:pt x="1770" y="1115"/>
                    <a:pt x="1748" y="918"/>
                    <a:pt x="1825" y="624"/>
                  </a:cubicBezTo>
                  <a:lnTo>
                    <a:pt x="1825" y="612"/>
                  </a:lnTo>
                  <a:lnTo>
                    <a:pt x="1836" y="602"/>
                  </a:lnTo>
                  <a:lnTo>
                    <a:pt x="1" y="1"/>
                  </a:ln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3" name="Google Shape;3513;p81"/>
            <p:cNvSpPr/>
            <p:nvPr>
              <p:custDataLst>
                <p:tags r:id="rId75"/>
              </p:custDataLst>
            </p:nvPr>
          </p:nvSpPr>
          <p:spPr>
            <a:xfrm>
              <a:off x="4544175" y="1928425"/>
              <a:ext cx="46175" cy="27325"/>
            </a:xfrm>
            <a:custGeom>
              <a:avLst/>
              <a:gdLst/>
              <a:ahLst/>
              <a:cxnLst/>
              <a:rect l="l" t="t" r="r" b="b"/>
              <a:pathLst>
                <a:path w="1847" h="1093" extrusionOk="0">
                  <a:moveTo>
                    <a:pt x="1846" y="0"/>
                  </a:moveTo>
                  <a:cubicBezTo>
                    <a:pt x="1388" y="230"/>
                    <a:pt x="754" y="754"/>
                    <a:pt x="0" y="1092"/>
                  </a:cubicBezTo>
                  <a:cubicBezTo>
                    <a:pt x="754" y="754"/>
                    <a:pt x="1388" y="230"/>
                    <a:pt x="1846"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4" name="Google Shape;3514;p81"/>
            <p:cNvSpPr/>
            <p:nvPr>
              <p:custDataLst>
                <p:tags r:id="rId76"/>
              </p:custDataLst>
            </p:nvPr>
          </p:nvSpPr>
          <p:spPr>
            <a:xfrm>
              <a:off x="4404350" y="1899750"/>
              <a:ext cx="211125" cy="71025"/>
            </a:xfrm>
            <a:custGeom>
              <a:avLst/>
              <a:gdLst/>
              <a:ahLst/>
              <a:cxnLst/>
              <a:rect l="l" t="t" r="r" b="b"/>
              <a:pathLst>
                <a:path w="8445" h="2841" extrusionOk="0">
                  <a:moveTo>
                    <a:pt x="8258" y="1"/>
                  </a:moveTo>
                  <a:cubicBezTo>
                    <a:pt x="7712" y="1"/>
                    <a:pt x="6467" y="1006"/>
                    <a:pt x="4949" y="1683"/>
                  </a:cubicBezTo>
                  <a:cubicBezTo>
                    <a:pt x="3824" y="2174"/>
                    <a:pt x="3103" y="2207"/>
                    <a:pt x="2207" y="2218"/>
                  </a:cubicBezTo>
                  <a:cubicBezTo>
                    <a:pt x="2229" y="2426"/>
                    <a:pt x="2240" y="2622"/>
                    <a:pt x="2218" y="2731"/>
                  </a:cubicBezTo>
                  <a:cubicBezTo>
                    <a:pt x="3256" y="2666"/>
                    <a:pt x="4282" y="2578"/>
                    <a:pt x="4774" y="2491"/>
                  </a:cubicBezTo>
                  <a:cubicBezTo>
                    <a:pt x="5058" y="2447"/>
                    <a:pt x="5331" y="2349"/>
                    <a:pt x="5593" y="2239"/>
                  </a:cubicBezTo>
                  <a:cubicBezTo>
                    <a:pt x="6347" y="1901"/>
                    <a:pt x="6981" y="1377"/>
                    <a:pt x="7439" y="1147"/>
                  </a:cubicBezTo>
                  <a:cubicBezTo>
                    <a:pt x="7450" y="1137"/>
                    <a:pt x="7472" y="1125"/>
                    <a:pt x="7483" y="1125"/>
                  </a:cubicBezTo>
                  <a:cubicBezTo>
                    <a:pt x="7723" y="1006"/>
                    <a:pt x="7952" y="972"/>
                    <a:pt x="8138" y="972"/>
                  </a:cubicBezTo>
                  <a:cubicBezTo>
                    <a:pt x="8215" y="972"/>
                    <a:pt x="8280" y="972"/>
                    <a:pt x="8335" y="984"/>
                  </a:cubicBezTo>
                  <a:lnTo>
                    <a:pt x="8335" y="798"/>
                  </a:lnTo>
                  <a:lnTo>
                    <a:pt x="8335" y="765"/>
                  </a:lnTo>
                  <a:lnTo>
                    <a:pt x="8335" y="754"/>
                  </a:lnTo>
                  <a:cubicBezTo>
                    <a:pt x="8346" y="579"/>
                    <a:pt x="8379" y="328"/>
                    <a:pt x="8444" y="55"/>
                  </a:cubicBezTo>
                  <a:cubicBezTo>
                    <a:pt x="8422" y="44"/>
                    <a:pt x="8401" y="33"/>
                    <a:pt x="8389" y="23"/>
                  </a:cubicBezTo>
                  <a:cubicBezTo>
                    <a:pt x="8346" y="11"/>
                    <a:pt x="8302" y="1"/>
                    <a:pt x="8258" y="1"/>
                  </a:cubicBezTo>
                  <a:close/>
                  <a:moveTo>
                    <a:pt x="525" y="2305"/>
                  </a:moveTo>
                  <a:cubicBezTo>
                    <a:pt x="350" y="2327"/>
                    <a:pt x="175" y="2360"/>
                    <a:pt x="1" y="2404"/>
                  </a:cubicBezTo>
                  <a:cubicBezTo>
                    <a:pt x="153" y="2535"/>
                    <a:pt x="285" y="2676"/>
                    <a:pt x="394" y="2841"/>
                  </a:cubicBezTo>
                  <a:cubicBezTo>
                    <a:pt x="437" y="2841"/>
                    <a:pt x="481" y="2829"/>
                    <a:pt x="514" y="2829"/>
                  </a:cubicBezTo>
                  <a:cubicBezTo>
                    <a:pt x="525" y="2786"/>
                    <a:pt x="547" y="2578"/>
                    <a:pt x="525" y="2305"/>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5" name="Google Shape;3515;p81"/>
            <p:cNvSpPr/>
            <p:nvPr>
              <p:custDataLst>
                <p:tags r:id="rId77"/>
              </p:custDataLst>
            </p:nvPr>
          </p:nvSpPr>
          <p:spPr>
            <a:xfrm>
              <a:off x="4413925" y="1936850"/>
              <a:ext cx="47800" cy="35575"/>
            </a:xfrm>
            <a:custGeom>
              <a:avLst/>
              <a:gdLst/>
              <a:ahLst/>
              <a:cxnLst/>
              <a:rect l="l" t="t" r="r" b="b"/>
              <a:pathLst>
                <a:path w="1912" h="1423" extrusionOk="0">
                  <a:moveTo>
                    <a:pt x="1345" y="1"/>
                  </a:moveTo>
                  <a:cubicBezTo>
                    <a:pt x="904" y="1"/>
                    <a:pt x="87" y="101"/>
                    <a:pt x="0" y="187"/>
                  </a:cubicBezTo>
                  <a:cubicBezTo>
                    <a:pt x="0" y="187"/>
                    <a:pt x="120" y="450"/>
                    <a:pt x="142" y="789"/>
                  </a:cubicBezTo>
                  <a:cubicBezTo>
                    <a:pt x="164" y="1127"/>
                    <a:pt x="131" y="1357"/>
                    <a:pt x="131" y="1357"/>
                  </a:cubicBezTo>
                  <a:cubicBezTo>
                    <a:pt x="131" y="1357"/>
                    <a:pt x="44" y="1389"/>
                    <a:pt x="229" y="1411"/>
                  </a:cubicBezTo>
                  <a:cubicBezTo>
                    <a:pt x="289" y="1418"/>
                    <a:pt x="462" y="1423"/>
                    <a:pt x="673" y="1423"/>
                  </a:cubicBezTo>
                  <a:cubicBezTo>
                    <a:pt x="1120" y="1423"/>
                    <a:pt x="1736" y="1401"/>
                    <a:pt x="1802" y="1335"/>
                  </a:cubicBezTo>
                  <a:cubicBezTo>
                    <a:pt x="1911" y="1226"/>
                    <a:pt x="1802" y="90"/>
                    <a:pt x="1595" y="24"/>
                  </a:cubicBezTo>
                  <a:cubicBezTo>
                    <a:pt x="1552" y="8"/>
                    <a:pt x="1461" y="1"/>
                    <a:pt x="13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6" name="Google Shape;3516;p81"/>
            <p:cNvSpPr/>
            <p:nvPr>
              <p:custDataLst>
                <p:tags r:id="rId78"/>
              </p:custDataLst>
            </p:nvPr>
          </p:nvSpPr>
          <p:spPr>
            <a:xfrm>
              <a:off x="4702825" y="1856875"/>
              <a:ext cx="171775" cy="305325"/>
            </a:xfrm>
            <a:custGeom>
              <a:avLst/>
              <a:gdLst/>
              <a:ahLst/>
              <a:cxnLst/>
              <a:rect l="l" t="t" r="r" b="b"/>
              <a:pathLst>
                <a:path w="6871" h="12213" extrusionOk="0">
                  <a:moveTo>
                    <a:pt x="994" y="0"/>
                  </a:moveTo>
                  <a:cubicBezTo>
                    <a:pt x="994" y="0"/>
                    <a:pt x="1" y="1497"/>
                    <a:pt x="98" y="2644"/>
                  </a:cubicBezTo>
                  <a:cubicBezTo>
                    <a:pt x="181" y="3605"/>
                    <a:pt x="847" y="3922"/>
                    <a:pt x="1221" y="3922"/>
                  </a:cubicBezTo>
                  <a:cubicBezTo>
                    <a:pt x="1293" y="3922"/>
                    <a:pt x="1355" y="3910"/>
                    <a:pt x="1399" y="3889"/>
                  </a:cubicBezTo>
                  <a:cubicBezTo>
                    <a:pt x="1651" y="3758"/>
                    <a:pt x="1623" y="3468"/>
                    <a:pt x="1739" y="3468"/>
                  </a:cubicBezTo>
                  <a:cubicBezTo>
                    <a:pt x="1748" y="3468"/>
                    <a:pt x="1759" y="3470"/>
                    <a:pt x="1770" y="3474"/>
                  </a:cubicBezTo>
                  <a:cubicBezTo>
                    <a:pt x="1923" y="3539"/>
                    <a:pt x="2688" y="4840"/>
                    <a:pt x="2873" y="5265"/>
                  </a:cubicBezTo>
                  <a:cubicBezTo>
                    <a:pt x="3069" y="5692"/>
                    <a:pt x="4249" y="9318"/>
                    <a:pt x="4239" y="9689"/>
                  </a:cubicBezTo>
                  <a:cubicBezTo>
                    <a:pt x="4217" y="10061"/>
                    <a:pt x="3714" y="10836"/>
                    <a:pt x="3747" y="11087"/>
                  </a:cubicBezTo>
                  <a:cubicBezTo>
                    <a:pt x="3752" y="11121"/>
                    <a:pt x="3768" y="11136"/>
                    <a:pt x="3793" y="11136"/>
                  </a:cubicBezTo>
                  <a:cubicBezTo>
                    <a:pt x="3872" y="11136"/>
                    <a:pt x="4037" y="10988"/>
                    <a:pt x="4195" y="10847"/>
                  </a:cubicBezTo>
                  <a:cubicBezTo>
                    <a:pt x="4352" y="10700"/>
                    <a:pt x="4490" y="10563"/>
                    <a:pt x="4539" y="10563"/>
                  </a:cubicBezTo>
                  <a:cubicBezTo>
                    <a:pt x="4541" y="10563"/>
                    <a:pt x="4543" y="10563"/>
                    <a:pt x="4545" y="10563"/>
                  </a:cubicBezTo>
                  <a:cubicBezTo>
                    <a:pt x="4642" y="10585"/>
                    <a:pt x="4686" y="12168"/>
                    <a:pt x="4970" y="12212"/>
                  </a:cubicBezTo>
                  <a:cubicBezTo>
                    <a:pt x="4974" y="12212"/>
                    <a:pt x="4977" y="12213"/>
                    <a:pt x="4981" y="12213"/>
                  </a:cubicBezTo>
                  <a:cubicBezTo>
                    <a:pt x="5260" y="12213"/>
                    <a:pt x="5047" y="10935"/>
                    <a:pt x="5047" y="10935"/>
                  </a:cubicBezTo>
                  <a:lnTo>
                    <a:pt x="5047" y="10935"/>
                  </a:lnTo>
                  <a:cubicBezTo>
                    <a:pt x="5047" y="10935"/>
                    <a:pt x="5669" y="12168"/>
                    <a:pt x="5909" y="12168"/>
                  </a:cubicBezTo>
                  <a:cubicBezTo>
                    <a:pt x="6139" y="12168"/>
                    <a:pt x="5538" y="10913"/>
                    <a:pt x="5538" y="10913"/>
                  </a:cubicBezTo>
                  <a:lnTo>
                    <a:pt x="5538" y="10913"/>
                  </a:lnTo>
                  <a:cubicBezTo>
                    <a:pt x="5538" y="10913"/>
                    <a:pt x="6164" y="11820"/>
                    <a:pt x="6448" y="11820"/>
                  </a:cubicBezTo>
                  <a:cubicBezTo>
                    <a:pt x="6454" y="11820"/>
                    <a:pt x="6461" y="11820"/>
                    <a:pt x="6467" y="11819"/>
                  </a:cubicBezTo>
                  <a:cubicBezTo>
                    <a:pt x="6740" y="11787"/>
                    <a:pt x="5965" y="10869"/>
                    <a:pt x="5964" y="10869"/>
                  </a:cubicBezTo>
                  <a:lnTo>
                    <a:pt x="5964" y="10869"/>
                  </a:lnTo>
                  <a:cubicBezTo>
                    <a:pt x="5965" y="10869"/>
                    <a:pt x="6684" y="11393"/>
                    <a:pt x="6818" y="11393"/>
                  </a:cubicBezTo>
                  <a:cubicBezTo>
                    <a:pt x="6829" y="11393"/>
                    <a:pt x="6836" y="11389"/>
                    <a:pt x="6838" y="11382"/>
                  </a:cubicBezTo>
                  <a:cubicBezTo>
                    <a:pt x="6871" y="11284"/>
                    <a:pt x="5790" y="10279"/>
                    <a:pt x="5407" y="9558"/>
                  </a:cubicBezTo>
                  <a:cubicBezTo>
                    <a:pt x="5014" y="8837"/>
                    <a:pt x="4948" y="6423"/>
                    <a:pt x="4752" y="5517"/>
                  </a:cubicBezTo>
                  <a:cubicBezTo>
                    <a:pt x="4555" y="4599"/>
                    <a:pt x="3015" y="1759"/>
                    <a:pt x="2535" y="1136"/>
                  </a:cubicBezTo>
                  <a:cubicBezTo>
                    <a:pt x="2043" y="514"/>
                    <a:pt x="994" y="0"/>
                    <a:pt x="994" y="0"/>
                  </a:cubicBez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7" name="Google Shape;3517;p81"/>
            <p:cNvSpPr/>
            <p:nvPr>
              <p:custDataLst>
                <p:tags r:id="rId79"/>
              </p:custDataLst>
            </p:nvPr>
          </p:nvSpPr>
          <p:spPr>
            <a:xfrm>
              <a:off x="4743800" y="1943700"/>
              <a:ext cx="103225" cy="218500"/>
            </a:xfrm>
            <a:custGeom>
              <a:avLst/>
              <a:gdLst/>
              <a:ahLst/>
              <a:cxnLst/>
              <a:rect l="l" t="t" r="r" b="b"/>
              <a:pathLst>
                <a:path w="4129" h="8740" extrusionOk="0">
                  <a:moveTo>
                    <a:pt x="3342" y="8739"/>
                  </a:moveTo>
                  <a:lnTo>
                    <a:pt x="3342" y="8739"/>
                  </a:lnTo>
                  <a:lnTo>
                    <a:pt x="3342" y="8739"/>
                  </a:lnTo>
                  <a:lnTo>
                    <a:pt x="3342" y="8739"/>
                  </a:lnTo>
                  <a:close/>
                  <a:moveTo>
                    <a:pt x="4129" y="8619"/>
                  </a:moveTo>
                  <a:lnTo>
                    <a:pt x="4129" y="8619"/>
                  </a:lnTo>
                  <a:lnTo>
                    <a:pt x="4129" y="8619"/>
                  </a:lnTo>
                  <a:close/>
                  <a:moveTo>
                    <a:pt x="3408" y="7462"/>
                  </a:moveTo>
                  <a:cubicBezTo>
                    <a:pt x="3440" y="7516"/>
                    <a:pt x="3855" y="8346"/>
                    <a:pt x="4129" y="8619"/>
                  </a:cubicBezTo>
                  <a:cubicBezTo>
                    <a:pt x="3855" y="8346"/>
                    <a:pt x="3440" y="7516"/>
                    <a:pt x="3408" y="7462"/>
                  </a:cubicBezTo>
                  <a:close/>
                  <a:moveTo>
                    <a:pt x="3408" y="7462"/>
                  </a:moveTo>
                  <a:cubicBezTo>
                    <a:pt x="3408" y="7462"/>
                    <a:pt x="3615" y="8739"/>
                    <a:pt x="3342" y="8739"/>
                  </a:cubicBezTo>
                  <a:cubicBezTo>
                    <a:pt x="3615" y="8739"/>
                    <a:pt x="3408" y="7462"/>
                    <a:pt x="3408" y="7462"/>
                  </a:cubicBezTo>
                  <a:lnTo>
                    <a:pt x="3408" y="7462"/>
                  </a:lnTo>
                  <a:close/>
                  <a:moveTo>
                    <a:pt x="2578" y="7352"/>
                  </a:moveTo>
                  <a:lnTo>
                    <a:pt x="2578" y="7363"/>
                  </a:lnTo>
                  <a:lnTo>
                    <a:pt x="2578" y="7352"/>
                  </a:lnTo>
                  <a:close/>
                  <a:moveTo>
                    <a:pt x="2588" y="7341"/>
                  </a:moveTo>
                  <a:lnTo>
                    <a:pt x="2588" y="7341"/>
                  </a:lnTo>
                  <a:lnTo>
                    <a:pt x="2588" y="7341"/>
                  </a:lnTo>
                  <a:close/>
                  <a:moveTo>
                    <a:pt x="2600" y="7330"/>
                  </a:moveTo>
                  <a:lnTo>
                    <a:pt x="2600" y="7330"/>
                  </a:lnTo>
                  <a:lnTo>
                    <a:pt x="2600" y="7330"/>
                  </a:lnTo>
                  <a:close/>
                  <a:moveTo>
                    <a:pt x="2906" y="7090"/>
                  </a:moveTo>
                  <a:cubicBezTo>
                    <a:pt x="2982" y="7101"/>
                    <a:pt x="3025" y="8030"/>
                    <a:pt x="3168" y="8488"/>
                  </a:cubicBezTo>
                  <a:cubicBezTo>
                    <a:pt x="3025" y="8030"/>
                    <a:pt x="2982" y="7101"/>
                    <a:pt x="2906" y="7090"/>
                  </a:cubicBezTo>
                  <a:close/>
                  <a:moveTo>
                    <a:pt x="2906" y="7090"/>
                  </a:moveTo>
                  <a:lnTo>
                    <a:pt x="2906" y="7090"/>
                  </a:lnTo>
                  <a:lnTo>
                    <a:pt x="2906" y="7090"/>
                  </a:lnTo>
                  <a:close/>
                  <a:moveTo>
                    <a:pt x="2906" y="7090"/>
                  </a:moveTo>
                  <a:lnTo>
                    <a:pt x="2906" y="7090"/>
                  </a:lnTo>
                  <a:lnTo>
                    <a:pt x="2906" y="7090"/>
                  </a:lnTo>
                  <a:lnTo>
                    <a:pt x="2906" y="7090"/>
                  </a:lnTo>
                  <a:close/>
                  <a:moveTo>
                    <a:pt x="32" y="45"/>
                  </a:moveTo>
                  <a:cubicBezTo>
                    <a:pt x="22" y="66"/>
                    <a:pt x="11" y="88"/>
                    <a:pt x="0" y="121"/>
                  </a:cubicBezTo>
                  <a:cubicBezTo>
                    <a:pt x="11" y="88"/>
                    <a:pt x="22" y="66"/>
                    <a:pt x="32" y="45"/>
                  </a:cubicBezTo>
                  <a:close/>
                  <a:moveTo>
                    <a:pt x="98" y="1"/>
                  </a:moveTo>
                  <a:lnTo>
                    <a:pt x="98" y="1"/>
                  </a:lnTo>
                  <a:lnTo>
                    <a:pt x="131" y="1"/>
                  </a:lnTo>
                  <a:cubicBezTo>
                    <a:pt x="284" y="66"/>
                    <a:pt x="1049" y="1367"/>
                    <a:pt x="1234" y="1792"/>
                  </a:cubicBezTo>
                  <a:cubicBezTo>
                    <a:pt x="1430" y="2219"/>
                    <a:pt x="2610" y="5845"/>
                    <a:pt x="2600" y="6216"/>
                  </a:cubicBezTo>
                  <a:cubicBezTo>
                    <a:pt x="2578" y="6588"/>
                    <a:pt x="2075" y="7363"/>
                    <a:pt x="2108" y="7614"/>
                  </a:cubicBezTo>
                  <a:cubicBezTo>
                    <a:pt x="2119" y="7647"/>
                    <a:pt x="2130" y="7658"/>
                    <a:pt x="2163" y="7658"/>
                  </a:cubicBezTo>
                  <a:lnTo>
                    <a:pt x="2163" y="7658"/>
                  </a:lnTo>
                  <a:cubicBezTo>
                    <a:pt x="2130" y="7658"/>
                    <a:pt x="2119" y="7647"/>
                    <a:pt x="2108" y="7614"/>
                  </a:cubicBezTo>
                  <a:cubicBezTo>
                    <a:pt x="2075" y="7363"/>
                    <a:pt x="2578" y="6588"/>
                    <a:pt x="2600" y="6216"/>
                  </a:cubicBezTo>
                  <a:cubicBezTo>
                    <a:pt x="2610" y="5845"/>
                    <a:pt x="1430" y="2219"/>
                    <a:pt x="1234" y="1792"/>
                  </a:cubicBezTo>
                  <a:cubicBezTo>
                    <a:pt x="1049" y="1367"/>
                    <a:pt x="284" y="66"/>
                    <a:pt x="131"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81"/>
            <p:cNvSpPr/>
            <p:nvPr>
              <p:custDataLst>
                <p:tags r:id="rId80"/>
              </p:custDataLst>
            </p:nvPr>
          </p:nvSpPr>
          <p:spPr>
            <a:xfrm>
              <a:off x="4717025" y="1891825"/>
              <a:ext cx="134375" cy="270375"/>
            </a:xfrm>
            <a:custGeom>
              <a:avLst/>
              <a:gdLst/>
              <a:ahLst/>
              <a:cxnLst/>
              <a:rect l="l" t="t" r="r" b="b"/>
              <a:pathLst>
                <a:path w="5375" h="10815" extrusionOk="0">
                  <a:moveTo>
                    <a:pt x="110" y="0"/>
                  </a:moveTo>
                  <a:cubicBezTo>
                    <a:pt x="88" y="121"/>
                    <a:pt x="77" y="252"/>
                    <a:pt x="66" y="394"/>
                  </a:cubicBezTo>
                  <a:cubicBezTo>
                    <a:pt x="1" y="1476"/>
                    <a:pt x="787" y="1759"/>
                    <a:pt x="1016" y="2251"/>
                  </a:cubicBezTo>
                  <a:cubicBezTo>
                    <a:pt x="1016" y="2262"/>
                    <a:pt x="1027" y="2272"/>
                    <a:pt x="1027" y="2284"/>
                  </a:cubicBezTo>
                  <a:cubicBezTo>
                    <a:pt x="1049" y="2251"/>
                    <a:pt x="1060" y="2218"/>
                    <a:pt x="1071" y="2196"/>
                  </a:cubicBezTo>
                  <a:cubicBezTo>
                    <a:pt x="1082" y="2163"/>
                    <a:pt x="1093" y="2141"/>
                    <a:pt x="1103" y="2120"/>
                  </a:cubicBezTo>
                  <a:cubicBezTo>
                    <a:pt x="1115" y="2087"/>
                    <a:pt x="1137" y="2076"/>
                    <a:pt x="1169" y="2076"/>
                  </a:cubicBezTo>
                  <a:lnTo>
                    <a:pt x="1202" y="2076"/>
                  </a:lnTo>
                  <a:cubicBezTo>
                    <a:pt x="1355" y="2141"/>
                    <a:pt x="2120" y="3442"/>
                    <a:pt x="2305" y="3867"/>
                  </a:cubicBezTo>
                  <a:cubicBezTo>
                    <a:pt x="2501" y="4294"/>
                    <a:pt x="3681" y="7920"/>
                    <a:pt x="3671" y="8291"/>
                  </a:cubicBezTo>
                  <a:cubicBezTo>
                    <a:pt x="3649" y="8663"/>
                    <a:pt x="3146" y="9438"/>
                    <a:pt x="3179" y="9689"/>
                  </a:cubicBezTo>
                  <a:cubicBezTo>
                    <a:pt x="3190" y="9722"/>
                    <a:pt x="3201" y="9733"/>
                    <a:pt x="3234" y="9733"/>
                  </a:cubicBezTo>
                  <a:cubicBezTo>
                    <a:pt x="3310" y="9733"/>
                    <a:pt x="3474" y="9591"/>
                    <a:pt x="3627" y="9449"/>
                  </a:cubicBezTo>
                  <a:cubicBezTo>
                    <a:pt x="3637" y="9438"/>
                    <a:pt x="3637" y="9438"/>
                    <a:pt x="3649" y="9438"/>
                  </a:cubicBezTo>
                  <a:lnTo>
                    <a:pt x="3649" y="9427"/>
                  </a:lnTo>
                  <a:lnTo>
                    <a:pt x="3659" y="9416"/>
                  </a:lnTo>
                  <a:cubicBezTo>
                    <a:pt x="3671" y="9416"/>
                    <a:pt x="3671" y="9405"/>
                    <a:pt x="3671" y="9405"/>
                  </a:cubicBezTo>
                  <a:cubicBezTo>
                    <a:pt x="3812" y="9274"/>
                    <a:pt x="3933" y="9165"/>
                    <a:pt x="3977" y="9165"/>
                  </a:cubicBezTo>
                  <a:cubicBezTo>
                    <a:pt x="4053" y="9176"/>
                    <a:pt x="4096" y="10105"/>
                    <a:pt x="4239" y="10563"/>
                  </a:cubicBezTo>
                  <a:cubicBezTo>
                    <a:pt x="4282" y="10705"/>
                    <a:pt x="4337" y="10804"/>
                    <a:pt x="4402" y="10814"/>
                  </a:cubicBezTo>
                  <a:lnTo>
                    <a:pt x="4413" y="10814"/>
                  </a:lnTo>
                  <a:cubicBezTo>
                    <a:pt x="4686" y="10814"/>
                    <a:pt x="4479" y="9537"/>
                    <a:pt x="4479" y="9537"/>
                  </a:cubicBezTo>
                  <a:lnTo>
                    <a:pt x="4479" y="9537"/>
                  </a:lnTo>
                  <a:cubicBezTo>
                    <a:pt x="4511" y="9591"/>
                    <a:pt x="4926" y="10421"/>
                    <a:pt x="5200" y="10694"/>
                  </a:cubicBezTo>
                  <a:cubicBezTo>
                    <a:pt x="5254" y="10738"/>
                    <a:pt x="5298" y="10770"/>
                    <a:pt x="5341" y="10770"/>
                  </a:cubicBezTo>
                  <a:cubicBezTo>
                    <a:pt x="5353" y="10770"/>
                    <a:pt x="5375" y="10760"/>
                    <a:pt x="5375" y="10738"/>
                  </a:cubicBezTo>
                  <a:cubicBezTo>
                    <a:pt x="4960" y="10006"/>
                    <a:pt x="4064" y="8411"/>
                    <a:pt x="3812" y="7811"/>
                  </a:cubicBezTo>
                  <a:cubicBezTo>
                    <a:pt x="3474" y="7024"/>
                    <a:pt x="3146" y="4578"/>
                    <a:pt x="2491" y="2983"/>
                  </a:cubicBezTo>
                  <a:cubicBezTo>
                    <a:pt x="1857" y="1486"/>
                    <a:pt x="525" y="44"/>
                    <a:pt x="110" y="0"/>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81"/>
            <p:cNvSpPr/>
            <p:nvPr>
              <p:custDataLst>
                <p:tags r:id="rId81"/>
              </p:custDataLst>
            </p:nvPr>
          </p:nvSpPr>
          <p:spPr>
            <a:xfrm>
              <a:off x="4793750" y="2042425"/>
              <a:ext cx="43175" cy="50675"/>
            </a:xfrm>
            <a:custGeom>
              <a:avLst/>
              <a:gdLst/>
              <a:ahLst/>
              <a:cxnLst/>
              <a:rect l="l" t="t" r="r" b="b"/>
              <a:pathLst>
                <a:path w="1727" h="2027" extrusionOk="0">
                  <a:moveTo>
                    <a:pt x="1354" y="0"/>
                  </a:moveTo>
                  <a:cubicBezTo>
                    <a:pt x="1339" y="0"/>
                    <a:pt x="1333" y="39"/>
                    <a:pt x="1333" y="39"/>
                  </a:cubicBezTo>
                  <a:cubicBezTo>
                    <a:pt x="1333" y="39"/>
                    <a:pt x="1224" y="159"/>
                    <a:pt x="798" y="236"/>
                  </a:cubicBezTo>
                  <a:cubicBezTo>
                    <a:pt x="679" y="257"/>
                    <a:pt x="564" y="265"/>
                    <a:pt x="460" y="265"/>
                  </a:cubicBezTo>
                  <a:cubicBezTo>
                    <a:pt x="193" y="265"/>
                    <a:pt x="1" y="214"/>
                    <a:pt x="0" y="214"/>
                  </a:cubicBezTo>
                  <a:lnTo>
                    <a:pt x="0" y="214"/>
                  </a:lnTo>
                  <a:cubicBezTo>
                    <a:pt x="0" y="214"/>
                    <a:pt x="252" y="1863"/>
                    <a:pt x="558" y="1994"/>
                  </a:cubicBezTo>
                  <a:cubicBezTo>
                    <a:pt x="608" y="2016"/>
                    <a:pt x="666" y="2026"/>
                    <a:pt x="728" y="2026"/>
                  </a:cubicBezTo>
                  <a:cubicBezTo>
                    <a:pt x="1059" y="2026"/>
                    <a:pt x="1515" y="1753"/>
                    <a:pt x="1607" y="1688"/>
                  </a:cubicBezTo>
                  <a:cubicBezTo>
                    <a:pt x="1726" y="1612"/>
                    <a:pt x="1475" y="410"/>
                    <a:pt x="1420" y="159"/>
                  </a:cubicBezTo>
                  <a:cubicBezTo>
                    <a:pt x="1389" y="33"/>
                    <a:pt x="1368" y="0"/>
                    <a:pt x="13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81"/>
            <p:cNvSpPr/>
            <p:nvPr>
              <p:custDataLst>
                <p:tags r:id="rId82"/>
              </p:custDataLst>
            </p:nvPr>
          </p:nvSpPr>
          <p:spPr>
            <a:xfrm>
              <a:off x="4594700" y="1844600"/>
              <a:ext cx="153475" cy="238475"/>
            </a:xfrm>
            <a:custGeom>
              <a:avLst/>
              <a:gdLst/>
              <a:ahLst/>
              <a:cxnLst/>
              <a:rect l="l" t="t" r="r" b="b"/>
              <a:pathLst>
                <a:path w="6139" h="9539" extrusionOk="0">
                  <a:moveTo>
                    <a:pt x="2086" y="0"/>
                  </a:moveTo>
                  <a:cubicBezTo>
                    <a:pt x="2086" y="0"/>
                    <a:pt x="1442" y="98"/>
                    <a:pt x="1343" y="360"/>
                  </a:cubicBezTo>
                  <a:cubicBezTo>
                    <a:pt x="1245" y="622"/>
                    <a:pt x="753" y="2283"/>
                    <a:pt x="721" y="2971"/>
                  </a:cubicBezTo>
                  <a:cubicBezTo>
                    <a:pt x="688" y="3648"/>
                    <a:pt x="950" y="4140"/>
                    <a:pt x="1016" y="4959"/>
                  </a:cubicBezTo>
                  <a:cubicBezTo>
                    <a:pt x="1081" y="5778"/>
                    <a:pt x="0" y="7340"/>
                    <a:pt x="0" y="7635"/>
                  </a:cubicBezTo>
                  <a:cubicBezTo>
                    <a:pt x="0" y="7930"/>
                    <a:pt x="1278" y="9295"/>
                    <a:pt x="2709" y="9492"/>
                  </a:cubicBezTo>
                  <a:cubicBezTo>
                    <a:pt x="2947" y="9524"/>
                    <a:pt x="3184" y="9539"/>
                    <a:pt x="3416" y="9539"/>
                  </a:cubicBezTo>
                  <a:cubicBezTo>
                    <a:pt x="4587" y="9539"/>
                    <a:pt x="5598" y="9165"/>
                    <a:pt x="5680" y="8836"/>
                  </a:cubicBezTo>
                  <a:cubicBezTo>
                    <a:pt x="5778" y="8455"/>
                    <a:pt x="6139" y="4632"/>
                    <a:pt x="5909" y="4140"/>
                  </a:cubicBezTo>
                  <a:cubicBezTo>
                    <a:pt x="5680" y="3648"/>
                    <a:pt x="4894" y="3365"/>
                    <a:pt x="4959" y="2283"/>
                  </a:cubicBezTo>
                  <a:cubicBezTo>
                    <a:pt x="5025" y="1202"/>
                    <a:pt x="5319" y="743"/>
                    <a:pt x="5319" y="491"/>
                  </a:cubicBezTo>
                  <a:cubicBezTo>
                    <a:pt x="5319" y="249"/>
                    <a:pt x="5011" y="62"/>
                    <a:pt x="4834" y="62"/>
                  </a:cubicBezTo>
                  <a:cubicBezTo>
                    <a:pt x="4820" y="62"/>
                    <a:pt x="4807" y="63"/>
                    <a:pt x="4795" y="66"/>
                  </a:cubicBezTo>
                  <a:cubicBezTo>
                    <a:pt x="4631" y="98"/>
                    <a:pt x="4183" y="1464"/>
                    <a:pt x="3987" y="2316"/>
                  </a:cubicBezTo>
                  <a:cubicBezTo>
                    <a:pt x="3891" y="2728"/>
                    <a:pt x="3339" y="2964"/>
                    <a:pt x="2816" y="2964"/>
                  </a:cubicBezTo>
                  <a:cubicBezTo>
                    <a:pt x="2258" y="2964"/>
                    <a:pt x="1734" y="2695"/>
                    <a:pt x="1835" y="2086"/>
                  </a:cubicBezTo>
                  <a:cubicBezTo>
                    <a:pt x="2020" y="906"/>
                    <a:pt x="2086" y="0"/>
                    <a:pt x="20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81"/>
            <p:cNvSpPr/>
            <p:nvPr>
              <p:custDataLst>
                <p:tags r:id="rId83"/>
              </p:custDataLst>
            </p:nvPr>
          </p:nvSpPr>
          <p:spPr>
            <a:xfrm>
              <a:off x="4594700" y="1852500"/>
              <a:ext cx="34150" cy="182975"/>
            </a:xfrm>
            <a:custGeom>
              <a:avLst/>
              <a:gdLst/>
              <a:ahLst/>
              <a:cxnLst/>
              <a:rect l="l" t="t" r="r" b="b"/>
              <a:pathLst>
                <a:path w="1366" h="7319" extrusionOk="0">
                  <a:moveTo>
                    <a:pt x="1016" y="4643"/>
                  </a:moveTo>
                  <a:cubicBezTo>
                    <a:pt x="1081" y="5462"/>
                    <a:pt x="0" y="7024"/>
                    <a:pt x="0" y="7319"/>
                  </a:cubicBezTo>
                  <a:lnTo>
                    <a:pt x="0" y="7319"/>
                  </a:lnTo>
                  <a:cubicBezTo>
                    <a:pt x="0" y="7024"/>
                    <a:pt x="1081" y="5462"/>
                    <a:pt x="1016" y="4643"/>
                  </a:cubicBezTo>
                  <a:close/>
                  <a:moveTo>
                    <a:pt x="1365" y="1"/>
                  </a:moveTo>
                  <a:cubicBezTo>
                    <a:pt x="1355" y="12"/>
                    <a:pt x="1343" y="22"/>
                    <a:pt x="1343" y="44"/>
                  </a:cubicBezTo>
                  <a:cubicBezTo>
                    <a:pt x="1333" y="56"/>
                    <a:pt x="1321" y="88"/>
                    <a:pt x="1311" y="110"/>
                  </a:cubicBezTo>
                  <a:lnTo>
                    <a:pt x="1311" y="110"/>
                  </a:lnTo>
                  <a:cubicBezTo>
                    <a:pt x="1321" y="88"/>
                    <a:pt x="1333" y="56"/>
                    <a:pt x="1343" y="44"/>
                  </a:cubicBezTo>
                  <a:cubicBezTo>
                    <a:pt x="1343" y="22"/>
                    <a:pt x="1355" y="12"/>
                    <a:pt x="1365" y="1"/>
                  </a:cubicBezTo>
                  <a:close/>
                  <a:moveTo>
                    <a:pt x="1365" y="1"/>
                  </a:moveTo>
                  <a:lnTo>
                    <a:pt x="1365"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81"/>
            <p:cNvSpPr/>
            <p:nvPr>
              <p:custDataLst>
                <p:tags r:id="rId84"/>
              </p:custDataLst>
            </p:nvPr>
          </p:nvSpPr>
          <p:spPr>
            <a:xfrm>
              <a:off x="4662425" y="2081875"/>
              <a:ext cx="550" cy="25"/>
            </a:xfrm>
            <a:custGeom>
              <a:avLst/>
              <a:gdLst/>
              <a:ahLst/>
              <a:cxnLst/>
              <a:rect l="l" t="t" r="r" b="b"/>
              <a:pathLst>
                <a:path w="22" h="1" extrusionOk="0">
                  <a:moveTo>
                    <a:pt x="22" y="1"/>
                  </a:moveTo>
                  <a:lnTo>
                    <a:pt x="22" y="1"/>
                  </a:lnTo>
                  <a:lnTo>
                    <a:pt x="22" y="1"/>
                  </a:lnTo>
                  <a:close/>
                  <a:moveTo>
                    <a:pt x="0" y="1"/>
                  </a:moveTo>
                  <a:lnTo>
                    <a:pt x="11" y="1"/>
                  </a:lnTo>
                  <a:close/>
                </a:path>
              </a:pathLst>
            </a:custGeom>
            <a:solidFill>
              <a:srgbClr val="3A4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81"/>
            <p:cNvSpPr/>
            <p:nvPr>
              <p:custDataLst>
                <p:tags r:id="rId85"/>
              </p:custDataLst>
            </p:nvPr>
          </p:nvSpPr>
          <p:spPr>
            <a:xfrm>
              <a:off x="4622550" y="1855225"/>
              <a:ext cx="4925" cy="16700"/>
            </a:xfrm>
            <a:custGeom>
              <a:avLst/>
              <a:gdLst/>
              <a:ahLst/>
              <a:cxnLst/>
              <a:rect l="l" t="t" r="r" b="b"/>
              <a:pathLst>
                <a:path w="197" h="668" extrusionOk="0">
                  <a:moveTo>
                    <a:pt x="197" y="1"/>
                  </a:moveTo>
                  <a:lnTo>
                    <a:pt x="197" y="1"/>
                  </a:lnTo>
                  <a:cubicBezTo>
                    <a:pt x="153" y="132"/>
                    <a:pt x="88" y="372"/>
                    <a:pt x="0" y="668"/>
                  </a:cubicBezTo>
                  <a:cubicBezTo>
                    <a:pt x="88" y="372"/>
                    <a:pt x="153" y="132"/>
                    <a:pt x="197" y="1"/>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4" name="Google Shape;3524;p81"/>
            <p:cNvSpPr/>
            <p:nvPr>
              <p:custDataLst>
                <p:tags r:id="rId86"/>
              </p:custDataLst>
            </p:nvPr>
          </p:nvSpPr>
          <p:spPr>
            <a:xfrm>
              <a:off x="4594700" y="1847575"/>
              <a:ext cx="103225" cy="235150"/>
            </a:xfrm>
            <a:custGeom>
              <a:avLst/>
              <a:gdLst/>
              <a:ahLst/>
              <a:cxnLst/>
              <a:rect l="l" t="t" r="r" b="b"/>
              <a:pathLst>
                <a:path w="4129" h="9406" extrusionOk="0">
                  <a:moveTo>
                    <a:pt x="1649" y="1"/>
                  </a:moveTo>
                  <a:lnTo>
                    <a:pt x="1649" y="1"/>
                  </a:lnTo>
                  <a:cubicBezTo>
                    <a:pt x="1529" y="45"/>
                    <a:pt x="1409" y="110"/>
                    <a:pt x="1365" y="198"/>
                  </a:cubicBezTo>
                  <a:cubicBezTo>
                    <a:pt x="1355" y="209"/>
                    <a:pt x="1343" y="219"/>
                    <a:pt x="1343" y="241"/>
                  </a:cubicBezTo>
                  <a:cubicBezTo>
                    <a:pt x="1333" y="253"/>
                    <a:pt x="1321" y="285"/>
                    <a:pt x="1311" y="307"/>
                  </a:cubicBezTo>
                  <a:cubicBezTo>
                    <a:pt x="1267" y="438"/>
                    <a:pt x="1202" y="678"/>
                    <a:pt x="1114" y="974"/>
                  </a:cubicBezTo>
                  <a:cubicBezTo>
                    <a:pt x="950" y="1585"/>
                    <a:pt x="743" y="2415"/>
                    <a:pt x="721" y="2841"/>
                  </a:cubicBezTo>
                  <a:lnTo>
                    <a:pt x="721" y="2852"/>
                  </a:lnTo>
                  <a:lnTo>
                    <a:pt x="721" y="2885"/>
                  </a:lnTo>
                  <a:cubicBezTo>
                    <a:pt x="699" y="3551"/>
                    <a:pt x="950" y="4042"/>
                    <a:pt x="1016" y="4840"/>
                  </a:cubicBezTo>
                  <a:cubicBezTo>
                    <a:pt x="1081" y="5659"/>
                    <a:pt x="0" y="7221"/>
                    <a:pt x="0" y="7516"/>
                  </a:cubicBezTo>
                  <a:cubicBezTo>
                    <a:pt x="0" y="7811"/>
                    <a:pt x="1278" y="9176"/>
                    <a:pt x="2709" y="9373"/>
                  </a:cubicBezTo>
                  <a:lnTo>
                    <a:pt x="2731" y="9373"/>
                  </a:lnTo>
                  <a:cubicBezTo>
                    <a:pt x="2818" y="9395"/>
                    <a:pt x="2906" y="9395"/>
                    <a:pt x="2993" y="9406"/>
                  </a:cubicBezTo>
                  <a:cubicBezTo>
                    <a:pt x="2993" y="9297"/>
                    <a:pt x="2894" y="9176"/>
                    <a:pt x="2753" y="9132"/>
                  </a:cubicBezTo>
                  <a:cubicBezTo>
                    <a:pt x="2348" y="8991"/>
                    <a:pt x="2076" y="8564"/>
                    <a:pt x="1911" y="8237"/>
                  </a:cubicBezTo>
                  <a:cubicBezTo>
                    <a:pt x="1846" y="8106"/>
                    <a:pt x="1933" y="8073"/>
                    <a:pt x="2097" y="8073"/>
                  </a:cubicBezTo>
                  <a:cubicBezTo>
                    <a:pt x="2163" y="8073"/>
                    <a:pt x="2239" y="8073"/>
                    <a:pt x="2326" y="8084"/>
                  </a:cubicBezTo>
                  <a:cubicBezTo>
                    <a:pt x="2403" y="8084"/>
                    <a:pt x="2501" y="8095"/>
                    <a:pt x="2588" y="8095"/>
                  </a:cubicBezTo>
                  <a:cubicBezTo>
                    <a:pt x="2720" y="8095"/>
                    <a:pt x="2851" y="8084"/>
                    <a:pt x="2971" y="8052"/>
                  </a:cubicBezTo>
                  <a:cubicBezTo>
                    <a:pt x="3484" y="7909"/>
                    <a:pt x="2076" y="7243"/>
                    <a:pt x="1966" y="6588"/>
                  </a:cubicBezTo>
                  <a:cubicBezTo>
                    <a:pt x="1923" y="6314"/>
                    <a:pt x="2097" y="6249"/>
                    <a:pt x="2360" y="6249"/>
                  </a:cubicBezTo>
                  <a:cubicBezTo>
                    <a:pt x="2501" y="6249"/>
                    <a:pt x="2676" y="6271"/>
                    <a:pt x="2851" y="6293"/>
                  </a:cubicBezTo>
                  <a:cubicBezTo>
                    <a:pt x="3025" y="6314"/>
                    <a:pt x="3200" y="6336"/>
                    <a:pt x="3364" y="6336"/>
                  </a:cubicBezTo>
                  <a:cubicBezTo>
                    <a:pt x="3430" y="6336"/>
                    <a:pt x="3506" y="6326"/>
                    <a:pt x="3561" y="6314"/>
                  </a:cubicBezTo>
                  <a:cubicBezTo>
                    <a:pt x="4129" y="6217"/>
                    <a:pt x="1649" y="4261"/>
                    <a:pt x="1234" y="2994"/>
                  </a:cubicBezTo>
                  <a:cubicBezTo>
                    <a:pt x="918" y="2000"/>
                    <a:pt x="1420" y="569"/>
                    <a:pt x="16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5" name="Google Shape;3525;p81"/>
            <p:cNvSpPr/>
            <p:nvPr>
              <p:custDataLst>
                <p:tags r:id="rId87"/>
              </p:custDataLst>
            </p:nvPr>
          </p:nvSpPr>
          <p:spPr>
            <a:xfrm>
              <a:off x="4454325" y="2392500"/>
              <a:ext cx="73775" cy="127325"/>
            </a:xfrm>
            <a:custGeom>
              <a:avLst/>
              <a:gdLst/>
              <a:ahLst/>
              <a:cxnLst/>
              <a:rect l="l" t="t" r="r" b="b"/>
              <a:pathLst>
                <a:path w="2951" h="5093" extrusionOk="0">
                  <a:moveTo>
                    <a:pt x="1692" y="1"/>
                  </a:moveTo>
                  <a:cubicBezTo>
                    <a:pt x="1620" y="1"/>
                    <a:pt x="1283" y="233"/>
                    <a:pt x="1169" y="432"/>
                  </a:cubicBezTo>
                  <a:cubicBezTo>
                    <a:pt x="1038" y="661"/>
                    <a:pt x="809" y="1470"/>
                    <a:pt x="525" y="2158"/>
                  </a:cubicBezTo>
                  <a:cubicBezTo>
                    <a:pt x="230" y="2835"/>
                    <a:pt x="1" y="3545"/>
                    <a:pt x="164" y="4200"/>
                  </a:cubicBezTo>
                  <a:cubicBezTo>
                    <a:pt x="300" y="4732"/>
                    <a:pt x="962" y="5093"/>
                    <a:pt x="1515" y="5093"/>
                  </a:cubicBezTo>
                  <a:cubicBezTo>
                    <a:pt x="1632" y="5093"/>
                    <a:pt x="1745" y="5076"/>
                    <a:pt x="1846" y="5042"/>
                  </a:cubicBezTo>
                  <a:cubicBezTo>
                    <a:pt x="2436" y="4845"/>
                    <a:pt x="2535" y="2671"/>
                    <a:pt x="2601" y="2125"/>
                  </a:cubicBezTo>
                  <a:cubicBezTo>
                    <a:pt x="2666" y="1568"/>
                    <a:pt x="2764" y="1338"/>
                    <a:pt x="2863" y="1120"/>
                  </a:cubicBezTo>
                  <a:cubicBezTo>
                    <a:pt x="2950" y="891"/>
                    <a:pt x="2732" y="694"/>
                    <a:pt x="2732" y="694"/>
                  </a:cubicBezTo>
                  <a:cubicBezTo>
                    <a:pt x="2732" y="694"/>
                    <a:pt x="2502" y="1186"/>
                    <a:pt x="2469" y="1306"/>
                  </a:cubicBezTo>
                  <a:cubicBezTo>
                    <a:pt x="2465" y="1324"/>
                    <a:pt x="2459" y="1332"/>
                    <a:pt x="2451" y="1332"/>
                  </a:cubicBezTo>
                  <a:cubicBezTo>
                    <a:pt x="2401" y="1332"/>
                    <a:pt x="2292" y="1013"/>
                    <a:pt x="2207" y="957"/>
                  </a:cubicBezTo>
                  <a:cubicBezTo>
                    <a:pt x="2189" y="944"/>
                    <a:pt x="2164" y="939"/>
                    <a:pt x="2133" y="939"/>
                  </a:cubicBezTo>
                  <a:cubicBezTo>
                    <a:pt x="2000" y="939"/>
                    <a:pt x="1757" y="1040"/>
                    <a:pt x="1465" y="1120"/>
                  </a:cubicBezTo>
                  <a:cubicBezTo>
                    <a:pt x="1445" y="1125"/>
                    <a:pt x="1427" y="1128"/>
                    <a:pt x="1412" y="1128"/>
                  </a:cubicBezTo>
                  <a:cubicBezTo>
                    <a:pt x="1153" y="1128"/>
                    <a:pt x="1562" y="367"/>
                    <a:pt x="1562" y="367"/>
                  </a:cubicBezTo>
                  <a:cubicBezTo>
                    <a:pt x="1562" y="367"/>
                    <a:pt x="1693" y="115"/>
                    <a:pt x="1705" y="17"/>
                  </a:cubicBezTo>
                  <a:cubicBezTo>
                    <a:pt x="1708" y="6"/>
                    <a:pt x="1703" y="1"/>
                    <a:pt x="16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6" name="Google Shape;3526;p81"/>
            <p:cNvSpPr/>
            <p:nvPr>
              <p:custDataLst>
                <p:tags r:id="rId88"/>
              </p:custDataLst>
            </p:nvPr>
          </p:nvSpPr>
          <p:spPr>
            <a:xfrm>
              <a:off x="4484100" y="2398650"/>
              <a:ext cx="3300" cy="4125"/>
            </a:xfrm>
            <a:custGeom>
              <a:avLst/>
              <a:gdLst/>
              <a:ahLst/>
              <a:cxnLst/>
              <a:rect l="l" t="t" r="r" b="b"/>
              <a:pathLst>
                <a:path w="132" h="165" extrusionOk="0">
                  <a:moveTo>
                    <a:pt x="131" y="0"/>
                  </a:moveTo>
                  <a:cubicBezTo>
                    <a:pt x="77" y="55"/>
                    <a:pt x="33" y="109"/>
                    <a:pt x="0" y="164"/>
                  </a:cubicBezTo>
                  <a:cubicBezTo>
                    <a:pt x="33" y="109"/>
                    <a:pt x="77" y="55"/>
                    <a:pt x="131" y="0"/>
                  </a:cubicBezTo>
                  <a:close/>
                  <a:moveTo>
                    <a:pt x="131" y="0"/>
                  </a:moveTo>
                  <a:lnTo>
                    <a:pt x="131"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7" name="Google Shape;3527;p81"/>
            <p:cNvSpPr/>
            <p:nvPr>
              <p:custDataLst>
                <p:tags r:id="rId89"/>
              </p:custDataLst>
            </p:nvPr>
          </p:nvSpPr>
          <p:spPr>
            <a:xfrm>
              <a:off x="4483275" y="2401650"/>
              <a:ext cx="10125" cy="18875"/>
            </a:xfrm>
            <a:custGeom>
              <a:avLst/>
              <a:gdLst/>
              <a:ahLst/>
              <a:cxnLst/>
              <a:rect l="l" t="t" r="r" b="b"/>
              <a:pathLst>
                <a:path w="405" h="755" extrusionOk="0">
                  <a:moveTo>
                    <a:pt x="404" y="1"/>
                  </a:moveTo>
                  <a:cubicBezTo>
                    <a:pt x="394" y="11"/>
                    <a:pt x="1" y="754"/>
                    <a:pt x="251" y="754"/>
                  </a:cubicBezTo>
                  <a:lnTo>
                    <a:pt x="285" y="754"/>
                  </a:lnTo>
                  <a:lnTo>
                    <a:pt x="285" y="754"/>
                  </a:lnTo>
                  <a:lnTo>
                    <a:pt x="251" y="754"/>
                  </a:lnTo>
                  <a:cubicBezTo>
                    <a:pt x="1" y="754"/>
                    <a:pt x="394" y="11"/>
                    <a:pt x="404" y="1"/>
                  </a:cubicBezTo>
                  <a:close/>
                  <a:moveTo>
                    <a:pt x="404" y="1"/>
                  </a:moveTo>
                  <a:lnTo>
                    <a:pt x="404"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8" name="Google Shape;3528;p81"/>
            <p:cNvSpPr/>
            <p:nvPr>
              <p:custDataLst>
                <p:tags r:id="rId90"/>
              </p:custDataLst>
            </p:nvPr>
          </p:nvSpPr>
          <p:spPr>
            <a:xfrm>
              <a:off x="4458425" y="2403300"/>
              <a:ext cx="43175" cy="116600"/>
            </a:xfrm>
            <a:custGeom>
              <a:avLst/>
              <a:gdLst/>
              <a:ahLst/>
              <a:cxnLst/>
              <a:rect l="l" t="t" r="r" b="b"/>
              <a:pathLst>
                <a:path w="1727" h="4664" extrusionOk="0">
                  <a:moveTo>
                    <a:pt x="1322" y="4664"/>
                  </a:moveTo>
                  <a:lnTo>
                    <a:pt x="1355" y="4664"/>
                  </a:lnTo>
                  <a:lnTo>
                    <a:pt x="1355" y="4664"/>
                  </a:lnTo>
                  <a:lnTo>
                    <a:pt x="1322" y="4664"/>
                  </a:lnTo>
                  <a:close/>
                  <a:moveTo>
                    <a:pt x="1682" y="4610"/>
                  </a:moveTo>
                  <a:cubicBezTo>
                    <a:pt x="1585" y="4642"/>
                    <a:pt x="1464" y="4664"/>
                    <a:pt x="1355" y="4664"/>
                  </a:cubicBezTo>
                  <a:cubicBezTo>
                    <a:pt x="1464" y="4664"/>
                    <a:pt x="1585" y="4642"/>
                    <a:pt x="1682" y="4610"/>
                  </a:cubicBez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704" y="4610"/>
                  </a:moveTo>
                  <a:lnTo>
                    <a:pt x="1704" y="4610"/>
                  </a:lnTo>
                  <a:lnTo>
                    <a:pt x="1704" y="4610"/>
                  </a:lnTo>
                  <a:close/>
                  <a:moveTo>
                    <a:pt x="1704" y="4610"/>
                  </a:moveTo>
                  <a:lnTo>
                    <a:pt x="1704" y="4610"/>
                  </a:lnTo>
                  <a:lnTo>
                    <a:pt x="1704" y="4610"/>
                  </a:lnTo>
                  <a:close/>
                  <a:moveTo>
                    <a:pt x="1704" y="4610"/>
                  </a:moveTo>
                  <a:lnTo>
                    <a:pt x="1704" y="4610"/>
                  </a:lnTo>
                  <a:lnTo>
                    <a:pt x="1704" y="4610"/>
                  </a:lnTo>
                  <a:close/>
                  <a:moveTo>
                    <a:pt x="1704" y="4610"/>
                  </a:moveTo>
                  <a:lnTo>
                    <a:pt x="1704" y="4610"/>
                  </a:lnTo>
                  <a:lnTo>
                    <a:pt x="1704" y="4610"/>
                  </a:lnTo>
                  <a:close/>
                  <a:moveTo>
                    <a:pt x="1704" y="4598"/>
                  </a:moveTo>
                  <a:lnTo>
                    <a:pt x="1704" y="4598"/>
                  </a:lnTo>
                  <a:lnTo>
                    <a:pt x="1704" y="4598"/>
                  </a:lnTo>
                  <a:close/>
                  <a:moveTo>
                    <a:pt x="1704" y="4598"/>
                  </a:moveTo>
                  <a:lnTo>
                    <a:pt x="1704" y="4598"/>
                  </a:lnTo>
                  <a:lnTo>
                    <a:pt x="1704"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26" y="4598"/>
                  </a:moveTo>
                  <a:lnTo>
                    <a:pt x="1716" y="4598"/>
                  </a:lnTo>
                  <a:lnTo>
                    <a:pt x="1726" y="4598"/>
                  </a:lnTo>
                  <a:close/>
                  <a:moveTo>
                    <a:pt x="1726" y="4598"/>
                  </a:moveTo>
                  <a:lnTo>
                    <a:pt x="1726" y="4598"/>
                  </a:lnTo>
                  <a:lnTo>
                    <a:pt x="1726" y="4598"/>
                  </a:lnTo>
                  <a:close/>
                  <a:moveTo>
                    <a:pt x="1726" y="4598"/>
                  </a:moveTo>
                  <a:lnTo>
                    <a:pt x="1726" y="4598"/>
                  </a:lnTo>
                  <a:lnTo>
                    <a:pt x="1726" y="4598"/>
                  </a:lnTo>
                  <a:close/>
                  <a:moveTo>
                    <a:pt x="0" y="3768"/>
                  </a:moveTo>
                  <a:cubicBezTo>
                    <a:pt x="33" y="3877"/>
                    <a:pt x="77" y="3987"/>
                    <a:pt x="153" y="4074"/>
                  </a:cubicBezTo>
                  <a:cubicBezTo>
                    <a:pt x="77" y="3987"/>
                    <a:pt x="33" y="3877"/>
                    <a:pt x="0" y="3768"/>
                  </a:cubicBezTo>
                  <a:close/>
                  <a:moveTo>
                    <a:pt x="1005" y="0"/>
                  </a:moveTo>
                  <a:lnTo>
                    <a:pt x="1005" y="0"/>
                  </a:lnTo>
                  <a:cubicBezTo>
                    <a:pt x="874" y="229"/>
                    <a:pt x="645" y="1038"/>
                    <a:pt x="361" y="1726"/>
                  </a:cubicBezTo>
                  <a:lnTo>
                    <a:pt x="361" y="1726"/>
                  </a:lnTo>
                  <a:lnTo>
                    <a:pt x="361" y="1726"/>
                  </a:lnTo>
                  <a:cubicBezTo>
                    <a:pt x="645" y="1038"/>
                    <a:pt x="874" y="229"/>
                    <a:pt x="1005"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9" name="Google Shape;3529;p81"/>
            <p:cNvSpPr/>
            <p:nvPr>
              <p:custDataLst>
                <p:tags r:id="rId91"/>
              </p:custDataLst>
            </p:nvPr>
          </p:nvSpPr>
          <p:spPr>
            <a:xfrm>
              <a:off x="4454325" y="2392625"/>
              <a:ext cx="60650" cy="127275"/>
            </a:xfrm>
            <a:custGeom>
              <a:avLst/>
              <a:gdLst/>
              <a:ahLst/>
              <a:cxnLst/>
              <a:rect l="l" t="t" r="r" b="b"/>
              <a:pathLst>
                <a:path w="2426" h="5091" extrusionOk="0">
                  <a:moveTo>
                    <a:pt x="1693" y="1"/>
                  </a:moveTo>
                  <a:cubicBezTo>
                    <a:pt x="1639" y="1"/>
                    <a:pt x="1465" y="110"/>
                    <a:pt x="1322" y="241"/>
                  </a:cubicBezTo>
                  <a:cubicBezTo>
                    <a:pt x="1268" y="296"/>
                    <a:pt x="1224" y="350"/>
                    <a:pt x="1191" y="405"/>
                  </a:cubicBezTo>
                  <a:lnTo>
                    <a:pt x="1169" y="427"/>
                  </a:lnTo>
                  <a:cubicBezTo>
                    <a:pt x="1038" y="656"/>
                    <a:pt x="809" y="1465"/>
                    <a:pt x="525" y="2153"/>
                  </a:cubicBezTo>
                  <a:cubicBezTo>
                    <a:pt x="230" y="2830"/>
                    <a:pt x="1" y="3540"/>
                    <a:pt x="164" y="4195"/>
                  </a:cubicBezTo>
                  <a:cubicBezTo>
                    <a:pt x="197" y="4304"/>
                    <a:pt x="241" y="4414"/>
                    <a:pt x="317" y="4501"/>
                  </a:cubicBezTo>
                  <a:cubicBezTo>
                    <a:pt x="569" y="4851"/>
                    <a:pt x="1060" y="5080"/>
                    <a:pt x="1486" y="5091"/>
                  </a:cubicBezTo>
                  <a:lnTo>
                    <a:pt x="1519" y="5091"/>
                  </a:lnTo>
                  <a:cubicBezTo>
                    <a:pt x="1628" y="5091"/>
                    <a:pt x="1749" y="5069"/>
                    <a:pt x="1846" y="5037"/>
                  </a:cubicBezTo>
                  <a:lnTo>
                    <a:pt x="1868" y="5037"/>
                  </a:lnTo>
                  <a:lnTo>
                    <a:pt x="1868" y="5025"/>
                  </a:lnTo>
                  <a:lnTo>
                    <a:pt x="1890" y="5025"/>
                  </a:lnTo>
                  <a:cubicBezTo>
                    <a:pt x="2164" y="4884"/>
                    <a:pt x="2327" y="4283"/>
                    <a:pt x="2426" y="3649"/>
                  </a:cubicBezTo>
                  <a:cubicBezTo>
                    <a:pt x="2011" y="3540"/>
                    <a:pt x="1399" y="3333"/>
                    <a:pt x="1268" y="2950"/>
                  </a:cubicBezTo>
                  <a:cubicBezTo>
                    <a:pt x="1159" y="2634"/>
                    <a:pt x="1300" y="1814"/>
                    <a:pt x="1443" y="1115"/>
                  </a:cubicBezTo>
                  <a:lnTo>
                    <a:pt x="1409" y="1115"/>
                  </a:lnTo>
                  <a:cubicBezTo>
                    <a:pt x="1159" y="1115"/>
                    <a:pt x="1552" y="372"/>
                    <a:pt x="1562" y="362"/>
                  </a:cubicBezTo>
                  <a:cubicBezTo>
                    <a:pt x="1562" y="362"/>
                    <a:pt x="1693" y="110"/>
                    <a:pt x="1705" y="12"/>
                  </a:cubicBezTo>
                  <a:lnTo>
                    <a:pt x="17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81"/>
            <p:cNvSpPr/>
            <p:nvPr>
              <p:custDataLst>
                <p:tags r:id="rId92"/>
              </p:custDataLst>
            </p:nvPr>
          </p:nvSpPr>
          <p:spPr>
            <a:xfrm>
              <a:off x="4309050" y="1946175"/>
              <a:ext cx="115825" cy="115800"/>
            </a:xfrm>
            <a:custGeom>
              <a:avLst/>
              <a:gdLst/>
              <a:ahLst/>
              <a:cxnLst/>
              <a:rect l="l" t="t" r="r" b="b"/>
              <a:pathLst>
                <a:path w="4633" h="4632" extrusionOk="0">
                  <a:moveTo>
                    <a:pt x="2317" y="1"/>
                  </a:moveTo>
                  <a:cubicBezTo>
                    <a:pt x="1038" y="1"/>
                    <a:pt x="1" y="1038"/>
                    <a:pt x="1" y="2316"/>
                  </a:cubicBezTo>
                  <a:cubicBezTo>
                    <a:pt x="1" y="3594"/>
                    <a:pt x="1038" y="4632"/>
                    <a:pt x="2317" y="4632"/>
                  </a:cubicBezTo>
                  <a:cubicBezTo>
                    <a:pt x="3594" y="4632"/>
                    <a:pt x="4632" y="3594"/>
                    <a:pt x="4632" y="2316"/>
                  </a:cubicBezTo>
                  <a:cubicBezTo>
                    <a:pt x="4632" y="1038"/>
                    <a:pt x="3594" y="1"/>
                    <a:pt x="23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1" name="Google Shape;3531;p81"/>
            <p:cNvSpPr/>
            <p:nvPr>
              <p:custDataLst>
                <p:tags r:id="rId93"/>
              </p:custDataLst>
            </p:nvPr>
          </p:nvSpPr>
          <p:spPr>
            <a:xfrm>
              <a:off x="4362850" y="2003525"/>
              <a:ext cx="62025" cy="58450"/>
            </a:xfrm>
            <a:custGeom>
              <a:avLst/>
              <a:gdLst/>
              <a:ahLst/>
              <a:cxnLst/>
              <a:rect l="l" t="t" r="r" b="b"/>
              <a:pathLst>
                <a:path w="2481" h="2338" extrusionOk="0">
                  <a:moveTo>
                    <a:pt x="153" y="2338"/>
                  </a:moveTo>
                  <a:lnTo>
                    <a:pt x="165" y="2338"/>
                  </a:lnTo>
                  <a:lnTo>
                    <a:pt x="153" y="2338"/>
                  </a:lnTo>
                  <a:close/>
                  <a:moveTo>
                    <a:pt x="153" y="2338"/>
                  </a:moveTo>
                  <a:lnTo>
                    <a:pt x="153" y="2338"/>
                  </a:lnTo>
                  <a:lnTo>
                    <a:pt x="153" y="2338"/>
                  </a:lnTo>
                  <a:close/>
                  <a:moveTo>
                    <a:pt x="143" y="2338"/>
                  </a:moveTo>
                  <a:lnTo>
                    <a:pt x="143" y="2338"/>
                  </a:lnTo>
                  <a:lnTo>
                    <a:pt x="143" y="2338"/>
                  </a:lnTo>
                  <a:close/>
                  <a:moveTo>
                    <a:pt x="131" y="2338"/>
                  </a:moveTo>
                  <a:lnTo>
                    <a:pt x="143" y="2338"/>
                  </a:lnTo>
                  <a:lnTo>
                    <a:pt x="131" y="2338"/>
                  </a:lnTo>
                  <a:close/>
                  <a:moveTo>
                    <a:pt x="131" y="2338"/>
                  </a:moveTo>
                  <a:lnTo>
                    <a:pt x="131" y="2338"/>
                  </a:lnTo>
                  <a:lnTo>
                    <a:pt x="131" y="2338"/>
                  </a:lnTo>
                  <a:close/>
                  <a:moveTo>
                    <a:pt x="121" y="2338"/>
                  </a:moveTo>
                  <a:lnTo>
                    <a:pt x="121" y="2338"/>
                  </a:lnTo>
                  <a:lnTo>
                    <a:pt x="121" y="2338"/>
                  </a:lnTo>
                  <a:close/>
                  <a:moveTo>
                    <a:pt x="110" y="2338"/>
                  </a:moveTo>
                  <a:lnTo>
                    <a:pt x="121" y="2338"/>
                  </a:lnTo>
                  <a:lnTo>
                    <a:pt x="110" y="2338"/>
                  </a:lnTo>
                  <a:close/>
                  <a:moveTo>
                    <a:pt x="110" y="2338"/>
                  </a:moveTo>
                  <a:lnTo>
                    <a:pt x="110" y="2338"/>
                  </a:lnTo>
                  <a:lnTo>
                    <a:pt x="110" y="2338"/>
                  </a:lnTo>
                  <a:close/>
                  <a:moveTo>
                    <a:pt x="99" y="2338"/>
                  </a:moveTo>
                  <a:lnTo>
                    <a:pt x="99" y="2338"/>
                  </a:lnTo>
                  <a:lnTo>
                    <a:pt x="99" y="2338"/>
                  </a:lnTo>
                  <a:close/>
                  <a:moveTo>
                    <a:pt x="88" y="2338"/>
                  </a:moveTo>
                  <a:lnTo>
                    <a:pt x="99" y="2338"/>
                  </a:lnTo>
                  <a:lnTo>
                    <a:pt x="88" y="2338"/>
                  </a:lnTo>
                  <a:close/>
                  <a:moveTo>
                    <a:pt x="88" y="2338"/>
                  </a:moveTo>
                  <a:lnTo>
                    <a:pt x="88" y="2338"/>
                  </a:lnTo>
                  <a:lnTo>
                    <a:pt x="88" y="2338"/>
                  </a:lnTo>
                  <a:close/>
                  <a:moveTo>
                    <a:pt x="77" y="2338"/>
                  </a:moveTo>
                  <a:lnTo>
                    <a:pt x="77" y="2338"/>
                  </a:lnTo>
                  <a:lnTo>
                    <a:pt x="77" y="2338"/>
                  </a:lnTo>
                  <a:close/>
                  <a:moveTo>
                    <a:pt x="77" y="2338"/>
                  </a:moveTo>
                  <a:lnTo>
                    <a:pt x="77" y="2338"/>
                  </a:lnTo>
                  <a:lnTo>
                    <a:pt x="77" y="2338"/>
                  </a:lnTo>
                  <a:close/>
                  <a:moveTo>
                    <a:pt x="44" y="2338"/>
                  </a:moveTo>
                  <a:lnTo>
                    <a:pt x="44" y="2338"/>
                  </a:lnTo>
                  <a:lnTo>
                    <a:pt x="44" y="2338"/>
                  </a:lnTo>
                  <a:close/>
                  <a:moveTo>
                    <a:pt x="34" y="2338"/>
                  </a:moveTo>
                  <a:lnTo>
                    <a:pt x="44" y="2338"/>
                  </a:lnTo>
                  <a:lnTo>
                    <a:pt x="34" y="2338"/>
                  </a:lnTo>
                  <a:close/>
                  <a:moveTo>
                    <a:pt x="34" y="2338"/>
                  </a:moveTo>
                  <a:lnTo>
                    <a:pt x="34" y="2338"/>
                  </a:lnTo>
                  <a:lnTo>
                    <a:pt x="34" y="2338"/>
                  </a:lnTo>
                  <a:close/>
                  <a:moveTo>
                    <a:pt x="22" y="2338"/>
                  </a:moveTo>
                  <a:lnTo>
                    <a:pt x="22" y="2338"/>
                  </a:lnTo>
                  <a:lnTo>
                    <a:pt x="22" y="2338"/>
                  </a:lnTo>
                  <a:close/>
                  <a:moveTo>
                    <a:pt x="22" y="2338"/>
                  </a:moveTo>
                  <a:lnTo>
                    <a:pt x="22" y="2338"/>
                  </a:lnTo>
                  <a:lnTo>
                    <a:pt x="22" y="2338"/>
                  </a:lnTo>
                  <a:close/>
                  <a:moveTo>
                    <a:pt x="12" y="2338"/>
                  </a:moveTo>
                  <a:lnTo>
                    <a:pt x="12" y="2338"/>
                  </a:lnTo>
                  <a:lnTo>
                    <a:pt x="12" y="2338"/>
                  </a:lnTo>
                  <a:close/>
                  <a:moveTo>
                    <a:pt x="0" y="2338"/>
                  </a:moveTo>
                  <a:lnTo>
                    <a:pt x="0" y="2338"/>
                  </a:lnTo>
                  <a:lnTo>
                    <a:pt x="0" y="2338"/>
                  </a:lnTo>
                  <a:close/>
                  <a:moveTo>
                    <a:pt x="2480" y="22"/>
                  </a:moveTo>
                  <a:cubicBezTo>
                    <a:pt x="2480" y="1278"/>
                    <a:pt x="1486" y="2294"/>
                    <a:pt x="241" y="2338"/>
                  </a:cubicBezTo>
                  <a:cubicBezTo>
                    <a:pt x="1486" y="2294"/>
                    <a:pt x="2480" y="1278"/>
                    <a:pt x="2480" y="22"/>
                  </a:cubicBezTo>
                  <a:close/>
                  <a:moveTo>
                    <a:pt x="2480" y="11"/>
                  </a:moveTo>
                  <a:lnTo>
                    <a:pt x="2480" y="22"/>
                  </a:lnTo>
                  <a:lnTo>
                    <a:pt x="2480" y="22"/>
                  </a:lnTo>
                  <a:lnTo>
                    <a:pt x="2480" y="11"/>
                  </a:lnTo>
                  <a:close/>
                  <a:moveTo>
                    <a:pt x="2480" y="11"/>
                  </a:moveTo>
                  <a:lnTo>
                    <a:pt x="2480" y="11"/>
                  </a:lnTo>
                  <a:lnTo>
                    <a:pt x="2480" y="11"/>
                  </a:lnTo>
                  <a:close/>
                  <a:moveTo>
                    <a:pt x="2480" y="0"/>
                  </a:moveTo>
                  <a:lnTo>
                    <a:pt x="2480" y="11"/>
                  </a:lnTo>
                  <a:lnTo>
                    <a:pt x="2480" y="0"/>
                  </a:lnTo>
                  <a:close/>
                  <a:moveTo>
                    <a:pt x="2480" y="0"/>
                  </a:moveTo>
                  <a:lnTo>
                    <a:pt x="2480"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2" name="Google Shape;3532;p81"/>
            <p:cNvSpPr/>
            <p:nvPr>
              <p:custDataLst>
                <p:tags r:id="rId94"/>
              </p:custDataLst>
            </p:nvPr>
          </p:nvSpPr>
          <p:spPr>
            <a:xfrm>
              <a:off x="4309325" y="1969375"/>
              <a:ext cx="115550" cy="92600"/>
            </a:xfrm>
            <a:custGeom>
              <a:avLst/>
              <a:gdLst/>
              <a:ahLst/>
              <a:cxnLst/>
              <a:rect l="l" t="t" r="r" b="b"/>
              <a:pathLst>
                <a:path w="4622" h="3704" extrusionOk="0">
                  <a:moveTo>
                    <a:pt x="4151" y="1"/>
                  </a:moveTo>
                  <a:lnTo>
                    <a:pt x="4151" y="1"/>
                  </a:lnTo>
                  <a:cubicBezTo>
                    <a:pt x="4162" y="88"/>
                    <a:pt x="4173" y="175"/>
                    <a:pt x="4173" y="263"/>
                  </a:cubicBezTo>
                  <a:cubicBezTo>
                    <a:pt x="4173" y="1541"/>
                    <a:pt x="3136" y="2578"/>
                    <a:pt x="1857" y="2578"/>
                  </a:cubicBezTo>
                  <a:cubicBezTo>
                    <a:pt x="1093" y="2578"/>
                    <a:pt x="427" y="2218"/>
                    <a:pt x="0" y="1650"/>
                  </a:cubicBezTo>
                  <a:lnTo>
                    <a:pt x="0" y="1650"/>
                  </a:lnTo>
                  <a:cubicBezTo>
                    <a:pt x="121" y="2753"/>
                    <a:pt x="1027" y="3627"/>
                    <a:pt x="2141" y="3704"/>
                  </a:cubicBezTo>
                  <a:lnTo>
                    <a:pt x="2382" y="3704"/>
                  </a:lnTo>
                  <a:cubicBezTo>
                    <a:pt x="3627" y="3660"/>
                    <a:pt x="4621" y="2644"/>
                    <a:pt x="4621" y="1388"/>
                  </a:cubicBezTo>
                  <a:lnTo>
                    <a:pt x="4621" y="1377"/>
                  </a:lnTo>
                  <a:lnTo>
                    <a:pt x="4621" y="1366"/>
                  </a:lnTo>
                  <a:cubicBezTo>
                    <a:pt x="4621" y="853"/>
                    <a:pt x="4446" y="383"/>
                    <a:pt x="41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3" name="Google Shape;3533;p81"/>
            <p:cNvSpPr/>
            <p:nvPr>
              <p:custDataLst>
                <p:tags r:id="rId95"/>
              </p:custDataLst>
            </p:nvPr>
          </p:nvSpPr>
          <p:spPr>
            <a:xfrm>
              <a:off x="4644650" y="1742625"/>
              <a:ext cx="76225" cy="92825"/>
            </a:xfrm>
            <a:custGeom>
              <a:avLst/>
              <a:gdLst/>
              <a:ahLst/>
              <a:cxnLst/>
              <a:rect l="l" t="t" r="r" b="b"/>
              <a:pathLst>
                <a:path w="3049" h="3713" extrusionOk="0">
                  <a:moveTo>
                    <a:pt x="1078" y="0"/>
                  </a:moveTo>
                  <a:cubicBezTo>
                    <a:pt x="960" y="0"/>
                    <a:pt x="851" y="12"/>
                    <a:pt x="755" y="38"/>
                  </a:cubicBezTo>
                  <a:cubicBezTo>
                    <a:pt x="88" y="223"/>
                    <a:pt x="1" y="1250"/>
                    <a:pt x="88" y="1665"/>
                  </a:cubicBezTo>
                  <a:cubicBezTo>
                    <a:pt x="88" y="1665"/>
                    <a:pt x="241" y="2582"/>
                    <a:pt x="602" y="2954"/>
                  </a:cubicBezTo>
                  <a:cubicBezTo>
                    <a:pt x="891" y="3252"/>
                    <a:pt x="1695" y="3713"/>
                    <a:pt x="2238" y="3713"/>
                  </a:cubicBezTo>
                  <a:cubicBezTo>
                    <a:pt x="2371" y="3713"/>
                    <a:pt x="2488" y="3685"/>
                    <a:pt x="2578" y="3621"/>
                  </a:cubicBezTo>
                  <a:cubicBezTo>
                    <a:pt x="3049" y="3293"/>
                    <a:pt x="3027" y="1512"/>
                    <a:pt x="2862" y="912"/>
                  </a:cubicBezTo>
                  <a:cubicBezTo>
                    <a:pt x="2723" y="408"/>
                    <a:pt x="1763" y="0"/>
                    <a:pt x="1078" y="0"/>
                  </a:cubicBez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4" name="Google Shape;3534;p81"/>
            <p:cNvSpPr/>
            <p:nvPr>
              <p:custDataLst>
                <p:tags r:id="rId96"/>
              </p:custDataLst>
            </p:nvPr>
          </p:nvSpPr>
          <p:spPr>
            <a:xfrm>
              <a:off x="4639475" y="1735700"/>
              <a:ext cx="80850" cy="70825"/>
            </a:xfrm>
            <a:custGeom>
              <a:avLst/>
              <a:gdLst/>
              <a:ahLst/>
              <a:cxnLst/>
              <a:rect l="l" t="t" r="r" b="b"/>
              <a:pathLst>
                <a:path w="3234" h="2833" extrusionOk="0">
                  <a:moveTo>
                    <a:pt x="1752" y="1"/>
                  </a:moveTo>
                  <a:cubicBezTo>
                    <a:pt x="1545" y="1"/>
                    <a:pt x="1294" y="16"/>
                    <a:pt x="1016" y="63"/>
                  </a:cubicBezTo>
                  <a:cubicBezTo>
                    <a:pt x="317" y="184"/>
                    <a:pt x="251" y="566"/>
                    <a:pt x="229" y="599"/>
                  </a:cubicBezTo>
                  <a:cubicBezTo>
                    <a:pt x="208" y="631"/>
                    <a:pt x="1" y="893"/>
                    <a:pt x="11" y="1439"/>
                  </a:cubicBezTo>
                  <a:cubicBezTo>
                    <a:pt x="33" y="1986"/>
                    <a:pt x="459" y="2772"/>
                    <a:pt x="547" y="2827"/>
                  </a:cubicBezTo>
                  <a:cubicBezTo>
                    <a:pt x="554" y="2831"/>
                    <a:pt x="562" y="2833"/>
                    <a:pt x="568" y="2833"/>
                  </a:cubicBezTo>
                  <a:cubicBezTo>
                    <a:pt x="641" y="2833"/>
                    <a:pt x="678" y="2641"/>
                    <a:pt x="678" y="2641"/>
                  </a:cubicBezTo>
                  <a:cubicBezTo>
                    <a:pt x="678" y="2641"/>
                    <a:pt x="569" y="2521"/>
                    <a:pt x="535" y="2434"/>
                  </a:cubicBezTo>
                  <a:cubicBezTo>
                    <a:pt x="513" y="2346"/>
                    <a:pt x="437" y="2041"/>
                    <a:pt x="612" y="1997"/>
                  </a:cubicBezTo>
                  <a:cubicBezTo>
                    <a:pt x="621" y="1995"/>
                    <a:pt x="630" y="1994"/>
                    <a:pt x="639" y="1994"/>
                  </a:cubicBezTo>
                  <a:cubicBezTo>
                    <a:pt x="796" y="1994"/>
                    <a:pt x="874" y="2346"/>
                    <a:pt x="874" y="2346"/>
                  </a:cubicBezTo>
                  <a:cubicBezTo>
                    <a:pt x="874" y="2346"/>
                    <a:pt x="859" y="2384"/>
                    <a:pt x="898" y="2384"/>
                  </a:cubicBezTo>
                  <a:cubicBezTo>
                    <a:pt x="906" y="2384"/>
                    <a:pt x="916" y="2382"/>
                    <a:pt x="929" y="2379"/>
                  </a:cubicBezTo>
                  <a:cubicBezTo>
                    <a:pt x="1016" y="2357"/>
                    <a:pt x="940" y="1888"/>
                    <a:pt x="1016" y="1778"/>
                  </a:cubicBezTo>
                  <a:cubicBezTo>
                    <a:pt x="1081" y="1658"/>
                    <a:pt x="1158" y="1614"/>
                    <a:pt x="1256" y="1451"/>
                  </a:cubicBezTo>
                  <a:cubicBezTo>
                    <a:pt x="1355" y="1276"/>
                    <a:pt x="1399" y="1058"/>
                    <a:pt x="1399" y="1058"/>
                  </a:cubicBezTo>
                  <a:cubicBezTo>
                    <a:pt x="1399" y="1058"/>
                    <a:pt x="1895" y="1148"/>
                    <a:pt x="2395" y="1148"/>
                  </a:cubicBezTo>
                  <a:cubicBezTo>
                    <a:pt x="2445" y="1148"/>
                    <a:pt x="2495" y="1147"/>
                    <a:pt x="2545" y="1145"/>
                  </a:cubicBezTo>
                  <a:cubicBezTo>
                    <a:pt x="3091" y="1112"/>
                    <a:pt x="3179" y="1090"/>
                    <a:pt x="3212" y="795"/>
                  </a:cubicBezTo>
                  <a:cubicBezTo>
                    <a:pt x="3234" y="490"/>
                    <a:pt x="2578" y="75"/>
                    <a:pt x="2305" y="41"/>
                  </a:cubicBezTo>
                  <a:cubicBezTo>
                    <a:pt x="2272" y="35"/>
                    <a:pt x="2065" y="1"/>
                    <a:pt x="17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5" name="Google Shape;3535;p81"/>
            <p:cNvSpPr/>
            <p:nvPr>
              <p:custDataLst>
                <p:tags r:id="rId97"/>
              </p:custDataLst>
            </p:nvPr>
          </p:nvSpPr>
          <p:spPr>
            <a:xfrm>
              <a:off x="3613325" y="2053500"/>
              <a:ext cx="92825" cy="46150"/>
            </a:xfrm>
            <a:custGeom>
              <a:avLst/>
              <a:gdLst/>
              <a:ahLst/>
              <a:cxnLst/>
              <a:rect l="l" t="t" r="r" b="b"/>
              <a:pathLst>
                <a:path w="3713" h="1846" extrusionOk="0">
                  <a:moveTo>
                    <a:pt x="2010" y="0"/>
                  </a:moveTo>
                  <a:cubicBezTo>
                    <a:pt x="1855" y="0"/>
                    <a:pt x="1697" y="16"/>
                    <a:pt x="1538" y="55"/>
                  </a:cubicBezTo>
                  <a:cubicBezTo>
                    <a:pt x="468" y="327"/>
                    <a:pt x="9" y="1540"/>
                    <a:pt x="9" y="1540"/>
                  </a:cubicBezTo>
                  <a:cubicBezTo>
                    <a:pt x="9" y="1540"/>
                    <a:pt x="1" y="1845"/>
                    <a:pt x="1145" y="1845"/>
                  </a:cubicBezTo>
                  <a:cubicBezTo>
                    <a:pt x="1263" y="1845"/>
                    <a:pt x="1394" y="1842"/>
                    <a:pt x="1538" y="1835"/>
                  </a:cubicBezTo>
                  <a:cubicBezTo>
                    <a:pt x="3089" y="1759"/>
                    <a:pt x="3712" y="557"/>
                    <a:pt x="3712" y="557"/>
                  </a:cubicBezTo>
                  <a:cubicBezTo>
                    <a:pt x="3712" y="557"/>
                    <a:pt x="2916" y="0"/>
                    <a:pt x="20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81"/>
            <p:cNvSpPr/>
            <p:nvPr>
              <p:custDataLst>
                <p:tags r:id="rId98"/>
              </p:custDataLst>
            </p:nvPr>
          </p:nvSpPr>
          <p:spPr>
            <a:xfrm>
              <a:off x="3322450" y="2033025"/>
              <a:ext cx="210275" cy="264850"/>
            </a:xfrm>
            <a:custGeom>
              <a:avLst/>
              <a:gdLst/>
              <a:ahLst/>
              <a:cxnLst/>
              <a:rect l="l" t="t" r="r" b="b"/>
              <a:pathLst>
                <a:path w="8411" h="10594" extrusionOk="0">
                  <a:moveTo>
                    <a:pt x="6260" y="0"/>
                  </a:moveTo>
                  <a:cubicBezTo>
                    <a:pt x="6260" y="0"/>
                    <a:pt x="5156" y="2818"/>
                    <a:pt x="5014" y="2829"/>
                  </a:cubicBezTo>
                  <a:cubicBezTo>
                    <a:pt x="4413" y="2850"/>
                    <a:pt x="3037" y="4653"/>
                    <a:pt x="2709" y="5265"/>
                  </a:cubicBezTo>
                  <a:cubicBezTo>
                    <a:pt x="2175" y="6258"/>
                    <a:pt x="1344" y="6663"/>
                    <a:pt x="1344" y="6663"/>
                  </a:cubicBezTo>
                  <a:cubicBezTo>
                    <a:pt x="1344" y="6663"/>
                    <a:pt x="700" y="6870"/>
                    <a:pt x="350" y="7176"/>
                  </a:cubicBezTo>
                  <a:cubicBezTo>
                    <a:pt x="1" y="7472"/>
                    <a:pt x="514" y="10593"/>
                    <a:pt x="1133" y="10593"/>
                  </a:cubicBezTo>
                  <a:cubicBezTo>
                    <a:pt x="1152" y="10593"/>
                    <a:pt x="1172" y="10590"/>
                    <a:pt x="1191" y="10584"/>
                  </a:cubicBezTo>
                  <a:cubicBezTo>
                    <a:pt x="1835" y="10387"/>
                    <a:pt x="1497" y="8749"/>
                    <a:pt x="1869" y="8006"/>
                  </a:cubicBezTo>
                  <a:cubicBezTo>
                    <a:pt x="2229" y="7275"/>
                    <a:pt x="6052" y="4915"/>
                    <a:pt x="6849" y="3768"/>
                  </a:cubicBezTo>
                  <a:cubicBezTo>
                    <a:pt x="7658" y="2610"/>
                    <a:pt x="8411" y="1333"/>
                    <a:pt x="8411" y="1333"/>
                  </a:cubicBezTo>
                  <a:lnTo>
                    <a:pt x="626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81"/>
            <p:cNvSpPr/>
            <p:nvPr>
              <p:custDataLst>
                <p:tags r:id="rId99"/>
              </p:custDataLst>
            </p:nvPr>
          </p:nvSpPr>
          <p:spPr>
            <a:xfrm>
              <a:off x="3352775" y="2054575"/>
              <a:ext cx="145000" cy="146400"/>
            </a:xfrm>
            <a:custGeom>
              <a:avLst/>
              <a:gdLst/>
              <a:ahLst/>
              <a:cxnLst/>
              <a:rect l="l" t="t" r="r" b="b"/>
              <a:pathLst>
                <a:path w="5800" h="5856" extrusionOk="0">
                  <a:moveTo>
                    <a:pt x="4697" y="0"/>
                  </a:moveTo>
                  <a:cubicBezTo>
                    <a:pt x="4358" y="831"/>
                    <a:pt x="3889" y="1956"/>
                    <a:pt x="3801" y="1967"/>
                  </a:cubicBezTo>
                  <a:cubicBezTo>
                    <a:pt x="3615" y="1967"/>
                    <a:pt x="3365" y="2141"/>
                    <a:pt x="3091" y="2393"/>
                  </a:cubicBezTo>
                  <a:lnTo>
                    <a:pt x="3091" y="2403"/>
                  </a:lnTo>
                  <a:cubicBezTo>
                    <a:pt x="3135" y="2524"/>
                    <a:pt x="3299" y="2961"/>
                    <a:pt x="3637" y="3343"/>
                  </a:cubicBezTo>
                  <a:cubicBezTo>
                    <a:pt x="3758" y="3245"/>
                    <a:pt x="3845" y="3179"/>
                    <a:pt x="3899" y="3124"/>
                  </a:cubicBezTo>
                  <a:cubicBezTo>
                    <a:pt x="4598" y="2535"/>
                    <a:pt x="4708" y="1748"/>
                    <a:pt x="5243" y="1049"/>
                  </a:cubicBezTo>
                  <a:cubicBezTo>
                    <a:pt x="5396" y="852"/>
                    <a:pt x="5593" y="733"/>
                    <a:pt x="5800" y="667"/>
                  </a:cubicBezTo>
                  <a:cubicBezTo>
                    <a:pt x="5396" y="449"/>
                    <a:pt x="5003" y="197"/>
                    <a:pt x="4697" y="0"/>
                  </a:cubicBezTo>
                  <a:close/>
                  <a:moveTo>
                    <a:pt x="33" y="5833"/>
                  </a:moveTo>
                  <a:lnTo>
                    <a:pt x="33" y="5833"/>
                  </a:lnTo>
                  <a:cubicBezTo>
                    <a:pt x="33" y="5833"/>
                    <a:pt x="24" y="5833"/>
                    <a:pt x="23" y="5841"/>
                  </a:cubicBezTo>
                  <a:lnTo>
                    <a:pt x="23" y="5841"/>
                  </a:lnTo>
                  <a:cubicBezTo>
                    <a:pt x="26" y="5839"/>
                    <a:pt x="29" y="5837"/>
                    <a:pt x="33" y="5833"/>
                  </a:cubicBezTo>
                  <a:close/>
                  <a:moveTo>
                    <a:pt x="23" y="5841"/>
                  </a:moveTo>
                  <a:cubicBezTo>
                    <a:pt x="15" y="5846"/>
                    <a:pt x="7" y="5848"/>
                    <a:pt x="0" y="5855"/>
                  </a:cubicBezTo>
                  <a:lnTo>
                    <a:pt x="0" y="5855"/>
                  </a:lnTo>
                  <a:cubicBezTo>
                    <a:pt x="0" y="5855"/>
                    <a:pt x="11" y="5845"/>
                    <a:pt x="22" y="5845"/>
                  </a:cubicBezTo>
                  <a:cubicBezTo>
                    <a:pt x="22" y="5843"/>
                    <a:pt x="22" y="5842"/>
                    <a:pt x="23" y="5841"/>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8" name="Google Shape;3538;p81"/>
            <p:cNvSpPr/>
            <p:nvPr>
              <p:custDataLst>
                <p:tags r:id="rId100"/>
              </p:custDataLst>
            </p:nvPr>
          </p:nvSpPr>
          <p:spPr>
            <a:xfrm>
              <a:off x="3344025" y="2113850"/>
              <a:ext cx="125350" cy="130475"/>
            </a:xfrm>
            <a:custGeom>
              <a:avLst/>
              <a:gdLst/>
              <a:ahLst/>
              <a:cxnLst/>
              <a:rect l="l" t="t" r="r" b="b"/>
              <a:pathLst>
                <a:path w="5014" h="5219" extrusionOk="0">
                  <a:moveTo>
                    <a:pt x="3431" y="0"/>
                  </a:moveTo>
                  <a:cubicBezTo>
                    <a:pt x="2960" y="185"/>
                    <a:pt x="2021" y="1595"/>
                    <a:pt x="1693" y="2097"/>
                  </a:cubicBezTo>
                  <a:cubicBezTo>
                    <a:pt x="1377" y="2600"/>
                    <a:pt x="503" y="3375"/>
                    <a:pt x="416" y="3440"/>
                  </a:cubicBezTo>
                  <a:cubicBezTo>
                    <a:pt x="328" y="3506"/>
                    <a:pt x="88" y="3615"/>
                    <a:pt x="44" y="3779"/>
                  </a:cubicBezTo>
                  <a:cubicBezTo>
                    <a:pt x="1" y="3954"/>
                    <a:pt x="99" y="4817"/>
                    <a:pt x="525" y="5101"/>
                  </a:cubicBezTo>
                  <a:cubicBezTo>
                    <a:pt x="653" y="5183"/>
                    <a:pt x="728" y="5219"/>
                    <a:pt x="776" y="5219"/>
                  </a:cubicBezTo>
                  <a:cubicBezTo>
                    <a:pt x="887" y="5219"/>
                    <a:pt x="853" y="5025"/>
                    <a:pt x="1006" y="4773"/>
                  </a:cubicBezTo>
                  <a:cubicBezTo>
                    <a:pt x="1224" y="4423"/>
                    <a:pt x="4523" y="2032"/>
                    <a:pt x="4763" y="1835"/>
                  </a:cubicBezTo>
                  <a:cubicBezTo>
                    <a:pt x="5014" y="1627"/>
                    <a:pt x="4992" y="1551"/>
                    <a:pt x="4992" y="1551"/>
                  </a:cubicBezTo>
                  <a:lnTo>
                    <a:pt x="4992" y="1551"/>
                  </a:lnTo>
                  <a:lnTo>
                    <a:pt x="4916" y="1562"/>
                  </a:lnTo>
                  <a:cubicBezTo>
                    <a:pt x="3824" y="1278"/>
                    <a:pt x="3431" y="0"/>
                    <a:pt x="34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9" name="Google Shape;3539;p81"/>
            <p:cNvSpPr/>
            <p:nvPr>
              <p:custDataLst>
                <p:tags r:id="rId101"/>
              </p:custDataLst>
            </p:nvPr>
          </p:nvSpPr>
          <p:spPr>
            <a:xfrm>
              <a:off x="3467725" y="2152625"/>
              <a:ext cx="1125" cy="275"/>
            </a:xfrm>
            <a:custGeom>
              <a:avLst/>
              <a:gdLst/>
              <a:ahLst/>
              <a:cxnLst/>
              <a:rect l="l" t="t" r="r" b="b"/>
              <a:pathLst>
                <a:path w="45" h="11" extrusionOk="0">
                  <a:moveTo>
                    <a:pt x="44" y="0"/>
                  </a:moveTo>
                  <a:lnTo>
                    <a:pt x="0" y="11"/>
                  </a:lnTo>
                  <a:lnTo>
                    <a:pt x="0" y="11"/>
                  </a:lnTo>
                  <a:lnTo>
                    <a:pt x="44" y="0"/>
                  </a:lnTo>
                  <a:lnTo>
                    <a:pt x="44"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0" name="Google Shape;3540;p81"/>
            <p:cNvSpPr/>
            <p:nvPr>
              <p:custDataLst>
                <p:tags r:id="rId102"/>
              </p:custDataLst>
            </p:nvPr>
          </p:nvSpPr>
          <p:spPr>
            <a:xfrm>
              <a:off x="3466925" y="2152875"/>
              <a:ext cx="825" cy="25"/>
            </a:xfrm>
            <a:custGeom>
              <a:avLst/>
              <a:gdLst/>
              <a:ahLst/>
              <a:cxnLst/>
              <a:rect l="l" t="t" r="r" b="b"/>
              <a:pathLst>
                <a:path w="33" h="1" extrusionOk="0">
                  <a:moveTo>
                    <a:pt x="32" y="1"/>
                  </a:moveTo>
                  <a:lnTo>
                    <a:pt x="0" y="1"/>
                  </a:lnTo>
                  <a:lnTo>
                    <a:pt x="0" y="1"/>
                  </a:lnTo>
                  <a:lnTo>
                    <a:pt x="32" y="1"/>
                  </a:lnTo>
                  <a:close/>
                </a:path>
              </a:pathLst>
            </a:custGeom>
            <a:solidFill>
              <a:srgbClr val="BE7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1" name="Google Shape;3541;p81"/>
            <p:cNvSpPr/>
            <p:nvPr>
              <p:custDataLst>
                <p:tags r:id="rId103"/>
              </p:custDataLst>
            </p:nvPr>
          </p:nvSpPr>
          <p:spPr>
            <a:xfrm>
              <a:off x="3463100" y="2159725"/>
              <a:ext cx="25" cy="25"/>
            </a:xfrm>
            <a:custGeom>
              <a:avLst/>
              <a:gdLst/>
              <a:ahLst/>
              <a:cxnLst/>
              <a:rect l="l" t="t" r="r" b="b"/>
              <a:pathLst>
                <a:path w="1" h="1" extrusionOk="0">
                  <a:moveTo>
                    <a:pt x="0" y="0"/>
                  </a:moveTo>
                  <a:lnTo>
                    <a:pt x="0"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2" name="Google Shape;3542;p81"/>
            <p:cNvSpPr/>
            <p:nvPr>
              <p:custDataLst>
                <p:tags r:id="rId104"/>
              </p:custDataLst>
            </p:nvPr>
          </p:nvSpPr>
          <p:spPr>
            <a:xfrm>
              <a:off x="3350050" y="2113850"/>
              <a:ext cx="118800" cy="108425"/>
            </a:xfrm>
            <a:custGeom>
              <a:avLst/>
              <a:gdLst/>
              <a:ahLst/>
              <a:cxnLst/>
              <a:rect l="l" t="t" r="r" b="b"/>
              <a:pathLst>
                <a:path w="4752" h="4337" extrusionOk="0">
                  <a:moveTo>
                    <a:pt x="3190" y="0"/>
                  </a:moveTo>
                  <a:cubicBezTo>
                    <a:pt x="2719" y="185"/>
                    <a:pt x="1780" y="1595"/>
                    <a:pt x="1452" y="2097"/>
                  </a:cubicBezTo>
                  <a:cubicBezTo>
                    <a:pt x="1136" y="2600"/>
                    <a:pt x="262" y="3375"/>
                    <a:pt x="175" y="3440"/>
                  </a:cubicBezTo>
                  <a:cubicBezTo>
                    <a:pt x="163" y="3452"/>
                    <a:pt x="153" y="3452"/>
                    <a:pt x="142" y="3462"/>
                  </a:cubicBezTo>
                  <a:cubicBezTo>
                    <a:pt x="131" y="3474"/>
                    <a:pt x="120" y="3474"/>
                    <a:pt x="109" y="3484"/>
                  </a:cubicBezTo>
                  <a:cubicBezTo>
                    <a:pt x="66" y="3528"/>
                    <a:pt x="11" y="3605"/>
                    <a:pt x="0" y="3746"/>
                  </a:cubicBezTo>
                  <a:cubicBezTo>
                    <a:pt x="0" y="3855"/>
                    <a:pt x="44" y="4096"/>
                    <a:pt x="131" y="4336"/>
                  </a:cubicBezTo>
                  <a:cubicBezTo>
                    <a:pt x="197" y="4227"/>
                    <a:pt x="251" y="4151"/>
                    <a:pt x="284" y="4118"/>
                  </a:cubicBezTo>
                  <a:cubicBezTo>
                    <a:pt x="612" y="3845"/>
                    <a:pt x="2163" y="1923"/>
                    <a:pt x="2862" y="1693"/>
                  </a:cubicBezTo>
                  <a:cubicBezTo>
                    <a:pt x="2927" y="1671"/>
                    <a:pt x="2993" y="1660"/>
                    <a:pt x="3069" y="1660"/>
                  </a:cubicBezTo>
                  <a:cubicBezTo>
                    <a:pt x="3430" y="1660"/>
                    <a:pt x="3823" y="1911"/>
                    <a:pt x="4107" y="2141"/>
                  </a:cubicBezTo>
                  <a:cubicBezTo>
                    <a:pt x="4326" y="1988"/>
                    <a:pt x="4478" y="1868"/>
                    <a:pt x="4522" y="1835"/>
                  </a:cubicBezTo>
                  <a:cubicBezTo>
                    <a:pt x="4729" y="1649"/>
                    <a:pt x="4751" y="1573"/>
                    <a:pt x="4751" y="1551"/>
                  </a:cubicBezTo>
                  <a:lnTo>
                    <a:pt x="4751" y="1551"/>
                  </a:lnTo>
                  <a:lnTo>
                    <a:pt x="4707" y="1562"/>
                  </a:lnTo>
                  <a:lnTo>
                    <a:pt x="4675" y="1562"/>
                  </a:lnTo>
                  <a:cubicBezTo>
                    <a:pt x="3692" y="1300"/>
                    <a:pt x="3277" y="240"/>
                    <a:pt x="3200" y="32"/>
                  </a:cubicBezTo>
                  <a:lnTo>
                    <a:pt x="3200" y="22"/>
                  </a:lnTo>
                  <a:cubicBezTo>
                    <a:pt x="3190" y="11"/>
                    <a:pt x="3190" y="0"/>
                    <a:pt x="31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3" name="Google Shape;3543;p81"/>
            <p:cNvSpPr/>
            <p:nvPr>
              <p:custDataLst>
                <p:tags r:id="rId105"/>
              </p:custDataLst>
            </p:nvPr>
          </p:nvSpPr>
          <p:spPr>
            <a:xfrm>
              <a:off x="3601525" y="2049650"/>
              <a:ext cx="107900" cy="330550"/>
            </a:xfrm>
            <a:custGeom>
              <a:avLst/>
              <a:gdLst/>
              <a:ahLst/>
              <a:cxnLst/>
              <a:rect l="l" t="t" r="r" b="b"/>
              <a:pathLst>
                <a:path w="4316" h="13222" extrusionOk="0">
                  <a:moveTo>
                    <a:pt x="3551" y="1"/>
                  </a:moveTo>
                  <a:lnTo>
                    <a:pt x="634" y="481"/>
                  </a:lnTo>
                  <a:cubicBezTo>
                    <a:pt x="634" y="481"/>
                    <a:pt x="2338" y="3649"/>
                    <a:pt x="2000" y="4108"/>
                  </a:cubicBezTo>
                  <a:cubicBezTo>
                    <a:pt x="1432" y="4851"/>
                    <a:pt x="1082" y="6598"/>
                    <a:pt x="1093" y="7822"/>
                  </a:cubicBezTo>
                  <a:cubicBezTo>
                    <a:pt x="1115" y="9340"/>
                    <a:pt x="602" y="10640"/>
                    <a:pt x="602" y="10640"/>
                  </a:cubicBezTo>
                  <a:cubicBezTo>
                    <a:pt x="602" y="10640"/>
                    <a:pt x="22" y="11492"/>
                    <a:pt x="12" y="11885"/>
                  </a:cubicBezTo>
                  <a:cubicBezTo>
                    <a:pt x="1" y="12275"/>
                    <a:pt x="2971" y="13222"/>
                    <a:pt x="3345" y="13222"/>
                  </a:cubicBezTo>
                  <a:cubicBezTo>
                    <a:pt x="3359" y="13222"/>
                    <a:pt x="3370" y="13220"/>
                    <a:pt x="3376" y="13217"/>
                  </a:cubicBezTo>
                  <a:cubicBezTo>
                    <a:pt x="3976" y="12999"/>
                    <a:pt x="1760" y="11678"/>
                    <a:pt x="1781" y="11033"/>
                  </a:cubicBezTo>
                  <a:cubicBezTo>
                    <a:pt x="1792" y="10378"/>
                    <a:pt x="4272" y="4491"/>
                    <a:pt x="4294" y="3584"/>
                  </a:cubicBezTo>
                  <a:cubicBezTo>
                    <a:pt x="4315" y="2688"/>
                    <a:pt x="3551" y="1"/>
                    <a:pt x="3551" y="1"/>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81"/>
            <p:cNvSpPr/>
            <p:nvPr>
              <p:custDataLst>
                <p:tags r:id="rId106"/>
              </p:custDataLst>
            </p:nvPr>
          </p:nvSpPr>
          <p:spPr>
            <a:xfrm>
              <a:off x="3626375" y="2066325"/>
              <a:ext cx="42900" cy="111450"/>
            </a:xfrm>
            <a:custGeom>
              <a:avLst/>
              <a:gdLst/>
              <a:ahLst/>
              <a:cxnLst/>
              <a:rect l="l" t="t" r="r" b="b"/>
              <a:pathLst>
                <a:path w="1716" h="4458" extrusionOk="0">
                  <a:moveTo>
                    <a:pt x="1344" y="1"/>
                  </a:moveTo>
                  <a:cubicBezTo>
                    <a:pt x="809" y="1"/>
                    <a:pt x="383" y="208"/>
                    <a:pt x="66" y="448"/>
                  </a:cubicBezTo>
                  <a:cubicBezTo>
                    <a:pt x="45" y="459"/>
                    <a:pt x="23" y="481"/>
                    <a:pt x="1" y="503"/>
                  </a:cubicBezTo>
                  <a:cubicBezTo>
                    <a:pt x="416" y="1333"/>
                    <a:pt x="1050" y="2698"/>
                    <a:pt x="1050" y="3256"/>
                  </a:cubicBezTo>
                  <a:cubicBezTo>
                    <a:pt x="1050" y="3332"/>
                    <a:pt x="1038" y="3397"/>
                    <a:pt x="1006" y="3441"/>
                  </a:cubicBezTo>
                  <a:cubicBezTo>
                    <a:pt x="897" y="3594"/>
                    <a:pt x="787" y="3780"/>
                    <a:pt x="689" y="3998"/>
                  </a:cubicBezTo>
                  <a:cubicBezTo>
                    <a:pt x="711" y="4009"/>
                    <a:pt x="1038" y="4271"/>
                    <a:pt x="1465" y="4457"/>
                  </a:cubicBezTo>
                  <a:cubicBezTo>
                    <a:pt x="1562" y="4042"/>
                    <a:pt x="1639" y="3703"/>
                    <a:pt x="1661" y="3528"/>
                  </a:cubicBezTo>
                  <a:cubicBezTo>
                    <a:pt x="1715" y="2906"/>
                    <a:pt x="1431" y="1748"/>
                    <a:pt x="1322" y="688"/>
                  </a:cubicBezTo>
                  <a:cubicBezTo>
                    <a:pt x="1290" y="361"/>
                    <a:pt x="1399" y="142"/>
                    <a:pt x="1562" y="11"/>
                  </a:cubicBezTo>
                  <a:cubicBezTo>
                    <a:pt x="1508" y="1"/>
                    <a:pt x="1453" y="1"/>
                    <a:pt x="1388" y="1"/>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5" name="Google Shape;3545;p81"/>
            <p:cNvSpPr/>
            <p:nvPr>
              <p:custDataLst>
                <p:tags r:id="rId107"/>
              </p:custDataLst>
            </p:nvPr>
          </p:nvSpPr>
          <p:spPr>
            <a:xfrm>
              <a:off x="3610550" y="2166275"/>
              <a:ext cx="88600" cy="179350"/>
            </a:xfrm>
            <a:custGeom>
              <a:avLst/>
              <a:gdLst/>
              <a:ahLst/>
              <a:cxnLst/>
              <a:rect l="l" t="t" r="r" b="b"/>
              <a:pathLst>
                <a:path w="3544" h="7174" extrusionOk="0">
                  <a:moveTo>
                    <a:pt x="1322" y="0"/>
                  </a:moveTo>
                  <a:cubicBezTo>
                    <a:pt x="644" y="1038"/>
                    <a:pt x="612" y="3714"/>
                    <a:pt x="579" y="4140"/>
                  </a:cubicBezTo>
                  <a:cubicBezTo>
                    <a:pt x="535" y="4577"/>
                    <a:pt x="208" y="5865"/>
                    <a:pt x="98" y="6161"/>
                  </a:cubicBezTo>
                  <a:cubicBezTo>
                    <a:pt x="0" y="6445"/>
                    <a:pt x="426" y="6936"/>
                    <a:pt x="1125" y="7132"/>
                  </a:cubicBezTo>
                  <a:cubicBezTo>
                    <a:pt x="1230" y="7161"/>
                    <a:pt x="1314" y="7174"/>
                    <a:pt x="1382" y="7174"/>
                  </a:cubicBezTo>
                  <a:cubicBezTo>
                    <a:pt x="1773" y="7174"/>
                    <a:pt x="1606" y="6761"/>
                    <a:pt x="1606" y="6761"/>
                  </a:cubicBezTo>
                  <a:cubicBezTo>
                    <a:pt x="1606" y="6761"/>
                    <a:pt x="1486" y="6598"/>
                    <a:pt x="1420" y="6368"/>
                  </a:cubicBezTo>
                  <a:cubicBezTo>
                    <a:pt x="1355" y="6139"/>
                    <a:pt x="3463" y="928"/>
                    <a:pt x="3506" y="688"/>
                  </a:cubicBezTo>
                  <a:cubicBezTo>
                    <a:pt x="3543" y="485"/>
                    <a:pt x="3510" y="469"/>
                    <a:pt x="3499" y="469"/>
                  </a:cubicBezTo>
                  <a:cubicBezTo>
                    <a:pt x="3497" y="469"/>
                    <a:pt x="3496" y="470"/>
                    <a:pt x="3496" y="470"/>
                  </a:cubicBezTo>
                  <a:cubicBezTo>
                    <a:pt x="3496" y="470"/>
                    <a:pt x="3380" y="632"/>
                    <a:pt x="2941" y="632"/>
                  </a:cubicBezTo>
                  <a:cubicBezTo>
                    <a:pt x="2858" y="632"/>
                    <a:pt x="2762" y="626"/>
                    <a:pt x="2654" y="612"/>
                  </a:cubicBezTo>
                  <a:cubicBezTo>
                    <a:pt x="1977" y="535"/>
                    <a:pt x="1322" y="0"/>
                    <a:pt x="13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6" name="Google Shape;3546;p81"/>
            <p:cNvSpPr/>
            <p:nvPr>
              <p:custDataLst>
                <p:tags r:id="rId108"/>
              </p:custDataLst>
            </p:nvPr>
          </p:nvSpPr>
          <p:spPr>
            <a:xfrm>
              <a:off x="3613000" y="2166275"/>
              <a:ext cx="30600" cy="154025"/>
            </a:xfrm>
            <a:custGeom>
              <a:avLst/>
              <a:gdLst/>
              <a:ahLst/>
              <a:cxnLst/>
              <a:rect l="l" t="t" r="r" b="b"/>
              <a:pathLst>
                <a:path w="1224" h="6161" extrusionOk="0">
                  <a:moveTo>
                    <a:pt x="1224" y="0"/>
                  </a:moveTo>
                  <a:cubicBezTo>
                    <a:pt x="546" y="1038"/>
                    <a:pt x="514" y="3714"/>
                    <a:pt x="481" y="4140"/>
                  </a:cubicBezTo>
                  <a:cubicBezTo>
                    <a:pt x="437" y="4577"/>
                    <a:pt x="110" y="5865"/>
                    <a:pt x="0" y="6161"/>
                  </a:cubicBezTo>
                  <a:lnTo>
                    <a:pt x="0" y="6161"/>
                  </a:lnTo>
                  <a:cubicBezTo>
                    <a:pt x="110" y="5865"/>
                    <a:pt x="437" y="4577"/>
                    <a:pt x="481" y="4140"/>
                  </a:cubicBezTo>
                  <a:cubicBezTo>
                    <a:pt x="514" y="3714"/>
                    <a:pt x="546" y="1038"/>
                    <a:pt x="1224" y="0"/>
                  </a:cubicBezTo>
                  <a:lnTo>
                    <a:pt x="1224" y="0"/>
                  </a:lnTo>
                  <a:lnTo>
                    <a:pt x="1224"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81"/>
            <p:cNvSpPr/>
            <p:nvPr>
              <p:custDataLst>
                <p:tags r:id="rId109"/>
              </p:custDataLst>
            </p:nvPr>
          </p:nvSpPr>
          <p:spPr>
            <a:xfrm>
              <a:off x="3697925" y="2178000"/>
              <a:ext cx="300" cy="25"/>
            </a:xfrm>
            <a:custGeom>
              <a:avLst/>
              <a:gdLst/>
              <a:ahLst/>
              <a:cxnLst/>
              <a:rect l="l" t="t" r="r" b="b"/>
              <a:pathLst>
                <a:path w="12" h="1" extrusionOk="0">
                  <a:moveTo>
                    <a:pt x="11" y="1"/>
                  </a:moveTo>
                  <a:lnTo>
                    <a:pt x="1" y="1"/>
                  </a:lnTo>
                  <a:lnTo>
                    <a:pt x="1" y="1"/>
                  </a:lnTo>
                  <a:lnTo>
                    <a:pt x="1" y="1"/>
                  </a:lnTo>
                  <a:lnTo>
                    <a:pt x="1" y="1"/>
                  </a:lnTo>
                  <a:lnTo>
                    <a:pt x="11" y="1"/>
                  </a:lnTo>
                  <a:close/>
                  <a:moveTo>
                    <a:pt x="11" y="1"/>
                  </a:moveTo>
                  <a:lnTo>
                    <a:pt x="11" y="1"/>
                  </a:lnTo>
                  <a:lnTo>
                    <a:pt x="11" y="1"/>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8" name="Google Shape;3548;p81"/>
            <p:cNvSpPr/>
            <p:nvPr>
              <p:custDataLst>
                <p:tags r:id="rId110"/>
              </p:custDataLst>
            </p:nvPr>
          </p:nvSpPr>
          <p:spPr>
            <a:xfrm>
              <a:off x="3683725" y="2178000"/>
              <a:ext cx="14225" cy="4125"/>
            </a:xfrm>
            <a:custGeom>
              <a:avLst/>
              <a:gdLst/>
              <a:ahLst/>
              <a:cxnLst/>
              <a:rect l="l" t="t" r="r" b="b"/>
              <a:pathLst>
                <a:path w="569" h="165" extrusionOk="0">
                  <a:moveTo>
                    <a:pt x="1" y="165"/>
                  </a:moveTo>
                  <a:lnTo>
                    <a:pt x="1" y="165"/>
                  </a:lnTo>
                  <a:lnTo>
                    <a:pt x="1" y="165"/>
                  </a:lnTo>
                  <a:lnTo>
                    <a:pt x="1" y="165"/>
                  </a:lnTo>
                  <a:close/>
                  <a:moveTo>
                    <a:pt x="569" y="1"/>
                  </a:moveTo>
                  <a:cubicBezTo>
                    <a:pt x="536" y="34"/>
                    <a:pt x="394" y="165"/>
                    <a:pt x="1" y="165"/>
                  </a:cubicBezTo>
                  <a:cubicBezTo>
                    <a:pt x="394" y="165"/>
                    <a:pt x="536" y="34"/>
                    <a:pt x="569" y="1"/>
                  </a:cubicBezTo>
                  <a:close/>
                </a:path>
              </a:pathLst>
            </a:custGeom>
            <a:solidFill>
              <a:srgbClr val="BE7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9" name="Google Shape;3549;p81"/>
            <p:cNvSpPr/>
            <p:nvPr>
              <p:custDataLst>
                <p:tags r:id="rId111"/>
              </p:custDataLst>
            </p:nvPr>
          </p:nvSpPr>
          <p:spPr>
            <a:xfrm>
              <a:off x="3697925" y="2182100"/>
              <a:ext cx="575" cy="1925"/>
            </a:xfrm>
            <a:custGeom>
              <a:avLst/>
              <a:gdLst/>
              <a:ahLst/>
              <a:cxnLst/>
              <a:rect l="l" t="t" r="r" b="b"/>
              <a:pathLst>
                <a:path w="23" h="77" extrusionOk="0">
                  <a:moveTo>
                    <a:pt x="1" y="77"/>
                  </a:moveTo>
                  <a:lnTo>
                    <a:pt x="1" y="77"/>
                  </a:lnTo>
                  <a:lnTo>
                    <a:pt x="1" y="77"/>
                  </a:lnTo>
                  <a:close/>
                  <a:moveTo>
                    <a:pt x="11" y="55"/>
                  </a:moveTo>
                  <a:cubicBezTo>
                    <a:pt x="11" y="55"/>
                    <a:pt x="11" y="66"/>
                    <a:pt x="1" y="77"/>
                  </a:cubicBezTo>
                  <a:cubicBezTo>
                    <a:pt x="11" y="66"/>
                    <a:pt x="11" y="55"/>
                    <a:pt x="11" y="55"/>
                  </a:cubicBezTo>
                  <a:close/>
                  <a:moveTo>
                    <a:pt x="11" y="45"/>
                  </a:moveTo>
                  <a:lnTo>
                    <a:pt x="11" y="55"/>
                  </a:lnTo>
                  <a:lnTo>
                    <a:pt x="11" y="45"/>
                  </a:lnTo>
                  <a:close/>
                  <a:moveTo>
                    <a:pt x="11" y="33"/>
                  </a:moveTo>
                  <a:lnTo>
                    <a:pt x="11" y="45"/>
                  </a:lnTo>
                  <a:lnTo>
                    <a:pt x="11" y="33"/>
                  </a:lnTo>
                  <a:close/>
                  <a:moveTo>
                    <a:pt x="23" y="1"/>
                  </a:moveTo>
                  <a:cubicBezTo>
                    <a:pt x="11" y="11"/>
                    <a:pt x="11" y="11"/>
                    <a:pt x="11" y="23"/>
                  </a:cubicBezTo>
                  <a:cubicBezTo>
                    <a:pt x="11" y="11"/>
                    <a:pt x="11" y="11"/>
                    <a:pt x="23" y="1"/>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81"/>
            <p:cNvSpPr/>
            <p:nvPr>
              <p:custDataLst>
                <p:tags r:id="rId112"/>
              </p:custDataLst>
            </p:nvPr>
          </p:nvSpPr>
          <p:spPr>
            <a:xfrm>
              <a:off x="3613000" y="2166275"/>
              <a:ext cx="86050" cy="168225"/>
            </a:xfrm>
            <a:custGeom>
              <a:avLst/>
              <a:gdLst/>
              <a:ahLst/>
              <a:cxnLst/>
              <a:rect l="l" t="t" r="r" b="b"/>
              <a:pathLst>
                <a:path w="3442" h="6729" extrusionOk="0">
                  <a:moveTo>
                    <a:pt x="1224" y="0"/>
                  </a:moveTo>
                  <a:cubicBezTo>
                    <a:pt x="546" y="1038"/>
                    <a:pt x="514" y="3714"/>
                    <a:pt x="481" y="4140"/>
                  </a:cubicBezTo>
                  <a:cubicBezTo>
                    <a:pt x="437" y="4577"/>
                    <a:pt x="110" y="5865"/>
                    <a:pt x="0" y="6161"/>
                  </a:cubicBezTo>
                  <a:cubicBezTo>
                    <a:pt x="0" y="6161"/>
                    <a:pt x="77" y="6215"/>
                    <a:pt x="241" y="6488"/>
                  </a:cubicBezTo>
                  <a:cubicBezTo>
                    <a:pt x="306" y="6586"/>
                    <a:pt x="405" y="6663"/>
                    <a:pt x="536" y="6729"/>
                  </a:cubicBezTo>
                  <a:cubicBezTo>
                    <a:pt x="645" y="6128"/>
                    <a:pt x="754" y="5494"/>
                    <a:pt x="852" y="5090"/>
                  </a:cubicBezTo>
                  <a:cubicBezTo>
                    <a:pt x="1071" y="4107"/>
                    <a:pt x="1114" y="1758"/>
                    <a:pt x="1453" y="1474"/>
                  </a:cubicBezTo>
                  <a:cubicBezTo>
                    <a:pt x="1694" y="1278"/>
                    <a:pt x="2731" y="1093"/>
                    <a:pt x="3289" y="1016"/>
                  </a:cubicBezTo>
                  <a:cubicBezTo>
                    <a:pt x="3354" y="863"/>
                    <a:pt x="3386" y="754"/>
                    <a:pt x="3398" y="710"/>
                  </a:cubicBezTo>
                  <a:cubicBezTo>
                    <a:pt x="3408" y="699"/>
                    <a:pt x="3408" y="688"/>
                    <a:pt x="3408" y="688"/>
                  </a:cubicBezTo>
                  <a:lnTo>
                    <a:pt x="3408" y="678"/>
                  </a:lnTo>
                  <a:lnTo>
                    <a:pt x="3408" y="666"/>
                  </a:lnTo>
                  <a:lnTo>
                    <a:pt x="3408" y="656"/>
                  </a:lnTo>
                  <a:cubicBezTo>
                    <a:pt x="3408" y="644"/>
                    <a:pt x="3408" y="644"/>
                    <a:pt x="3420" y="634"/>
                  </a:cubicBezTo>
                  <a:cubicBezTo>
                    <a:pt x="3441" y="481"/>
                    <a:pt x="3408" y="470"/>
                    <a:pt x="3408" y="470"/>
                  </a:cubicBezTo>
                  <a:lnTo>
                    <a:pt x="3398" y="470"/>
                  </a:lnTo>
                  <a:cubicBezTo>
                    <a:pt x="3365" y="503"/>
                    <a:pt x="3223" y="634"/>
                    <a:pt x="2830" y="634"/>
                  </a:cubicBezTo>
                  <a:cubicBezTo>
                    <a:pt x="2753" y="634"/>
                    <a:pt x="2665" y="622"/>
                    <a:pt x="2568" y="612"/>
                  </a:cubicBezTo>
                  <a:lnTo>
                    <a:pt x="2556" y="612"/>
                  </a:lnTo>
                  <a:cubicBezTo>
                    <a:pt x="2360" y="590"/>
                    <a:pt x="2174" y="535"/>
                    <a:pt x="2000" y="459"/>
                  </a:cubicBezTo>
                  <a:cubicBezTo>
                    <a:pt x="1573" y="273"/>
                    <a:pt x="1246" y="11"/>
                    <a:pt x="1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81"/>
            <p:cNvSpPr/>
            <p:nvPr>
              <p:custDataLst>
                <p:tags r:id="rId113"/>
              </p:custDataLst>
            </p:nvPr>
          </p:nvSpPr>
          <p:spPr>
            <a:xfrm>
              <a:off x="3457625" y="1898775"/>
              <a:ext cx="248525" cy="193250"/>
            </a:xfrm>
            <a:custGeom>
              <a:avLst/>
              <a:gdLst/>
              <a:ahLst/>
              <a:cxnLst/>
              <a:rect l="l" t="t" r="r" b="b"/>
              <a:pathLst>
                <a:path w="9941" h="7730" extrusionOk="0">
                  <a:moveTo>
                    <a:pt x="7554" y="1"/>
                  </a:moveTo>
                  <a:cubicBezTo>
                    <a:pt x="6076" y="1"/>
                    <a:pt x="2742" y="312"/>
                    <a:pt x="2742" y="312"/>
                  </a:cubicBezTo>
                  <a:cubicBezTo>
                    <a:pt x="2742" y="312"/>
                    <a:pt x="1999" y="1798"/>
                    <a:pt x="1737" y="2497"/>
                  </a:cubicBezTo>
                  <a:cubicBezTo>
                    <a:pt x="1464" y="3185"/>
                    <a:pt x="1" y="5883"/>
                    <a:pt x="1" y="5883"/>
                  </a:cubicBezTo>
                  <a:cubicBezTo>
                    <a:pt x="1" y="5883"/>
                    <a:pt x="2157" y="7424"/>
                    <a:pt x="2996" y="7424"/>
                  </a:cubicBezTo>
                  <a:cubicBezTo>
                    <a:pt x="3125" y="7424"/>
                    <a:pt x="3223" y="7388"/>
                    <a:pt x="3278" y="7303"/>
                  </a:cubicBezTo>
                  <a:cubicBezTo>
                    <a:pt x="3955" y="6244"/>
                    <a:pt x="5178" y="5086"/>
                    <a:pt x="5178" y="5086"/>
                  </a:cubicBezTo>
                  <a:lnTo>
                    <a:pt x="6237" y="7729"/>
                  </a:lnTo>
                  <a:cubicBezTo>
                    <a:pt x="6237" y="7729"/>
                    <a:pt x="6922" y="6702"/>
                    <a:pt x="8101" y="6702"/>
                  </a:cubicBezTo>
                  <a:cubicBezTo>
                    <a:pt x="8113" y="6702"/>
                    <a:pt x="8125" y="6702"/>
                    <a:pt x="8138" y="6703"/>
                  </a:cubicBezTo>
                  <a:cubicBezTo>
                    <a:pt x="9339" y="6735"/>
                    <a:pt x="9940" y="6746"/>
                    <a:pt x="9940" y="6746"/>
                  </a:cubicBezTo>
                  <a:cubicBezTo>
                    <a:pt x="9940" y="6746"/>
                    <a:pt x="8487" y="334"/>
                    <a:pt x="8236" y="72"/>
                  </a:cubicBezTo>
                  <a:cubicBezTo>
                    <a:pt x="8188" y="21"/>
                    <a:pt x="7931" y="1"/>
                    <a:pt x="75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81"/>
            <p:cNvSpPr/>
            <p:nvPr>
              <p:custDataLst>
                <p:tags r:id="rId114"/>
              </p:custDataLst>
            </p:nvPr>
          </p:nvSpPr>
          <p:spPr>
            <a:xfrm>
              <a:off x="3613550" y="2078900"/>
              <a:ext cx="12850" cy="13125"/>
            </a:xfrm>
            <a:custGeom>
              <a:avLst/>
              <a:gdLst/>
              <a:ahLst/>
              <a:cxnLst/>
              <a:rect l="l" t="t" r="r" b="b"/>
              <a:pathLst>
                <a:path w="514" h="525" extrusionOk="0">
                  <a:moveTo>
                    <a:pt x="514" y="0"/>
                  </a:moveTo>
                  <a:cubicBezTo>
                    <a:pt x="175" y="251"/>
                    <a:pt x="0" y="524"/>
                    <a:pt x="0" y="524"/>
                  </a:cubicBezTo>
                  <a:cubicBezTo>
                    <a:pt x="0" y="524"/>
                    <a:pt x="175" y="262"/>
                    <a:pt x="514" y="0"/>
                  </a:cubicBezTo>
                  <a:close/>
                </a:path>
              </a:pathLst>
            </a:custGeom>
            <a:solidFill>
              <a:srgbClr val="ABA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81"/>
            <p:cNvSpPr/>
            <p:nvPr>
              <p:custDataLst>
                <p:tags r:id="rId115"/>
              </p:custDataLst>
            </p:nvPr>
          </p:nvSpPr>
          <p:spPr>
            <a:xfrm>
              <a:off x="3626375" y="2077500"/>
              <a:ext cx="1675" cy="1425"/>
            </a:xfrm>
            <a:custGeom>
              <a:avLst/>
              <a:gdLst/>
              <a:ahLst/>
              <a:cxnLst/>
              <a:rect l="l" t="t" r="r" b="b"/>
              <a:pathLst>
                <a:path w="67" h="57" extrusionOk="0">
                  <a:moveTo>
                    <a:pt x="66" y="1"/>
                  </a:moveTo>
                  <a:cubicBezTo>
                    <a:pt x="45" y="12"/>
                    <a:pt x="23" y="34"/>
                    <a:pt x="1" y="56"/>
                  </a:cubicBezTo>
                  <a:lnTo>
                    <a:pt x="1" y="56"/>
                  </a:lnTo>
                  <a:cubicBezTo>
                    <a:pt x="23" y="34"/>
                    <a:pt x="45" y="12"/>
                    <a:pt x="66" y="1"/>
                  </a:cubicBezTo>
                  <a:close/>
                </a:path>
              </a:pathLst>
            </a:custGeom>
            <a:solidFill>
              <a:srgbClr val="AB73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81"/>
            <p:cNvSpPr/>
            <p:nvPr>
              <p:custDataLst>
                <p:tags r:id="rId116"/>
              </p:custDataLst>
            </p:nvPr>
          </p:nvSpPr>
          <p:spPr>
            <a:xfrm>
              <a:off x="3587075" y="2017975"/>
              <a:ext cx="40975" cy="74050"/>
            </a:xfrm>
            <a:custGeom>
              <a:avLst/>
              <a:gdLst/>
              <a:ahLst/>
              <a:cxnLst/>
              <a:rect l="l" t="t" r="r" b="b"/>
              <a:pathLst>
                <a:path w="1639" h="2962" extrusionOk="0">
                  <a:moveTo>
                    <a:pt x="928" y="1"/>
                  </a:moveTo>
                  <a:cubicBezTo>
                    <a:pt x="557" y="1"/>
                    <a:pt x="0" y="318"/>
                    <a:pt x="0" y="318"/>
                  </a:cubicBezTo>
                  <a:lnTo>
                    <a:pt x="1059" y="2961"/>
                  </a:lnTo>
                  <a:cubicBezTo>
                    <a:pt x="1059" y="2961"/>
                    <a:pt x="1234" y="2688"/>
                    <a:pt x="1573" y="2437"/>
                  </a:cubicBezTo>
                  <a:cubicBezTo>
                    <a:pt x="1595" y="2415"/>
                    <a:pt x="1617" y="2393"/>
                    <a:pt x="1638" y="2382"/>
                  </a:cubicBezTo>
                  <a:cubicBezTo>
                    <a:pt x="1562" y="1770"/>
                    <a:pt x="1365" y="318"/>
                    <a:pt x="1168" y="88"/>
                  </a:cubicBezTo>
                  <a:cubicBezTo>
                    <a:pt x="1114" y="23"/>
                    <a:pt x="1027" y="1"/>
                    <a:pt x="9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81"/>
            <p:cNvSpPr/>
            <p:nvPr>
              <p:custDataLst>
                <p:tags r:id="rId117"/>
              </p:custDataLst>
            </p:nvPr>
          </p:nvSpPr>
          <p:spPr>
            <a:xfrm>
              <a:off x="3463625" y="1901100"/>
              <a:ext cx="130275" cy="168250"/>
            </a:xfrm>
            <a:custGeom>
              <a:avLst/>
              <a:gdLst/>
              <a:ahLst/>
              <a:cxnLst/>
              <a:rect l="l" t="t" r="r" b="b"/>
              <a:pathLst>
                <a:path w="5211" h="6730" extrusionOk="0">
                  <a:moveTo>
                    <a:pt x="5211" y="1"/>
                  </a:moveTo>
                  <a:lnTo>
                    <a:pt x="5211" y="1"/>
                  </a:lnTo>
                  <a:cubicBezTo>
                    <a:pt x="4359" y="66"/>
                    <a:pt x="3518" y="132"/>
                    <a:pt x="3004" y="176"/>
                  </a:cubicBezTo>
                  <a:cubicBezTo>
                    <a:pt x="2732" y="537"/>
                    <a:pt x="2524" y="918"/>
                    <a:pt x="2491" y="1192"/>
                  </a:cubicBezTo>
                  <a:cubicBezTo>
                    <a:pt x="2360" y="2000"/>
                    <a:pt x="613" y="4938"/>
                    <a:pt x="1" y="5954"/>
                  </a:cubicBezTo>
                  <a:cubicBezTo>
                    <a:pt x="263" y="6139"/>
                    <a:pt x="732" y="6445"/>
                    <a:pt x="1224" y="6729"/>
                  </a:cubicBezTo>
                  <a:lnTo>
                    <a:pt x="4632" y="1039"/>
                  </a:lnTo>
                  <a:cubicBezTo>
                    <a:pt x="4817" y="765"/>
                    <a:pt x="5025" y="340"/>
                    <a:pt x="52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81"/>
            <p:cNvSpPr/>
            <p:nvPr>
              <p:custDataLst>
                <p:tags r:id="rId118"/>
              </p:custDataLst>
            </p:nvPr>
          </p:nvSpPr>
          <p:spPr>
            <a:xfrm>
              <a:off x="3644675" y="1898850"/>
              <a:ext cx="61475" cy="168600"/>
            </a:xfrm>
            <a:custGeom>
              <a:avLst/>
              <a:gdLst/>
              <a:ahLst/>
              <a:cxnLst/>
              <a:rect l="l" t="t" r="r" b="b"/>
              <a:pathLst>
                <a:path w="2459" h="6744" extrusionOk="0">
                  <a:moveTo>
                    <a:pt x="192" y="1"/>
                  </a:moveTo>
                  <a:cubicBezTo>
                    <a:pt x="132" y="1"/>
                    <a:pt x="68" y="2"/>
                    <a:pt x="0" y="3"/>
                  </a:cubicBezTo>
                  <a:lnTo>
                    <a:pt x="1716" y="6732"/>
                  </a:lnTo>
                  <a:cubicBezTo>
                    <a:pt x="2207" y="6743"/>
                    <a:pt x="2458" y="6743"/>
                    <a:pt x="2458" y="6743"/>
                  </a:cubicBezTo>
                  <a:cubicBezTo>
                    <a:pt x="2458" y="6743"/>
                    <a:pt x="1005" y="331"/>
                    <a:pt x="754" y="69"/>
                  </a:cubicBezTo>
                  <a:cubicBezTo>
                    <a:pt x="708" y="24"/>
                    <a:pt x="501" y="1"/>
                    <a:pt x="1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81"/>
            <p:cNvSpPr/>
            <p:nvPr>
              <p:custDataLst>
                <p:tags r:id="rId119"/>
              </p:custDataLst>
            </p:nvPr>
          </p:nvSpPr>
          <p:spPr>
            <a:xfrm>
              <a:off x="3498300" y="1936900"/>
              <a:ext cx="13425" cy="30600"/>
            </a:xfrm>
            <a:custGeom>
              <a:avLst/>
              <a:gdLst/>
              <a:ahLst/>
              <a:cxnLst/>
              <a:rect l="l" t="t" r="r" b="b"/>
              <a:pathLst>
                <a:path w="537" h="1224" extrusionOk="0">
                  <a:moveTo>
                    <a:pt x="110" y="972"/>
                  </a:moveTo>
                  <a:cubicBezTo>
                    <a:pt x="78" y="1037"/>
                    <a:pt x="44" y="1125"/>
                    <a:pt x="1" y="1224"/>
                  </a:cubicBezTo>
                  <a:lnTo>
                    <a:pt x="1" y="1224"/>
                  </a:lnTo>
                  <a:cubicBezTo>
                    <a:pt x="44" y="1125"/>
                    <a:pt x="78" y="1037"/>
                    <a:pt x="110" y="972"/>
                  </a:cubicBezTo>
                  <a:close/>
                  <a:moveTo>
                    <a:pt x="536" y="0"/>
                  </a:moveTo>
                  <a:lnTo>
                    <a:pt x="536" y="0"/>
                  </a:lnTo>
                  <a:cubicBezTo>
                    <a:pt x="372" y="350"/>
                    <a:pt x="209" y="721"/>
                    <a:pt x="110" y="972"/>
                  </a:cubicBezTo>
                  <a:lnTo>
                    <a:pt x="110" y="972"/>
                  </a:lnTo>
                  <a:lnTo>
                    <a:pt x="110" y="972"/>
                  </a:lnTo>
                  <a:cubicBezTo>
                    <a:pt x="209" y="721"/>
                    <a:pt x="372" y="350"/>
                    <a:pt x="536" y="0"/>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81"/>
            <p:cNvSpPr/>
            <p:nvPr>
              <p:custDataLst>
                <p:tags r:id="rId120"/>
              </p:custDataLst>
            </p:nvPr>
          </p:nvSpPr>
          <p:spPr>
            <a:xfrm>
              <a:off x="3498300" y="1935525"/>
              <a:ext cx="161700" cy="44800"/>
            </a:xfrm>
            <a:custGeom>
              <a:avLst/>
              <a:gdLst/>
              <a:ahLst/>
              <a:cxnLst/>
              <a:rect l="l" t="t" r="r" b="b"/>
              <a:pathLst>
                <a:path w="6468" h="1792" extrusionOk="0">
                  <a:moveTo>
                    <a:pt x="1061" y="0"/>
                  </a:moveTo>
                  <a:lnTo>
                    <a:pt x="1061" y="0"/>
                  </a:lnTo>
                  <a:cubicBezTo>
                    <a:pt x="842" y="11"/>
                    <a:pt x="667" y="33"/>
                    <a:pt x="536" y="55"/>
                  </a:cubicBezTo>
                  <a:cubicBezTo>
                    <a:pt x="372" y="405"/>
                    <a:pt x="209" y="776"/>
                    <a:pt x="110" y="1027"/>
                  </a:cubicBezTo>
                  <a:cubicBezTo>
                    <a:pt x="78" y="1092"/>
                    <a:pt x="44" y="1180"/>
                    <a:pt x="1" y="1279"/>
                  </a:cubicBezTo>
                  <a:cubicBezTo>
                    <a:pt x="187" y="1191"/>
                    <a:pt x="394" y="1104"/>
                    <a:pt x="602" y="1049"/>
                  </a:cubicBezTo>
                  <a:cubicBezTo>
                    <a:pt x="809" y="623"/>
                    <a:pt x="973" y="252"/>
                    <a:pt x="1061" y="0"/>
                  </a:cubicBezTo>
                  <a:close/>
                  <a:moveTo>
                    <a:pt x="2961" y="131"/>
                  </a:moveTo>
                  <a:lnTo>
                    <a:pt x="2328" y="1191"/>
                  </a:lnTo>
                  <a:cubicBezTo>
                    <a:pt x="2775" y="1453"/>
                    <a:pt x="3027" y="1791"/>
                    <a:pt x="3376" y="1791"/>
                  </a:cubicBezTo>
                  <a:cubicBezTo>
                    <a:pt x="3430" y="1791"/>
                    <a:pt x="3486" y="1781"/>
                    <a:pt x="3551" y="1770"/>
                  </a:cubicBezTo>
                  <a:cubicBezTo>
                    <a:pt x="4010" y="1617"/>
                    <a:pt x="4261" y="1410"/>
                    <a:pt x="4457" y="1410"/>
                  </a:cubicBezTo>
                  <a:cubicBezTo>
                    <a:pt x="4523" y="1410"/>
                    <a:pt x="4588" y="1442"/>
                    <a:pt x="4643" y="1507"/>
                  </a:cubicBezTo>
                  <a:cubicBezTo>
                    <a:pt x="4654" y="1529"/>
                    <a:pt x="4698" y="1541"/>
                    <a:pt x="4741" y="1541"/>
                  </a:cubicBezTo>
                  <a:cubicBezTo>
                    <a:pt x="5015" y="1541"/>
                    <a:pt x="5724" y="1289"/>
                    <a:pt x="6467" y="929"/>
                  </a:cubicBezTo>
                  <a:lnTo>
                    <a:pt x="6270" y="153"/>
                  </a:lnTo>
                  <a:cubicBezTo>
                    <a:pt x="5932" y="393"/>
                    <a:pt x="5484" y="590"/>
                    <a:pt x="4949" y="590"/>
                  </a:cubicBezTo>
                  <a:cubicBezTo>
                    <a:pt x="4719" y="590"/>
                    <a:pt x="4469" y="546"/>
                    <a:pt x="4195" y="459"/>
                  </a:cubicBezTo>
                  <a:cubicBezTo>
                    <a:pt x="3758" y="306"/>
                    <a:pt x="3343" y="208"/>
                    <a:pt x="2961" y="13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81"/>
            <p:cNvSpPr/>
            <p:nvPr>
              <p:custDataLst>
                <p:tags r:id="rId121"/>
              </p:custDataLst>
            </p:nvPr>
          </p:nvSpPr>
          <p:spPr>
            <a:xfrm>
              <a:off x="3513325" y="1934975"/>
              <a:ext cx="59025" cy="30350"/>
            </a:xfrm>
            <a:custGeom>
              <a:avLst/>
              <a:gdLst/>
              <a:ahLst/>
              <a:cxnLst/>
              <a:rect l="l" t="t" r="r" b="b"/>
              <a:pathLst>
                <a:path w="2361" h="1214" extrusionOk="0">
                  <a:moveTo>
                    <a:pt x="875" y="0"/>
                  </a:moveTo>
                  <a:cubicBezTo>
                    <a:pt x="722" y="0"/>
                    <a:pt x="579" y="12"/>
                    <a:pt x="460" y="22"/>
                  </a:cubicBezTo>
                  <a:cubicBezTo>
                    <a:pt x="372" y="274"/>
                    <a:pt x="208" y="645"/>
                    <a:pt x="1" y="1071"/>
                  </a:cubicBezTo>
                  <a:cubicBezTo>
                    <a:pt x="241" y="995"/>
                    <a:pt x="492" y="951"/>
                    <a:pt x="732" y="951"/>
                  </a:cubicBezTo>
                  <a:cubicBezTo>
                    <a:pt x="787" y="951"/>
                    <a:pt x="842" y="961"/>
                    <a:pt x="897" y="961"/>
                  </a:cubicBezTo>
                  <a:cubicBezTo>
                    <a:pt x="1235" y="995"/>
                    <a:pt x="1508" y="1093"/>
                    <a:pt x="1727" y="1213"/>
                  </a:cubicBezTo>
                  <a:lnTo>
                    <a:pt x="2360" y="153"/>
                  </a:lnTo>
                  <a:cubicBezTo>
                    <a:pt x="1792" y="44"/>
                    <a:pt x="1290" y="0"/>
                    <a:pt x="8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81"/>
            <p:cNvSpPr/>
            <p:nvPr>
              <p:custDataLst>
                <p:tags r:id="rId122"/>
              </p:custDataLst>
            </p:nvPr>
          </p:nvSpPr>
          <p:spPr>
            <a:xfrm>
              <a:off x="3655050" y="1924325"/>
              <a:ext cx="22950" cy="34450"/>
            </a:xfrm>
            <a:custGeom>
              <a:avLst/>
              <a:gdLst/>
              <a:ahLst/>
              <a:cxnLst/>
              <a:rect l="l" t="t" r="r" b="b"/>
              <a:pathLst>
                <a:path w="918" h="1378" extrusionOk="0">
                  <a:moveTo>
                    <a:pt x="656" y="1"/>
                  </a:moveTo>
                  <a:cubicBezTo>
                    <a:pt x="547" y="132"/>
                    <a:pt x="328" y="383"/>
                    <a:pt x="0" y="601"/>
                  </a:cubicBezTo>
                  <a:lnTo>
                    <a:pt x="197" y="1377"/>
                  </a:lnTo>
                  <a:cubicBezTo>
                    <a:pt x="437" y="1256"/>
                    <a:pt x="689" y="1137"/>
                    <a:pt x="918" y="994"/>
                  </a:cubicBezTo>
                  <a:cubicBezTo>
                    <a:pt x="820" y="634"/>
                    <a:pt x="733" y="295"/>
                    <a:pt x="6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81"/>
            <p:cNvSpPr/>
            <p:nvPr>
              <p:custDataLst>
                <p:tags r:id="rId123"/>
              </p:custDataLst>
            </p:nvPr>
          </p:nvSpPr>
          <p:spPr>
            <a:xfrm>
              <a:off x="3465525" y="1757725"/>
              <a:ext cx="34450" cy="51400"/>
            </a:xfrm>
            <a:custGeom>
              <a:avLst/>
              <a:gdLst/>
              <a:ahLst/>
              <a:cxnLst/>
              <a:rect l="l" t="t" r="r" b="b"/>
              <a:pathLst>
                <a:path w="1378" h="2056" extrusionOk="0">
                  <a:moveTo>
                    <a:pt x="413" y="1"/>
                  </a:moveTo>
                  <a:cubicBezTo>
                    <a:pt x="291" y="1"/>
                    <a:pt x="45" y="67"/>
                    <a:pt x="45" y="67"/>
                  </a:cubicBezTo>
                  <a:cubicBezTo>
                    <a:pt x="45" y="67"/>
                    <a:pt x="1" y="264"/>
                    <a:pt x="384" y="1050"/>
                  </a:cubicBezTo>
                  <a:cubicBezTo>
                    <a:pt x="777" y="1837"/>
                    <a:pt x="1170" y="2055"/>
                    <a:pt x="1170" y="2055"/>
                  </a:cubicBezTo>
                  <a:cubicBezTo>
                    <a:pt x="1170" y="2055"/>
                    <a:pt x="1377" y="1749"/>
                    <a:pt x="1258" y="1072"/>
                  </a:cubicBezTo>
                  <a:cubicBezTo>
                    <a:pt x="1148" y="384"/>
                    <a:pt x="547" y="12"/>
                    <a:pt x="438" y="2"/>
                  </a:cubicBezTo>
                  <a:cubicBezTo>
                    <a:pt x="430" y="1"/>
                    <a:pt x="422" y="1"/>
                    <a:pt x="413" y="1"/>
                  </a:cubicBezTo>
                  <a:close/>
                </a:path>
              </a:pathLst>
            </a:custGeom>
            <a:solidFill>
              <a:srgbClr val="D453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81"/>
            <p:cNvSpPr/>
            <p:nvPr>
              <p:custDataLst>
                <p:tags r:id="rId124"/>
              </p:custDataLst>
            </p:nvPr>
          </p:nvSpPr>
          <p:spPr>
            <a:xfrm>
              <a:off x="3385550" y="1761850"/>
              <a:ext cx="115250" cy="175075"/>
            </a:xfrm>
            <a:custGeom>
              <a:avLst/>
              <a:gdLst/>
              <a:ahLst/>
              <a:cxnLst/>
              <a:rect l="l" t="t" r="r" b="b"/>
              <a:pathLst>
                <a:path w="4610" h="7003" extrusionOk="0">
                  <a:moveTo>
                    <a:pt x="3702" y="0"/>
                  </a:moveTo>
                  <a:cubicBezTo>
                    <a:pt x="3702" y="0"/>
                    <a:pt x="2862" y="612"/>
                    <a:pt x="2370" y="1289"/>
                  </a:cubicBezTo>
                  <a:cubicBezTo>
                    <a:pt x="1879" y="1956"/>
                    <a:pt x="612" y="4020"/>
                    <a:pt x="360" y="4818"/>
                  </a:cubicBezTo>
                  <a:cubicBezTo>
                    <a:pt x="98" y="5626"/>
                    <a:pt x="0" y="6991"/>
                    <a:pt x="240" y="7002"/>
                  </a:cubicBezTo>
                  <a:cubicBezTo>
                    <a:pt x="242" y="7002"/>
                    <a:pt x="244" y="7002"/>
                    <a:pt x="245" y="7002"/>
                  </a:cubicBezTo>
                  <a:cubicBezTo>
                    <a:pt x="362" y="7002"/>
                    <a:pt x="416" y="6626"/>
                    <a:pt x="491" y="6248"/>
                  </a:cubicBezTo>
                  <a:cubicBezTo>
                    <a:pt x="567" y="5860"/>
                    <a:pt x="653" y="5483"/>
                    <a:pt x="823" y="5483"/>
                  </a:cubicBezTo>
                  <a:cubicBezTo>
                    <a:pt x="825" y="5483"/>
                    <a:pt x="828" y="5483"/>
                    <a:pt x="830" y="5483"/>
                  </a:cubicBezTo>
                  <a:cubicBezTo>
                    <a:pt x="1159" y="5503"/>
                    <a:pt x="1085" y="6257"/>
                    <a:pt x="1260" y="6257"/>
                  </a:cubicBezTo>
                  <a:cubicBezTo>
                    <a:pt x="1283" y="6257"/>
                    <a:pt x="1310" y="6245"/>
                    <a:pt x="1343" y="6216"/>
                  </a:cubicBezTo>
                  <a:cubicBezTo>
                    <a:pt x="1627" y="5954"/>
                    <a:pt x="1333" y="5243"/>
                    <a:pt x="1365" y="4730"/>
                  </a:cubicBezTo>
                  <a:cubicBezTo>
                    <a:pt x="1387" y="4206"/>
                    <a:pt x="3156" y="2425"/>
                    <a:pt x="3506" y="2109"/>
                  </a:cubicBezTo>
                  <a:cubicBezTo>
                    <a:pt x="3855" y="1792"/>
                    <a:pt x="4423" y="1224"/>
                    <a:pt x="4522" y="1136"/>
                  </a:cubicBezTo>
                  <a:cubicBezTo>
                    <a:pt x="4609" y="1049"/>
                    <a:pt x="3702" y="0"/>
                    <a:pt x="3702"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81"/>
            <p:cNvSpPr/>
            <p:nvPr>
              <p:custDataLst>
                <p:tags r:id="rId125"/>
              </p:custDataLst>
            </p:nvPr>
          </p:nvSpPr>
          <p:spPr>
            <a:xfrm>
              <a:off x="3488225" y="1794350"/>
              <a:ext cx="5725" cy="5750"/>
            </a:xfrm>
            <a:custGeom>
              <a:avLst/>
              <a:gdLst/>
              <a:ahLst/>
              <a:cxnLst/>
              <a:rect l="l" t="t" r="r" b="b"/>
              <a:pathLst>
                <a:path w="229" h="230" extrusionOk="0">
                  <a:moveTo>
                    <a:pt x="229" y="0"/>
                  </a:moveTo>
                  <a:cubicBezTo>
                    <a:pt x="163" y="66"/>
                    <a:pt x="87" y="153"/>
                    <a:pt x="0" y="229"/>
                  </a:cubicBezTo>
                  <a:cubicBezTo>
                    <a:pt x="87" y="153"/>
                    <a:pt x="163" y="66"/>
                    <a:pt x="229" y="0"/>
                  </a:cubicBezTo>
                  <a:close/>
                </a:path>
              </a:pathLst>
            </a:custGeom>
            <a:solidFill>
              <a:srgbClr val="C14D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81"/>
            <p:cNvSpPr/>
            <p:nvPr>
              <p:custDataLst>
                <p:tags r:id="rId126"/>
              </p:custDataLst>
            </p:nvPr>
          </p:nvSpPr>
          <p:spPr>
            <a:xfrm>
              <a:off x="3391550" y="1771675"/>
              <a:ext cx="102400" cy="165250"/>
            </a:xfrm>
            <a:custGeom>
              <a:avLst/>
              <a:gdLst/>
              <a:ahLst/>
              <a:cxnLst/>
              <a:rect l="l" t="t" r="r" b="b"/>
              <a:pathLst>
                <a:path w="4096" h="6610" extrusionOk="0">
                  <a:moveTo>
                    <a:pt x="3681" y="0"/>
                  </a:moveTo>
                  <a:cubicBezTo>
                    <a:pt x="3637" y="165"/>
                    <a:pt x="3550" y="372"/>
                    <a:pt x="3375" y="645"/>
                  </a:cubicBezTo>
                  <a:cubicBezTo>
                    <a:pt x="2829" y="1486"/>
                    <a:pt x="1333" y="3146"/>
                    <a:pt x="1059" y="3726"/>
                  </a:cubicBezTo>
                  <a:cubicBezTo>
                    <a:pt x="797" y="4304"/>
                    <a:pt x="110" y="5287"/>
                    <a:pt x="55" y="5942"/>
                  </a:cubicBezTo>
                  <a:cubicBezTo>
                    <a:pt x="33" y="6226"/>
                    <a:pt x="11" y="6445"/>
                    <a:pt x="0" y="6609"/>
                  </a:cubicBezTo>
                  <a:cubicBezTo>
                    <a:pt x="120" y="6609"/>
                    <a:pt x="175" y="6248"/>
                    <a:pt x="241" y="5877"/>
                  </a:cubicBezTo>
                  <a:cubicBezTo>
                    <a:pt x="251" y="5866"/>
                    <a:pt x="251" y="5855"/>
                    <a:pt x="251" y="5855"/>
                  </a:cubicBezTo>
                  <a:cubicBezTo>
                    <a:pt x="328" y="5473"/>
                    <a:pt x="415" y="5090"/>
                    <a:pt x="590" y="5090"/>
                  </a:cubicBezTo>
                  <a:cubicBezTo>
                    <a:pt x="721" y="5102"/>
                    <a:pt x="787" y="5211"/>
                    <a:pt x="830" y="5353"/>
                  </a:cubicBezTo>
                  <a:cubicBezTo>
                    <a:pt x="896" y="5582"/>
                    <a:pt x="907" y="5866"/>
                    <a:pt x="1016" y="5866"/>
                  </a:cubicBezTo>
                  <a:cubicBezTo>
                    <a:pt x="1038" y="5866"/>
                    <a:pt x="1071" y="5845"/>
                    <a:pt x="1103" y="5823"/>
                  </a:cubicBezTo>
                  <a:cubicBezTo>
                    <a:pt x="1202" y="5735"/>
                    <a:pt x="1234" y="5593"/>
                    <a:pt x="1234" y="5430"/>
                  </a:cubicBezTo>
                  <a:cubicBezTo>
                    <a:pt x="1234" y="5134"/>
                    <a:pt x="1125" y="4741"/>
                    <a:pt x="1125" y="4403"/>
                  </a:cubicBezTo>
                  <a:lnTo>
                    <a:pt x="1125" y="4337"/>
                  </a:lnTo>
                  <a:cubicBezTo>
                    <a:pt x="1147" y="3813"/>
                    <a:pt x="2916" y="2032"/>
                    <a:pt x="3266" y="1716"/>
                  </a:cubicBezTo>
                  <a:cubicBezTo>
                    <a:pt x="3441" y="1563"/>
                    <a:pt x="3670" y="1333"/>
                    <a:pt x="3867" y="1136"/>
                  </a:cubicBezTo>
                  <a:cubicBezTo>
                    <a:pt x="3954" y="1060"/>
                    <a:pt x="4030" y="973"/>
                    <a:pt x="4096" y="907"/>
                  </a:cubicBezTo>
                  <a:cubicBezTo>
                    <a:pt x="4030" y="514"/>
                    <a:pt x="3856" y="219"/>
                    <a:pt x="3681" y="0"/>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81"/>
            <p:cNvSpPr/>
            <p:nvPr>
              <p:custDataLst>
                <p:tags r:id="rId127"/>
              </p:custDataLst>
            </p:nvPr>
          </p:nvSpPr>
          <p:spPr>
            <a:xfrm>
              <a:off x="3698750" y="1690300"/>
              <a:ext cx="196625" cy="115250"/>
            </a:xfrm>
            <a:custGeom>
              <a:avLst/>
              <a:gdLst/>
              <a:ahLst/>
              <a:cxnLst/>
              <a:rect l="l" t="t" r="r" b="b"/>
              <a:pathLst>
                <a:path w="7865" h="4610" extrusionOk="0">
                  <a:moveTo>
                    <a:pt x="0" y="0"/>
                  </a:moveTo>
                  <a:lnTo>
                    <a:pt x="842" y="1541"/>
                  </a:lnTo>
                  <a:lnTo>
                    <a:pt x="2480" y="1694"/>
                  </a:lnTo>
                  <a:cubicBezTo>
                    <a:pt x="2480" y="1694"/>
                    <a:pt x="5374" y="2993"/>
                    <a:pt x="5440" y="3124"/>
                  </a:cubicBezTo>
                  <a:cubicBezTo>
                    <a:pt x="5517" y="3255"/>
                    <a:pt x="5364" y="3911"/>
                    <a:pt x="5593" y="4162"/>
                  </a:cubicBezTo>
                  <a:cubicBezTo>
                    <a:pt x="5600" y="4170"/>
                    <a:pt x="5607" y="4174"/>
                    <a:pt x="5614" y="4174"/>
                  </a:cubicBezTo>
                  <a:cubicBezTo>
                    <a:pt x="5711" y="4174"/>
                    <a:pt x="5833" y="3561"/>
                    <a:pt x="5833" y="3561"/>
                  </a:cubicBezTo>
                  <a:cubicBezTo>
                    <a:pt x="5833" y="3561"/>
                    <a:pt x="6695" y="4610"/>
                    <a:pt x="6916" y="4610"/>
                  </a:cubicBezTo>
                  <a:cubicBezTo>
                    <a:pt x="6928" y="4610"/>
                    <a:pt x="6939" y="4606"/>
                    <a:pt x="6947" y="4599"/>
                  </a:cubicBezTo>
                  <a:cubicBezTo>
                    <a:pt x="7078" y="4479"/>
                    <a:pt x="6445" y="3682"/>
                    <a:pt x="6445" y="3682"/>
                  </a:cubicBezTo>
                  <a:lnTo>
                    <a:pt x="6445" y="3682"/>
                  </a:lnTo>
                  <a:cubicBezTo>
                    <a:pt x="6445" y="3682"/>
                    <a:pt x="7196" y="4361"/>
                    <a:pt x="7379" y="4361"/>
                  </a:cubicBezTo>
                  <a:cubicBezTo>
                    <a:pt x="7399" y="4361"/>
                    <a:pt x="7412" y="4354"/>
                    <a:pt x="7417" y="4337"/>
                  </a:cubicBezTo>
                  <a:cubicBezTo>
                    <a:pt x="7449" y="4228"/>
                    <a:pt x="6805" y="3485"/>
                    <a:pt x="6805" y="3485"/>
                  </a:cubicBezTo>
                  <a:lnTo>
                    <a:pt x="6805" y="3485"/>
                  </a:lnTo>
                  <a:cubicBezTo>
                    <a:pt x="6806" y="3485"/>
                    <a:pt x="7605" y="3880"/>
                    <a:pt x="7778" y="3880"/>
                  </a:cubicBezTo>
                  <a:cubicBezTo>
                    <a:pt x="7796" y="3880"/>
                    <a:pt x="7807" y="3876"/>
                    <a:pt x="7810" y="3867"/>
                  </a:cubicBezTo>
                  <a:cubicBezTo>
                    <a:pt x="7864" y="3682"/>
                    <a:pt x="7002" y="3267"/>
                    <a:pt x="7002" y="3267"/>
                  </a:cubicBezTo>
                  <a:lnTo>
                    <a:pt x="7002" y="3267"/>
                  </a:lnTo>
                  <a:cubicBezTo>
                    <a:pt x="7002" y="3267"/>
                    <a:pt x="7225" y="3316"/>
                    <a:pt x="7409" y="3316"/>
                  </a:cubicBezTo>
                  <a:cubicBezTo>
                    <a:pt x="7525" y="3316"/>
                    <a:pt x="7625" y="3297"/>
                    <a:pt x="7646" y="3234"/>
                  </a:cubicBezTo>
                  <a:cubicBezTo>
                    <a:pt x="7690" y="3081"/>
                    <a:pt x="6357" y="2840"/>
                    <a:pt x="5910" y="2556"/>
                  </a:cubicBezTo>
                  <a:cubicBezTo>
                    <a:pt x="5582" y="2349"/>
                    <a:pt x="3245" y="459"/>
                    <a:pt x="2786" y="328"/>
                  </a:cubicBezTo>
                  <a:cubicBezTo>
                    <a:pt x="2338" y="197"/>
                    <a:pt x="0" y="0"/>
                    <a:pt x="0"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81"/>
            <p:cNvSpPr/>
            <p:nvPr>
              <p:custDataLst>
                <p:tags r:id="rId128"/>
              </p:custDataLst>
            </p:nvPr>
          </p:nvSpPr>
          <p:spPr>
            <a:xfrm>
              <a:off x="3803600" y="1752300"/>
              <a:ext cx="80600" cy="53250"/>
            </a:xfrm>
            <a:custGeom>
              <a:avLst/>
              <a:gdLst/>
              <a:ahLst/>
              <a:cxnLst/>
              <a:rect l="l" t="t" r="r" b="b"/>
              <a:pathLst>
                <a:path w="3224" h="2130" extrusionOk="0">
                  <a:moveTo>
                    <a:pt x="2753" y="2119"/>
                  </a:moveTo>
                  <a:cubicBezTo>
                    <a:pt x="2753" y="2119"/>
                    <a:pt x="2731" y="2130"/>
                    <a:pt x="2721" y="2130"/>
                  </a:cubicBezTo>
                  <a:cubicBezTo>
                    <a:pt x="2731" y="2130"/>
                    <a:pt x="2753" y="2119"/>
                    <a:pt x="2753" y="2119"/>
                  </a:cubicBezTo>
                  <a:close/>
                  <a:moveTo>
                    <a:pt x="3223" y="1868"/>
                  </a:moveTo>
                  <a:cubicBezTo>
                    <a:pt x="3212" y="1879"/>
                    <a:pt x="3201" y="1879"/>
                    <a:pt x="3190" y="1890"/>
                  </a:cubicBezTo>
                  <a:cubicBezTo>
                    <a:pt x="3201" y="1879"/>
                    <a:pt x="3212" y="1879"/>
                    <a:pt x="3223" y="1868"/>
                  </a:cubicBezTo>
                  <a:close/>
                  <a:moveTo>
                    <a:pt x="1420" y="1693"/>
                  </a:moveTo>
                  <a:lnTo>
                    <a:pt x="1420" y="1693"/>
                  </a:lnTo>
                  <a:lnTo>
                    <a:pt x="1420" y="1693"/>
                  </a:lnTo>
                  <a:lnTo>
                    <a:pt x="1420" y="1693"/>
                  </a:lnTo>
                  <a:close/>
                  <a:moveTo>
                    <a:pt x="2251" y="1202"/>
                  </a:moveTo>
                  <a:cubicBezTo>
                    <a:pt x="2294" y="1234"/>
                    <a:pt x="3015" y="1890"/>
                    <a:pt x="3190" y="1890"/>
                  </a:cubicBezTo>
                  <a:lnTo>
                    <a:pt x="3190" y="1890"/>
                  </a:lnTo>
                  <a:cubicBezTo>
                    <a:pt x="3015" y="1890"/>
                    <a:pt x="2294" y="1234"/>
                    <a:pt x="2251" y="1202"/>
                  </a:cubicBezTo>
                  <a:close/>
                  <a:moveTo>
                    <a:pt x="1639" y="1103"/>
                  </a:moveTo>
                  <a:cubicBezTo>
                    <a:pt x="1617" y="1212"/>
                    <a:pt x="1508" y="1661"/>
                    <a:pt x="1432" y="1693"/>
                  </a:cubicBezTo>
                  <a:cubicBezTo>
                    <a:pt x="1508" y="1661"/>
                    <a:pt x="1617" y="1212"/>
                    <a:pt x="1639" y="1103"/>
                  </a:cubicBezTo>
                  <a:close/>
                  <a:moveTo>
                    <a:pt x="1639" y="1081"/>
                  </a:moveTo>
                  <a:cubicBezTo>
                    <a:pt x="1683" y="1136"/>
                    <a:pt x="2502" y="2130"/>
                    <a:pt x="2721" y="2130"/>
                  </a:cubicBezTo>
                  <a:lnTo>
                    <a:pt x="2721" y="2130"/>
                  </a:lnTo>
                  <a:cubicBezTo>
                    <a:pt x="2502" y="2130"/>
                    <a:pt x="1683" y="1136"/>
                    <a:pt x="1639" y="1081"/>
                  </a:cubicBezTo>
                  <a:close/>
                  <a:moveTo>
                    <a:pt x="1257" y="656"/>
                  </a:moveTo>
                  <a:cubicBezTo>
                    <a:pt x="1311" y="819"/>
                    <a:pt x="1170" y="1442"/>
                    <a:pt x="1399" y="1682"/>
                  </a:cubicBezTo>
                  <a:cubicBezTo>
                    <a:pt x="1170" y="1442"/>
                    <a:pt x="1311" y="819"/>
                    <a:pt x="1257" y="656"/>
                  </a:cubicBezTo>
                  <a:close/>
                  <a:moveTo>
                    <a:pt x="0" y="0"/>
                  </a:moveTo>
                  <a:cubicBezTo>
                    <a:pt x="634" y="295"/>
                    <a:pt x="1213" y="590"/>
                    <a:pt x="1246" y="644"/>
                  </a:cubicBezTo>
                  <a:cubicBezTo>
                    <a:pt x="1213" y="590"/>
                    <a:pt x="634" y="295"/>
                    <a:pt x="0"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81"/>
            <p:cNvSpPr/>
            <p:nvPr>
              <p:custDataLst>
                <p:tags r:id="rId129"/>
              </p:custDataLst>
            </p:nvPr>
          </p:nvSpPr>
          <p:spPr>
            <a:xfrm>
              <a:off x="3749525" y="1713525"/>
              <a:ext cx="134675" cy="92025"/>
            </a:xfrm>
            <a:custGeom>
              <a:avLst/>
              <a:gdLst/>
              <a:ahLst/>
              <a:cxnLst/>
              <a:rect l="l" t="t" r="r" b="b"/>
              <a:pathLst>
                <a:path w="5387" h="3681" extrusionOk="0">
                  <a:moveTo>
                    <a:pt x="78" y="0"/>
                  </a:moveTo>
                  <a:cubicBezTo>
                    <a:pt x="78" y="229"/>
                    <a:pt x="66" y="470"/>
                    <a:pt x="1" y="721"/>
                  </a:cubicBezTo>
                  <a:lnTo>
                    <a:pt x="449" y="765"/>
                  </a:lnTo>
                  <a:cubicBezTo>
                    <a:pt x="449" y="765"/>
                    <a:pt x="1355" y="1169"/>
                    <a:pt x="2163" y="1551"/>
                  </a:cubicBezTo>
                  <a:cubicBezTo>
                    <a:pt x="2797" y="1846"/>
                    <a:pt x="3376" y="2141"/>
                    <a:pt x="3409" y="2195"/>
                  </a:cubicBezTo>
                  <a:lnTo>
                    <a:pt x="3420" y="2207"/>
                  </a:lnTo>
                  <a:cubicBezTo>
                    <a:pt x="3474" y="2370"/>
                    <a:pt x="3333" y="2993"/>
                    <a:pt x="3562" y="3233"/>
                  </a:cubicBezTo>
                  <a:cubicBezTo>
                    <a:pt x="3562" y="3244"/>
                    <a:pt x="3573" y="3244"/>
                    <a:pt x="3583" y="3244"/>
                  </a:cubicBezTo>
                  <a:lnTo>
                    <a:pt x="3595" y="3244"/>
                  </a:lnTo>
                  <a:cubicBezTo>
                    <a:pt x="3671" y="3212"/>
                    <a:pt x="3780" y="2763"/>
                    <a:pt x="3802" y="2654"/>
                  </a:cubicBezTo>
                  <a:lnTo>
                    <a:pt x="3802" y="2632"/>
                  </a:lnTo>
                  <a:cubicBezTo>
                    <a:pt x="3846" y="2687"/>
                    <a:pt x="4665" y="3681"/>
                    <a:pt x="4884" y="3681"/>
                  </a:cubicBezTo>
                  <a:cubicBezTo>
                    <a:pt x="4894" y="3681"/>
                    <a:pt x="4916" y="3670"/>
                    <a:pt x="4916" y="3670"/>
                  </a:cubicBezTo>
                  <a:cubicBezTo>
                    <a:pt x="4927" y="3659"/>
                    <a:pt x="4938" y="3637"/>
                    <a:pt x="4938" y="3615"/>
                  </a:cubicBezTo>
                  <a:cubicBezTo>
                    <a:pt x="4938" y="3408"/>
                    <a:pt x="4414" y="2753"/>
                    <a:pt x="4414" y="2753"/>
                  </a:cubicBezTo>
                  <a:lnTo>
                    <a:pt x="4414" y="2753"/>
                  </a:lnTo>
                  <a:cubicBezTo>
                    <a:pt x="4457" y="2785"/>
                    <a:pt x="5178" y="3441"/>
                    <a:pt x="5353" y="3441"/>
                  </a:cubicBezTo>
                  <a:cubicBezTo>
                    <a:pt x="5364" y="3430"/>
                    <a:pt x="5375" y="3430"/>
                    <a:pt x="5386" y="3419"/>
                  </a:cubicBezTo>
                  <a:lnTo>
                    <a:pt x="5386" y="3408"/>
                  </a:lnTo>
                  <a:cubicBezTo>
                    <a:pt x="5386" y="3408"/>
                    <a:pt x="4753" y="3037"/>
                    <a:pt x="4272" y="2458"/>
                  </a:cubicBezTo>
                  <a:cubicBezTo>
                    <a:pt x="3780" y="1879"/>
                    <a:pt x="1967" y="994"/>
                    <a:pt x="1137" y="481"/>
                  </a:cubicBezTo>
                  <a:cubicBezTo>
                    <a:pt x="711" y="219"/>
                    <a:pt x="340" y="76"/>
                    <a:pt x="78" y="0"/>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81"/>
            <p:cNvSpPr/>
            <p:nvPr>
              <p:custDataLst>
                <p:tags r:id="rId130"/>
              </p:custDataLst>
            </p:nvPr>
          </p:nvSpPr>
          <p:spPr>
            <a:xfrm>
              <a:off x="3595250" y="2320275"/>
              <a:ext cx="107650" cy="62550"/>
            </a:xfrm>
            <a:custGeom>
              <a:avLst/>
              <a:gdLst/>
              <a:ahLst/>
              <a:cxnLst/>
              <a:rect l="l" t="t" r="r" b="b"/>
              <a:pathLst>
                <a:path w="4306" h="2502" extrusionOk="0">
                  <a:moveTo>
                    <a:pt x="710" y="1"/>
                  </a:moveTo>
                  <a:cubicBezTo>
                    <a:pt x="426" y="88"/>
                    <a:pt x="1" y="1060"/>
                    <a:pt x="120" y="1300"/>
                  </a:cubicBezTo>
                  <a:cubicBezTo>
                    <a:pt x="252" y="1540"/>
                    <a:pt x="1159" y="1781"/>
                    <a:pt x="1562" y="1912"/>
                  </a:cubicBezTo>
                  <a:cubicBezTo>
                    <a:pt x="1956" y="2043"/>
                    <a:pt x="3190" y="2480"/>
                    <a:pt x="3758" y="2502"/>
                  </a:cubicBezTo>
                  <a:cubicBezTo>
                    <a:pt x="3765" y="2502"/>
                    <a:pt x="3772" y="2502"/>
                    <a:pt x="3778" y="2502"/>
                  </a:cubicBezTo>
                  <a:cubicBezTo>
                    <a:pt x="4305" y="2502"/>
                    <a:pt x="3917" y="2051"/>
                    <a:pt x="3583" y="1781"/>
                  </a:cubicBezTo>
                  <a:cubicBezTo>
                    <a:pt x="3234" y="1508"/>
                    <a:pt x="2098" y="438"/>
                    <a:pt x="2098" y="438"/>
                  </a:cubicBezTo>
                  <a:lnTo>
                    <a:pt x="2098" y="438"/>
                  </a:lnTo>
                  <a:lnTo>
                    <a:pt x="2142" y="536"/>
                  </a:lnTo>
                  <a:cubicBezTo>
                    <a:pt x="2142" y="536"/>
                    <a:pt x="2152" y="722"/>
                    <a:pt x="1879" y="732"/>
                  </a:cubicBezTo>
                  <a:cubicBezTo>
                    <a:pt x="1870" y="733"/>
                    <a:pt x="1860" y="733"/>
                    <a:pt x="1849" y="733"/>
                  </a:cubicBezTo>
                  <a:cubicBezTo>
                    <a:pt x="1581" y="733"/>
                    <a:pt x="1109" y="591"/>
                    <a:pt x="951" y="328"/>
                  </a:cubicBezTo>
                  <a:cubicBezTo>
                    <a:pt x="787" y="55"/>
                    <a:pt x="710" y="1"/>
                    <a:pt x="7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81"/>
            <p:cNvSpPr/>
            <p:nvPr>
              <p:custDataLst>
                <p:tags r:id="rId131"/>
              </p:custDataLst>
            </p:nvPr>
          </p:nvSpPr>
          <p:spPr>
            <a:xfrm>
              <a:off x="3598250" y="2352500"/>
              <a:ext cx="104625" cy="30325"/>
            </a:xfrm>
            <a:custGeom>
              <a:avLst/>
              <a:gdLst/>
              <a:ahLst/>
              <a:cxnLst/>
              <a:rect l="l" t="t" r="r" b="b"/>
              <a:pathLst>
                <a:path w="4185" h="1213" extrusionOk="0">
                  <a:moveTo>
                    <a:pt x="3638" y="1213"/>
                  </a:moveTo>
                  <a:lnTo>
                    <a:pt x="3638" y="1213"/>
                  </a:lnTo>
                  <a:lnTo>
                    <a:pt x="3638" y="1213"/>
                  </a:lnTo>
                  <a:close/>
                  <a:moveTo>
                    <a:pt x="3201" y="273"/>
                  </a:moveTo>
                  <a:lnTo>
                    <a:pt x="3201" y="273"/>
                  </a:lnTo>
                  <a:cubicBezTo>
                    <a:pt x="3311" y="361"/>
                    <a:pt x="3398" y="448"/>
                    <a:pt x="3463" y="492"/>
                  </a:cubicBezTo>
                  <a:cubicBezTo>
                    <a:pt x="3802" y="765"/>
                    <a:pt x="4184" y="1213"/>
                    <a:pt x="3660" y="1213"/>
                  </a:cubicBezTo>
                  <a:cubicBezTo>
                    <a:pt x="4184" y="1213"/>
                    <a:pt x="3802" y="765"/>
                    <a:pt x="3463" y="492"/>
                  </a:cubicBezTo>
                  <a:cubicBezTo>
                    <a:pt x="3398" y="448"/>
                    <a:pt x="3311" y="361"/>
                    <a:pt x="3201" y="273"/>
                  </a:cubicBezTo>
                  <a:close/>
                  <a:moveTo>
                    <a:pt x="0" y="11"/>
                  </a:moveTo>
                  <a:lnTo>
                    <a:pt x="0" y="11"/>
                  </a:lnTo>
                  <a:lnTo>
                    <a:pt x="0" y="11"/>
                  </a:lnTo>
                  <a:close/>
                  <a:moveTo>
                    <a:pt x="0" y="1"/>
                  </a:moveTo>
                  <a:lnTo>
                    <a:pt x="0" y="1"/>
                  </a:lnTo>
                  <a:lnTo>
                    <a:pt x="0" y="1"/>
                  </a:lnTo>
                  <a:close/>
                  <a:moveTo>
                    <a:pt x="0" y="1"/>
                  </a:moveTo>
                  <a:lnTo>
                    <a:pt x="0" y="1"/>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81"/>
            <p:cNvSpPr/>
            <p:nvPr>
              <p:custDataLst>
                <p:tags r:id="rId132"/>
              </p:custDataLst>
            </p:nvPr>
          </p:nvSpPr>
          <p:spPr>
            <a:xfrm>
              <a:off x="3596900" y="2335825"/>
              <a:ext cx="105975" cy="47000"/>
            </a:xfrm>
            <a:custGeom>
              <a:avLst/>
              <a:gdLst/>
              <a:ahLst/>
              <a:cxnLst/>
              <a:rect l="l" t="t" r="r" b="b"/>
              <a:pathLst>
                <a:path w="4239" h="1880" extrusionOk="0">
                  <a:moveTo>
                    <a:pt x="186" y="1"/>
                  </a:moveTo>
                  <a:cubicBezTo>
                    <a:pt x="76" y="263"/>
                    <a:pt x="0" y="547"/>
                    <a:pt x="54" y="668"/>
                  </a:cubicBezTo>
                  <a:lnTo>
                    <a:pt x="54" y="678"/>
                  </a:lnTo>
                  <a:cubicBezTo>
                    <a:pt x="186" y="918"/>
                    <a:pt x="1093" y="1159"/>
                    <a:pt x="1496" y="1290"/>
                  </a:cubicBezTo>
                  <a:cubicBezTo>
                    <a:pt x="1890" y="1421"/>
                    <a:pt x="3124" y="1858"/>
                    <a:pt x="3692" y="1880"/>
                  </a:cubicBezTo>
                  <a:lnTo>
                    <a:pt x="3714" y="1880"/>
                  </a:lnTo>
                  <a:cubicBezTo>
                    <a:pt x="4238" y="1880"/>
                    <a:pt x="3856" y="1432"/>
                    <a:pt x="3517" y="1159"/>
                  </a:cubicBezTo>
                  <a:cubicBezTo>
                    <a:pt x="3452" y="1115"/>
                    <a:pt x="3365" y="1028"/>
                    <a:pt x="3255" y="940"/>
                  </a:cubicBezTo>
                  <a:lnTo>
                    <a:pt x="3113" y="940"/>
                  </a:lnTo>
                  <a:cubicBezTo>
                    <a:pt x="2567" y="940"/>
                    <a:pt x="1923" y="875"/>
                    <a:pt x="1289" y="656"/>
                  </a:cubicBezTo>
                  <a:cubicBezTo>
                    <a:pt x="710" y="460"/>
                    <a:pt x="382" y="219"/>
                    <a:pt x="1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81"/>
            <p:cNvSpPr/>
            <p:nvPr>
              <p:custDataLst>
                <p:tags r:id="rId133"/>
              </p:custDataLst>
            </p:nvPr>
          </p:nvSpPr>
          <p:spPr>
            <a:xfrm>
              <a:off x="3466625" y="1682100"/>
              <a:ext cx="290025" cy="268200"/>
            </a:xfrm>
            <a:custGeom>
              <a:avLst/>
              <a:gdLst/>
              <a:ahLst/>
              <a:cxnLst/>
              <a:rect l="l" t="t" r="r" b="b"/>
              <a:pathLst>
                <a:path w="11601" h="10728" extrusionOk="0">
                  <a:moveTo>
                    <a:pt x="8932" y="1"/>
                  </a:moveTo>
                  <a:cubicBezTo>
                    <a:pt x="8653" y="1"/>
                    <a:pt x="8345" y="11"/>
                    <a:pt x="8008" y="34"/>
                  </a:cubicBezTo>
                  <a:cubicBezTo>
                    <a:pt x="6139" y="154"/>
                    <a:pt x="4129" y="602"/>
                    <a:pt x="3333" y="799"/>
                  </a:cubicBezTo>
                  <a:cubicBezTo>
                    <a:pt x="3114" y="853"/>
                    <a:pt x="2896" y="951"/>
                    <a:pt x="2710" y="1093"/>
                  </a:cubicBezTo>
                  <a:lnTo>
                    <a:pt x="1" y="3092"/>
                  </a:lnTo>
                  <a:cubicBezTo>
                    <a:pt x="1" y="3092"/>
                    <a:pt x="1214" y="3518"/>
                    <a:pt x="1126" y="5080"/>
                  </a:cubicBezTo>
                  <a:cubicBezTo>
                    <a:pt x="1126" y="5080"/>
                    <a:pt x="2337" y="4242"/>
                    <a:pt x="2513" y="4242"/>
                  </a:cubicBezTo>
                  <a:cubicBezTo>
                    <a:pt x="2528" y="4242"/>
                    <a:pt x="2536" y="4248"/>
                    <a:pt x="2535" y="4261"/>
                  </a:cubicBezTo>
                  <a:cubicBezTo>
                    <a:pt x="2524" y="4425"/>
                    <a:pt x="1454" y="10268"/>
                    <a:pt x="1454" y="10268"/>
                  </a:cubicBezTo>
                  <a:cubicBezTo>
                    <a:pt x="1454" y="10268"/>
                    <a:pt x="1935" y="10122"/>
                    <a:pt x="2760" y="10122"/>
                  </a:cubicBezTo>
                  <a:cubicBezTo>
                    <a:pt x="3448" y="10122"/>
                    <a:pt x="4375" y="10224"/>
                    <a:pt x="5462" y="10596"/>
                  </a:cubicBezTo>
                  <a:cubicBezTo>
                    <a:pt x="5731" y="10689"/>
                    <a:pt x="5985" y="10728"/>
                    <a:pt x="6221" y="10728"/>
                  </a:cubicBezTo>
                  <a:cubicBezTo>
                    <a:pt x="7490" y="10728"/>
                    <a:pt x="8258" y="9602"/>
                    <a:pt x="8258" y="9602"/>
                  </a:cubicBezTo>
                  <a:cubicBezTo>
                    <a:pt x="8258" y="9602"/>
                    <a:pt x="8051" y="9176"/>
                    <a:pt x="7964" y="7690"/>
                  </a:cubicBezTo>
                  <a:cubicBezTo>
                    <a:pt x="7887" y="6194"/>
                    <a:pt x="8532" y="3398"/>
                    <a:pt x="9045" y="2928"/>
                  </a:cubicBezTo>
                  <a:cubicBezTo>
                    <a:pt x="9569" y="2459"/>
                    <a:pt x="11175" y="2426"/>
                    <a:pt x="11175" y="2426"/>
                  </a:cubicBezTo>
                  <a:cubicBezTo>
                    <a:pt x="11601" y="1464"/>
                    <a:pt x="11284" y="372"/>
                    <a:pt x="11284" y="372"/>
                  </a:cubicBezTo>
                  <a:cubicBezTo>
                    <a:pt x="11284" y="372"/>
                    <a:pt x="10639" y="1"/>
                    <a:pt x="89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81"/>
            <p:cNvSpPr/>
            <p:nvPr>
              <p:custDataLst>
                <p:tags r:id="rId134"/>
              </p:custDataLst>
            </p:nvPr>
          </p:nvSpPr>
          <p:spPr>
            <a:xfrm>
              <a:off x="3476750" y="1705050"/>
              <a:ext cx="80575" cy="50075"/>
            </a:xfrm>
            <a:custGeom>
              <a:avLst/>
              <a:gdLst/>
              <a:ahLst/>
              <a:cxnLst/>
              <a:rect l="l" t="t" r="r" b="b"/>
              <a:pathLst>
                <a:path w="3223" h="2003" extrusionOk="0">
                  <a:moveTo>
                    <a:pt x="2578" y="0"/>
                  </a:moveTo>
                  <a:cubicBezTo>
                    <a:pt x="2479" y="55"/>
                    <a:pt x="2392" y="110"/>
                    <a:pt x="2305" y="175"/>
                  </a:cubicBezTo>
                  <a:lnTo>
                    <a:pt x="0" y="1879"/>
                  </a:lnTo>
                  <a:cubicBezTo>
                    <a:pt x="0" y="1879"/>
                    <a:pt x="195" y="1813"/>
                    <a:pt x="440" y="1813"/>
                  </a:cubicBezTo>
                  <a:cubicBezTo>
                    <a:pt x="617" y="1813"/>
                    <a:pt x="820" y="1847"/>
                    <a:pt x="994" y="1966"/>
                  </a:cubicBezTo>
                  <a:cubicBezTo>
                    <a:pt x="1032" y="1991"/>
                    <a:pt x="1080" y="2002"/>
                    <a:pt x="1137" y="2002"/>
                  </a:cubicBezTo>
                  <a:cubicBezTo>
                    <a:pt x="1717" y="2002"/>
                    <a:pt x="3159" y="832"/>
                    <a:pt x="3190" y="514"/>
                  </a:cubicBezTo>
                  <a:cubicBezTo>
                    <a:pt x="3222" y="165"/>
                    <a:pt x="2589" y="12"/>
                    <a:pt x="25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81"/>
            <p:cNvSpPr/>
            <p:nvPr>
              <p:custDataLst>
                <p:tags r:id="rId135"/>
              </p:custDataLst>
            </p:nvPr>
          </p:nvSpPr>
          <p:spPr>
            <a:xfrm>
              <a:off x="3671175" y="1681050"/>
              <a:ext cx="67750" cy="18975"/>
            </a:xfrm>
            <a:custGeom>
              <a:avLst/>
              <a:gdLst/>
              <a:ahLst/>
              <a:cxnLst/>
              <a:rect l="l" t="t" r="r" b="b"/>
              <a:pathLst>
                <a:path w="2710" h="759" extrusionOk="0">
                  <a:moveTo>
                    <a:pt x="947" y="1"/>
                  </a:moveTo>
                  <a:cubicBezTo>
                    <a:pt x="664" y="1"/>
                    <a:pt x="350" y="19"/>
                    <a:pt x="0" y="65"/>
                  </a:cubicBezTo>
                  <a:cubicBezTo>
                    <a:pt x="98" y="207"/>
                    <a:pt x="372" y="589"/>
                    <a:pt x="601" y="698"/>
                  </a:cubicBezTo>
                  <a:cubicBezTo>
                    <a:pt x="694" y="741"/>
                    <a:pt x="908" y="758"/>
                    <a:pt x="1160" y="758"/>
                  </a:cubicBezTo>
                  <a:cubicBezTo>
                    <a:pt x="1673" y="758"/>
                    <a:pt x="2348" y="688"/>
                    <a:pt x="2501" y="622"/>
                  </a:cubicBezTo>
                  <a:cubicBezTo>
                    <a:pt x="2622" y="567"/>
                    <a:pt x="2676" y="404"/>
                    <a:pt x="2709" y="273"/>
                  </a:cubicBezTo>
                  <a:cubicBezTo>
                    <a:pt x="2371" y="174"/>
                    <a:pt x="1810" y="1"/>
                    <a:pt x="9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81"/>
            <p:cNvSpPr/>
            <p:nvPr>
              <p:custDataLst>
                <p:tags r:id="rId136"/>
              </p:custDataLst>
            </p:nvPr>
          </p:nvSpPr>
          <p:spPr>
            <a:xfrm>
              <a:off x="3593325" y="1686625"/>
              <a:ext cx="63925" cy="58875"/>
            </a:xfrm>
            <a:custGeom>
              <a:avLst/>
              <a:gdLst/>
              <a:ahLst/>
              <a:cxnLst/>
              <a:rect l="l" t="t" r="r" b="b"/>
              <a:pathLst>
                <a:path w="2557" h="2355" extrusionOk="0">
                  <a:moveTo>
                    <a:pt x="861" y="1"/>
                  </a:moveTo>
                  <a:cubicBezTo>
                    <a:pt x="586" y="1"/>
                    <a:pt x="394" y="60"/>
                    <a:pt x="394" y="60"/>
                  </a:cubicBezTo>
                  <a:cubicBezTo>
                    <a:pt x="394" y="60"/>
                    <a:pt x="56" y="147"/>
                    <a:pt x="34" y="497"/>
                  </a:cubicBezTo>
                  <a:cubicBezTo>
                    <a:pt x="1" y="858"/>
                    <a:pt x="416" y="1830"/>
                    <a:pt x="1170" y="2179"/>
                  </a:cubicBezTo>
                  <a:cubicBezTo>
                    <a:pt x="1439" y="2306"/>
                    <a:pt x="1662" y="2354"/>
                    <a:pt x="1843" y="2354"/>
                  </a:cubicBezTo>
                  <a:cubicBezTo>
                    <a:pt x="2272" y="2354"/>
                    <a:pt x="2465" y="2082"/>
                    <a:pt x="2481" y="1928"/>
                  </a:cubicBezTo>
                  <a:cubicBezTo>
                    <a:pt x="2503" y="1710"/>
                    <a:pt x="2557" y="1098"/>
                    <a:pt x="2120" y="574"/>
                  </a:cubicBezTo>
                  <a:cubicBezTo>
                    <a:pt x="1723" y="103"/>
                    <a:pt x="1221" y="1"/>
                    <a:pt x="8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81"/>
            <p:cNvSpPr/>
            <p:nvPr>
              <p:custDataLst>
                <p:tags r:id="rId137"/>
              </p:custDataLst>
            </p:nvPr>
          </p:nvSpPr>
          <p:spPr>
            <a:xfrm>
              <a:off x="3502950" y="1788600"/>
              <a:ext cx="41750" cy="150225"/>
            </a:xfrm>
            <a:custGeom>
              <a:avLst/>
              <a:gdLst/>
              <a:ahLst/>
              <a:cxnLst/>
              <a:rect l="l" t="t" r="r" b="b"/>
              <a:pathLst>
                <a:path w="1670" h="6009" extrusionOk="0">
                  <a:moveTo>
                    <a:pt x="1083" y="1"/>
                  </a:moveTo>
                  <a:cubicBezTo>
                    <a:pt x="1082" y="1"/>
                    <a:pt x="1082" y="1"/>
                    <a:pt x="1082" y="1"/>
                  </a:cubicBezTo>
                  <a:cubicBezTo>
                    <a:pt x="1006" y="175"/>
                    <a:pt x="1" y="6008"/>
                    <a:pt x="1" y="6008"/>
                  </a:cubicBezTo>
                  <a:cubicBezTo>
                    <a:pt x="1" y="6008"/>
                    <a:pt x="317" y="5910"/>
                    <a:pt x="885" y="5877"/>
                  </a:cubicBezTo>
                  <a:cubicBezTo>
                    <a:pt x="1006" y="5102"/>
                    <a:pt x="1508" y="1847"/>
                    <a:pt x="1584" y="984"/>
                  </a:cubicBezTo>
                  <a:cubicBezTo>
                    <a:pt x="1670" y="11"/>
                    <a:pt x="1106" y="1"/>
                    <a:pt x="10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81"/>
            <p:cNvSpPr/>
            <p:nvPr>
              <p:custDataLst>
                <p:tags r:id="rId138"/>
              </p:custDataLst>
            </p:nvPr>
          </p:nvSpPr>
          <p:spPr>
            <a:xfrm>
              <a:off x="3658600" y="1755300"/>
              <a:ext cx="34150" cy="178875"/>
            </a:xfrm>
            <a:custGeom>
              <a:avLst/>
              <a:gdLst/>
              <a:ahLst/>
              <a:cxnLst/>
              <a:rect l="l" t="t" r="r" b="b"/>
              <a:pathLst>
                <a:path w="1366" h="7155" extrusionOk="0">
                  <a:moveTo>
                    <a:pt x="1366" y="0"/>
                  </a:moveTo>
                  <a:cubicBezTo>
                    <a:pt x="1366" y="0"/>
                    <a:pt x="710" y="219"/>
                    <a:pt x="372" y="1890"/>
                  </a:cubicBezTo>
                  <a:cubicBezTo>
                    <a:pt x="55" y="3485"/>
                    <a:pt x="1" y="5953"/>
                    <a:pt x="132" y="7155"/>
                  </a:cubicBezTo>
                  <a:cubicBezTo>
                    <a:pt x="426" y="6903"/>
                    <a:pt x="579" y="6674"/>
                    <a:pt x="579" y="6674"/>
                  </a:cubicBezTo>
                  <a:cubicBezTo>
                    <a:pt x="579" y="6674"/>
                    <a:pt x="438" y="6095"/>
                    <a:pt x="350" y="4610"/>
                  </a:cubicBezTo>
                  <a:cubicBezTo>
                    <a:pt x="263" y="3124"/>
                    <a:pt x="907" y="481"/>
                    <a:pt x="13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81"/>
            <p:cNvSpPr/>
            <p:nvPr>
              <p:custDataLst>
                <p:tags r:id="rId139"/>
              </p:custDataLst>
            </p:nvPr>
          </p:nvSpPr>
          <p:spPr>
            <a:xfrm>
              <a:off x="3597450" y="1663000"/>
              <a:ext cx="62275" cy="77025"/>
            </a:xfrm>
            <a:custGeom>
              <a:avLst/>
              <a:gdLst/>
              <a:ahLst/>
              <a:cxnLst/>
              <a:rect l="l" t="t" r="r" b="b"/>
              <a:pathLst>
                <a:path w="2491" h="3081" extrusionOk="0">
                  <a:moveTo>
                    <a:pt x="393" y="0"/>
                  </a:moveTo>
                  <a:cubicBezTo>
                    <a:pt x="393" y="0"/>
                    <a:pt x="437" y="546"/>
                    <a:pt x="306" y="842"/>
                  </a:cubicBezTo>
                  <a:cubicBezTo>
                    <a:pt x="185" y="1126"/>
                    <a:pt x="0" y="1267"/>
                    <a:pt x="88" y="1606"/>
                  </a:cubicBezTo>
                  <a:cubicBezTo>
                    <a:pt x="163" y="1943"/>
                    <a:pt x="802" y="3080"/>
                    <a:pt x="1637" y="3080"/>
                  </a:cubicBezTo>
                  <a:cubicBezTo>
                    <a:pt x="1641" y="3080"/>
                    <a:pt x="1645" y="3080"/>
                    <a:pt x="1649" y="3080"/>
                  </a:cubicBezTo>
                  <a:cubicBezTo>
                    <a:pt x="2491" y="3070"/>
                    <a:pt x="2010" y="2010"/>
                    <a:pt x="1911" y="1672"/>
                  </a:cubicBezTo>
                  <a:cubicBezTo>
                    <a:pt x="1813" y="1333"/>
                    <a:pt x="1966" y="721"/>
                    <a:pt x="1977" y="503"/>
                  </a:cubicBezTo>
                  <a:cubicBezTo>
                    <a:pt x="1988" y="274"/>
                    <a:pt x="394" y="0"/>
                    <a:pt x="393"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81"/>
            <p:cNvSpPr/>
            <p:nvPr>
              <p:custDataLst>
                <p:tags r:id="rId140"/>
              </p:custDataLst>
            </p:nvPr>
          </p:nvSpPr>
          <p:spPr>
            <a:xfrm>
              <a:off x="3606175" y="1663400"/>
              <a:ext cx="1200" cy="17375"/>
            </a:xfrm>
            <a:custGeom>
              <a:avLst/>
              <a:gdLst/>
              <a:ahLst/>
              <a:cxnLst/>
              <a:rect l="l" t="t" r="r" b="b"/>
              <a:pathLst>
                <a:path w="48" h="695" extrusionOk="0">
                  <a:moveTo>
                    <a:pt x="44" y="1"/>
                  </a:moveTo>
                  <a:cubicBezTo>
                    <a:pt x="45" y="21"/>
                    <a:pt x="48" y="86"/>
                    <a:pt x="48" y="173"/>
                  </a:cubicBezTo>
                  <a:lnTo>
                    <a:pt x="48" y="173"/>
                  </a:lnTo>
                  <a:cubicBezTo>
                    <a:pt x="48" y="86"/>
                    <a:pt x="45" y="21"/>
                    <a:pt x="44" y="1"/>
                  </a:cubicBezTo>
                  <a:close/>
                  <a:moveTo>
                    <a:pt x="48" y="173"/>
                  </a:moveTo>
                  <a:cubicBezTo>
                    <a:pt x="48" y="317"/>
                    <a:pt x="40" y="520"/>
                    <a:pt x="1" y="683"/>
                  </a:cubicBezTo>
                  <a:lnTo>
                    <a:pt x="1" y="695"/>
                  </a:lnTo>
                  <a:cubicBezTo>
                    <a:pt x="40" y="524"/>
                    <a:pt x="48" y="318"/>
                    <a:pt x="48" y="173"/>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81"/>
            <p:cNvSpPr/>
            <p:nvPr>
              <p:custDataLst>
                <p:tags r:id="rId141"/>
              </p:custDataLst>
            </p:nvPr>
          </p:nvSpPr>
          <p:spPr>
            <a:xfrm>
              <a:off x="3645225" y="1704775"/>
              <a:ext cx="25" cy="300"/>
            </a:xfrm>
            <a:custGeom>
              <a:avLst/>
              <a:gdLst/>
              <a:ahLst/>
              <a:cxnLst/>
              <a:rect l="l" t="t" r="r" b="b"/>
              <a:pathLst>
                <a:path w="1" h="12" extrusionOk="0">
                  <a:moveTo>
                    <a:pt x="0" y="11"/>
                  </a:moveTo>
                  <a:lnTo>
                    <a:pt x="0" y="11"/>
                  </a:lnTo>
                  <a:lnTo>
                    <a:pt x="0" y="11"/>
                  </a:lnTo>
                  <a:close/>
                  <a:moveTo>
                    <a:pt x="0" y="1"/>
                  </a:moveTo>
                  <a:lnTo>
                    <a:pt x="0" y="11"/>
                  </a:lnTo>
                  <a:lnTo>
                    <a:pt x="0" y="1"/>
                  </a:lnTo>
                  <a:close/>
                  <a:moveTo>
                    <a:pt x="0" y="1"/>
                  </a:moveTo>
                  <a:lnTo>
                    <a:pt x="0" y="1"/>
                  </a:lnTo>
                  <a:lnTo>
                    <a:pt x="0" y="1"/>
                  </a:lnTo>
                  <a:lnTo>
                    <a:pt x="0"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81"/>
            <p:cNvSpPr/>
            <p:nvPr>
              <p:custDataLst>
                <p:tags r:id="rId142"/>
              </p:custDataLst>
            </p:nvPr>
          </p:nvSpPr>
          <p:spPr>
            <a:xfrm>
              <a:off x="3606175" y="1663000"/>
              <a:ext cx="45350" cy="66925"/>
            </a:xfrm>
            <a:custGeom>
              <a:avLst/>
              <a:gdLst/>
              <a:ahLst/>
              <a:cxnLst/>
              <a:rect l="l" t="t" r="r" b="b"/>
              <a:pathLst>
                <a:path w="1814" h="2677" extrusionOk="0">
                  <a:moveTo>
                    <a:pt x="44" y="0"/>
                  </a:moveTo>
                  <a:lnTo>
                    <a:pt x="44" y="12"/>
                  </a:lnTo>
                  <a:cubicBezTo>
                    <a:pt x="44" y="44"/>
                    <a:pt x="66" y="427"/>
                    <a:pt x="1" y="711"/>
                  </a:cubicBezTo>
                  <a:cubicBezTo>
                    <a:pt x="11" y="874"/>
                    <a:pt x="33" y="1038"/>
                    <a:pt x="77" y="1180"/>
                  </a:cubicBezTo>
                  <a:cubicBezTo>
                    <a:pt x="230" y="1617"/>
                    <a:pt x="732" y="2589"/>
                    <a:pt x="1781" y="2677"/>
                  </a:cubicBezTo>
                  <a:cubicBezTo>
                    <a:pt x="1814" y="2338"/>
                    <a:pt x="1628" y="1879"/>
                    <a:pt x="1562" y="1682"/>
                  </a:cubicBezTo>
                  <a:lnTo>
                    <a:pt x="1562" y="1672"/>
                  </a:lnTo>
                  <a:cubicBezTo>
                    <a:pt x="1464" y="1333"/>
                    <a:pt x="1617" y="721"/>
                    <a:pt x="1628" y="503"/>
                  </a:cubicBezTo>
                  <a:lnTo>
                    <a:pt x="1628" y="492"/>
                  </a:lnTo>
                  <a:cubicBezTo>
                    <a:pt x="1628" y="274"/>
                    <a:pt x="44" y="0"/>
                    <a:pt x="44" y="0"/>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81"/>
            <p:cNvSpPr/>
            <p:nvPr>
              <p:custDataLst>
                <p:tags r:id="rId143"/>
              </p:custDataLst>
            </p:nvPr>
          </p:nvSpPr>
          <p:spPr>
            <a:xfrm>
              <a:off x="3603175" y="1605375"/>
              <a:ext cx="78100" cy="102400"/>
            </a:xfrm>
            <a:custGeom>
              <a:avLst/>
              <a:gdLst/>
              <a:ahLst/>
              <a:cxnLst/>
              <a:rect l="l" t="t" r="r" b="b"/>
              <a:pathLst>
                <a:path w="3124" h="4096" extrusionOk="0">
                  <a:moveTo>
                    <a:pt x="1276" y="0"/>
                  </a:moveTo>
                  <a:cubicBezTo>
                    <a:pt x="598" y="0"/>
                    <a:pt x="185" y="947"/>
                    <a:pt x="143" y="1366"/>
                  </a:cubicBezTo>
                  <a:cubicBezTo>
                    <a:pt x="143" y="1366"/>
                    <a:pt x="0" y="2317"/>
                    <a:pt x="230" y="2786"/>
                  </a:cubicBezTo>
                  <a:cubicBezTo>
                    <a:pt x="441" y="3228"/>
                    <a:pt x="1252" y="4095"/>
                    <a:pt x="1815" y="4095"/>
                  </a:cubicBezTo>
                  <a:cubicBezTo>
                    <a:pt x="1864" y="4095"/>
                    <a:pt x="1911" y="4089"/>
                    <a:pt x="1956" y="4075"/>
                  </a:cubicBezTo>
                  <a:cubicBezTo>
                    <a:pt x="2502" y="3900"/>
                    <a:pt x="3048" y="2164"/>
                    <a:pt x="3080" y="1530"/>
                  </a:cubicBezTo>
                  <a:cubicBezTo>
                    <a:pt x="3124" y="897"/>
                    <a:pt x="2010" y="45"/>
                    <a:pt x="1311" y="1"/>
                  </a:cubicBezTo>
                  <a:cubicBezTo>
                    <a:pt x="1299" y="0"/>
                    <a:pt x="1288" y="0"/>
                    <a:pt x="1276"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81"/>
            <p:cNvSpPr/>
            <p:nvPr>
              <p:custDataLst>
                <p:tags r:id="rId144"/>
              </p:custDataLst>
            </p:nvPr>
          </p:nvSpPr>
          <p:spPr>
            <a:xfrm>
              <a:off x="3599900" y="1599100"/>
              <a:ext cx="90125" cy="64350"/>
            </a:xfrm>
            <a:custGeom>
              <a:avLst/>
              <a:gdLst/>
              <a:ahLst/>
              <a:cxnLst/>
              <a:rect l="l" t="t" r="r" b="b"/>
              <a:pathLst>
                <a:path w="3605" h="2574" extrusionOk="0">
                  <a:moveTo>
                    <a:pt x="1314" y="1"/>
                  </a:moveTo>
                  <a:cubicBezTo>
                    <a:pt x="816" y="1"/>
                    <a:pt x="673" y="265"/>
                    <a:pt x="645" y="284"/>
                  </a:cubicBezTo>
                  <a:cubicBezTo>
                    <a:pt x="623" y="317"/>
                    <a:pt x="328" y="503"/>
                    <a:pt x="164" y="1038"/>
                  </a:cubicBezTo>
                  <a:cubicBezTo>
                    <a:pt x="0" y="1573"/>
                    <a:pt x="175" y="2480"/>
                    <a:pt x="240" y="2556"/>
                  </a:cubicBezTo>
                  <a:cubicBezTo>
                    <a:pt x="251" y="2568"/>
                    <a:pt x="262" y="2573"/>
                    <a:pt x="274" y="2573"/>
                  </a:cubicBezTo>
                  <a:cubicBezTo>
                    <a:pt x="341" y="2573"/>
                    <a:pt x="426" y="2425"/>
                    <a:pt x="426" y="2425"/>
                  </a:cubicBezTo>
                  <a:cubicBezTo>
                    <a:pt x="426" y="2425"/>
                    <a:pt x="350" y="2272"/>
                    <a:pt x="361" y="2174"/>
                  </a:cubicBezTo>
                  <a:cubicBezTo>
                    <a:pt x="361" y="2077"/>
                    <a:pt x="382" y="1769"/>
                    <a:pt x="559" y="1769"/>
                  </a:cubicBezTo>
                  <a:cubicBezTo>
                    <a:pt x="562" y="1769"/>
                    <a:pt x="565" y="1770"/>
                    <a:pt x="568" y="1770"/>
                  </a:cubicBezTo>
                  <a:cubicBezTo>
                    <a:pt x="754" y="1781"/>
                    <a:pt x="710" y="2196"/>
                    <a:pt x="710" y="2196"/>
                  </a:cubicBezTo>
                  <a:cubicBezTo>
                    <a:pt x="710" y="2196"/>
                    <a:pt x="677" y="2240"/>
                    <a:pt x="765" y="2250"/>
                  </a:cubicBezTo>
                  <a:cubicBezTo>
                    <a:pt x="852" y="2250"/>
                    <a:pt x="929" y="1781"/>
                    <a:pt x="1027" y="1682"/>
                  </a:cubicBezTo>
                  <a:cubicBezTo>
                    <a:pt x="1125" y="1595"/>
                    <a:pt x="1529" y="1672"/>
                    <a:pt x="1682" y="1529"/>
                  </a:cubicBezTo>
                  <a:cubicBezTo>
                    <a:pt x="1835" y="1398"/>
                    <a:pt x="1759" y="1246"/>
                    <a:pt x="1759" y="1245"/>
                  </a:cubicBezTo>
                  <a:lnTo>
                    <a:pt x="1759" y="1245"/>
                  </a:lnTo>
                  <a:cubicBezTo>
                    <a:pt x="1759" y="1246"/>
                    <a:pt x="2218" y="1661"/>
                    <a:pt x="2753" y="1813"/>
                  </a:cubicBezTo>
                  <a:cubicBezTo>
                    <a:pt x="2867" y="1845"/>
                    <a:pt x="2960" y="1860"/>
                    <a:pt x="3037" y="1860"/>
                  </a:cubicBezTo>
                  <a:cubicBezTo>
                    <a:pt x="3329" y="1860"/>
                    <a:pt x="3389" y="1656"/>
                    <a:pt x="3485" y="1432"/>
                  </a:cubicBezTo>
                  <a:cubicBezTo>
                    <a:pt x="3605" y="1148"/>
                    <a:pt x="3485" y="536"/>
                    <a:pt x="3288" y="405"/>
                  </a:cubicBezTo>
                  <a:cubicBezTo>
                    <a:pt x="3225" y="363"/>
                    <a:pt x="3162" y="349"/>
                    <a:pt x="3104" y="349"/>
                  </a:cubicBezTo>
                  <a:cubicBezTo>
                    <a:pt x="2987" y="349"/>
                    <a:pt x="2888" y="405"/>
                    <a:pt x="2846" y="405"/>
                  </a:cubicBezTo>
                  <a:cubicBezTo>
                    <a:pt x="2844" y="405"/>
                    <a:pt x="2842" y="405"/>
                    <a:pt x="2840" y="405"/>
                  </a:cubicBezTo>
                  <a:cubicBezTo>
                    <a:pt x="2786" y="405"/>
                    <a:pt x="2294" y="131"/>
                    <a:pt x="1573" y="22"/>
                  </a:cubicBezTo>
                  <a:cubicBezTo>
                    <a:pt x="1477" y="7"/>
                    <a:pt x="1391" y="1"/>
                    <a:pt x="13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81"/>
            <p:cNvSpPr/>
            <p:nvPr>
              <p:custDataLst>
                <p:tags r:id="rId145"/>
              </p:custDataLst>
            </p:nvPr>
          </p:nvSpPr>
          <p:spPr>
            <a:xfrm>
              <a:off x="3475650" y="2292700"/>
              <a:ext cx="107625" cy="107900"/>
            </a:xfrm>
            <a:custGeom>
              <a:avLst/>
              <a:gdLst/>
              <a:ahLst/>
              <a:cxnLst/>
              <a:rect l="l" t="t" r="r" b="b"/>
              <a:pathLst>
                <a:path w="4305" h="4316" extrusionOk="0">
                  <a:moveTo>
                    <a:pt x="2152" y="0"/>
                  </a:moveTo>
                  <a:cubicBezTo>
                    <a:pt x="962" y="0"/>
                    <a:pt x="1" y="973"/>
                    <a:pt x="1" y="2163"/>
                  </a:cubicBezTo>
                  <a:cubicBezTo>
                    <a:pt x="1" y="3354"/>
                    <a:pt x="962" y="4315"/>
                    <a:pt x="2152" y="4315"/>
                  </a:cubicBezTo>
                  <a:cubicBezTo>
                    <a:pt x="3343" y="4315"/>
                    <a:pt x="4304" y="3354"/>
                    <a:pt x="4304" y="2163"/>
                  </a:cubicBezTo>
                  <a:cubicBezTo>
                    <a:pt x="4304" y="973"/>
                    <a:pt x="3343" y="0"/>
                    <a:pt x="21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81"/>
            <p:cNvSpPr/>
            <p:nvPr>
              <p:custDataLst>
                <p:tags r:id="rId146"/>
              </p:custDataLst>
            </p:nvPr>
          </p:nvSpPr>
          <p:spPr>
            <a:xfrm>
              <a:off x="3526450" y="2345950"/>
              <a:ext cx="56825" cy="54650"/>
            </a:xfrm>
            <a:custGeom>
              <a:avLst/>
              <a:gdLst/>
              <a:ahLst/>
              <a:cxnLst/>
              <a:rect l="l" t="t" r="r" b="b"/>
              <a:pathLst>
                <a:path w="2273" h="2186" extrusionOk="0">
                  <a:moveTo>
                    <a:pt x="109" y="2185"/>
                  </a:moveTo>
                  <a:lnTo>
                    <a:pt x="120" y="2185"/>
                  </a:lnTo>
                  <a:lnTo>
                    <a:pt x="109" y="2185"/>
                  </a:lnTo>
                  <a:close/>
                  <a:moveTo>
                    <a:pt x="98" y="2185"/>
                  </a:moveTo>
                  <a:lnTo>
                    <a:pt x="109" y="2185"/>
                  </a:lnTo>
                  <a:lnTo>
                    <a:pt x="98" y="2185"/>
                  </a:lnTo>
                  <a:close/>
                  <a:moveTo>
                    <a:pt x="98" y="2185"/>
                  </a:moveTo>
                  <a:lnTo>
                    <a:pt x="98" y="2185"/>
                  </a:lnTo>
                  <a:lnTo>
                    <a:pt x="98" y="2185"/>
                  </a:lnTo>
                  <a:close/>
                  <a:moveTo>
                    <a:pt x="88" y="2185"/>
                  </a:moveTo>
                  <a:lnTo>
                    <a:pt x="98" y="2185"/>
                  </a:lnTo>
                  <a:lnTo>
                    <a:pt x="88" y="2185"/>
                  </a:lnTo>
                  <a:close/>
                  <a:moveTo>
                    <a:pt x="88" y="2185"/>
                  </a:moveTo>
                  <a:lnTo>
                    <a:pt x="88" y="2185"/>
                  </a:lnTo>
                  <a:lnTo>
                    <a:pt x="88" y="2185"/>
                  </a:lnTo>
                  <a:close/>
                  <a:moveTo>
                    <a:pt x="76" y="2185"/>
                  </a:moveTo>
                  <a:lnTo>
                    <a:pt x="76" y="2185"/>
                  </a:lnTo>
                  <a:lnTo>
                    <a:pt x="76" y="2185"/>
                  </a:lnTo>
                  <a:close/>
                  <a:moveTo>
                    <a:pt x="66" y="2185"/>
                  </a:moveTo>
                  <a:lnTo>
                    <a:pt x="76" y="2185"/>
                  </a:lnTo>
                  <a:lnTo>
                    <a:pt x="66" y="2185"/>
                  </a:lnTo>
                  <a:close/>
                  <a:moveTo>
                    <a:pt x="66" y="2185"/>
                  </a:moveTo>
                  <a:lnTo>
                    <a:pt x="66" y="2185"/>
                  </a:lnTo>
                  <a:lnTo>
                    <a:pt x="66" y="2185"/>
                  </a:lnTo>
                  <a:close/>
                  <a:moveTo>
                    <a:pt x="54" y="2185"/>
                  </a:moveTo>
                  <a:lnTo>
                    <a:pt x="54" y="2185"/>
                  </a:lnTo>
                  <a:lnTo>
                    <a:pt x="54" y="2185"/>
                  </a:lnTo>
                  <a:close/>
                  <a:moveTo>
                    <a:pt x="44" y="2185"/>
                  </a:moveTo>
                  <a:lnTo>
                    <a:pt x="54" y="2185"/>
                  </a:lnTo>
                  <a:lnTo>
                    <a:pt x="44" y="2185"/>
                  </a:lnTo>
                  <a:close/>
                  <a:moveTo>
                    <a:pt x="44" y="2185"/>
                  </a:moveTo>
                  <a:lnTo>
                    <a:pt x="44" y="2185"/>
                  </a:lnTo>
                  <a:lnTo>
                    <a:pt x="44" y="2185"/>
                  </a:lnTo>
                  <a:close/>
                  <a:moveTo>
                    <a:pt x="33" y="2185"/>
                  </a:moveTo>
                  <a:lnTo>
                    <a:pt x="33" y="2185"/>
                  </a:lnTo>
                  <a:lnTo>
                    <a:pt x="33" y="2185"/>
                  </a:lnTo>
                  <a:close/>
                  <a:moveTo>
                    <a:pt x="33" y="2185"/>
                  </a:moveTo>
                  <a:lnTo>
                    <a:pt x="33" y="2185"/>
                  </a:lnTo>
                  <a:lnTo>
                    <a:pt x="33" y="2185"/>
                  </a:lnTo>
                  <a:close/>
                  <a:moveTo>
                    <a:pt x="22" y="2185"/>
                  </a:moveTo>
                  <a:lnTo>
                    <a:pt x="22" y="2185"/>
                  </a:lnTo>
                  <a:lnTo>
                    <a:pt x="22" y="2185"/>
                  </a:lnTo>
                  <a:close/>
                  <a:moveTo>
                    <a:pt x="11" y="2185"/>
                  </a:moveTo>
                  <a:lnTo>
                    <a:pt x="11" y="2185"/>
                  </a:lnTo>
                  <a:lnTo>
                    <a:pt x="11" y="2185"/>
                  </a:lnTo>
                  <a:close/>
                  <a:moveTo>
                    <a:pt x="11" y="2185"/>
                  </a:moveTo>
                  <a:lnTo>
                    <a:pt x="11" y="2185"/>
                  </a:lnTo>
                  <a:lnTo>
                    <a:pt x="11" y="2185"/>
                  </a:lnTo>
                  <a:close/>
                  <a:moveTo>
                    <a:pt x="0" y="2185"/>
                  </a:moveTo>
                  <a:lnTo>
                    <a:pt x="0" y="2185"/>
                  </a:lnTo>
                  <a:lnTo>
                    <a:pt x="0" y="2185"/>
                  </a:lnTo>
                  <a:close/>
                  <a:moveTo>
                    <a:pt x="2272" y="22"/>
                  </a:moveTo>
                  <a:lnTo>
                    <a:pt x="2272" y="33"/>
                  </a:lnTo>
                  <a:lnTo>
                    <a:pt x="2272" y="33"/>
                  </a:lnTo>
                  <a:lnTo>
                    <a:pt x="2272" y="22"/>
                  </a:lnTo>
                  <a:close/>
                  <a:moveTo>
                    <a:pt x="2272" y="11"/>
                  </a:moveTo>
                  <a:lnTo>
                    <a:pt x="2272" y="22"/>
                  </a:lnTo>
                  <a:lnTo>
                    <a:pt x="2272" y="11"/>
                  </a:lnTo>
                  <a:close/>
                  <a:moveTo>
                    <a:pt x="2272" y="11"/>
                  </a:moveTo>
                  <a:lnTo>
                    <a:pt x="2272" y="11"/>
                  </a:lnTo>
                  <a:lnTo>
                    <a:pt x="2272" y="11"/>
                  </a:lnTo>
                  <a:close/>
                  <a:moveTo>
                    <a:pt x="2272" y="1"/>
                  </a:moveTo>
                  <a:lnTo>
                    <a:pt x="2272" y="1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81"/>
            <p:cNvSpPr/>
            <p:nvPr>
              <p:custDataLst>
                <p:tags r:id="rId147"/>
              </p:custDataLst>
            </p:nvPr>
          </p:nvSpPr>
          <p:spPr>
            <a:xfrm>
              <a:off x="3475650" y="2320275"/>
              <a:ext cx="107625" cy="80325"/>
            </a:xfrm>
            <a:custGeom>
              <a:avLst/>
              <a:gdLst/>
              <a:ahLst/>
              <a:cxnLst/>
              <a:rect l="l" t="t" r="r" b="b"/>
              <a:pathLst>
                <a:path w="4305" h="3213" extrusionOk="0">
                  <a:moveTo>
                    <a:pt x="4020" y="1"/>
                  </a:moveTo>
                  <a:lnTo>
                    <a:pt x="4020" y="1"/>
                  </a:lnTo>
                  <a:cubicBezTo>
                    <a:pt x="4020" y="11"/>
                    <a:pt x="4031" y="23"/>
                    <a:pt x="4031" y="44"/>
                  </a:cubicBezTo>
                  <a:cubicBezTo>
                    <a:pt x="4031" y="1235"/>
                    <a:pt x="3059" y="2196"/>
                    <a:pt x="1868" y="2196"/>
                  </a:cubicBezTo>
                  <a:cubicBezTo>
                    <a:pt x="1071" y="2196"/>
                    <a:pt x="372" y="1759"/>
                    <a:pt x="1" y="1104"/>
                  </a:cubicBezTo>
                  <a:lnTo>
                    <a:pt x="1" y="1104"/>
                  </a:lnTo>
                  <a:cubicBezTo>
                    <a:pt x="22" y="2229"/>
                    <a:pt x="907" y="3147"/>
                    <a:pt x="2032" y="3212"/>
                  </a:cubicBezTo>
                  <a:lnTo>
                    <a:pt x="2152" y="3212"/>
                  </a:lnTo>
                  <a:cubicBezTo>
                    <a:pt x="3343" y="3212"/>
                    <a:pt x="4304" y="2251"/>
                    <a:pt x="4304" y="1060"/>
                  </a:cubicBezTo>
                  <a:lnTo>
                    <a:pt x="4304" y="1049"/>
                  </a:lnTo>
                  <a:lnTo>
                    <a:pt x="4304" y="1038"/>
                  </a:lnTo>
                  <a:lnTo>
                    <a:pt x="4304" y="1028"/>
                  </a:lnTo>
                  <a:cubicBezTo>
                    <a:pt x="4304" y="656"/>
                    <a:pt x="4195" y="307"/>
                    <a:pt x="402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26"/>
        <p:cNvGrpSpPr/>
        <p:nvPr/>
      </p:nvGrpSpPr>
      <p:grpSpPr>
        <a:xfrm>
          <a:off x="0" y="0"/>
          <a:ext cx="0" cy="0"/>
          <a:chOff x="0" y="0"/>
          <a:chExt cx="0" cy="0"/>
        </a:xfrm>
      </p:grpSpPr>
      <p:pic>
        <p:nvPicPr>
          <p:cNvPr id="2" name="图片 1">
            <a:extLst>
              <a:ext uri="{FF2B5EF4-FFF2-40B4-BE49-F238E27FC236}">
                <a16:creationId xmlns:a16="http://schemas.microsoft.com/office/drawing/2014/main" id="{E23E9B50-B488-5C58-3B89-DA7C1011F356}"/>
              </a:ext>
            </a:extLst>
          </p:cNvPr>
          <p:cNvPicPr>
            <a:picLocks noChangeAspect="1"/>
          </p:cNvPicPr>
          <p:nvPr/>
        </p:nvPicPr>
        <p:blipFill>
          <a:blip r:embed="rId150" cstate="print">
            <a:extLst>
              <a:ext uri="{28A0092B-C50C-407E-A947-70E740481C1C}">
                <a14:useLocalDpi xmlns:a14="http://schemas.microsoft.com/office/drawing/2010/main" val="0"/>
              </a:ext>
            </a:extLst>
          </a:blip>
          <a:srcRect/>
          <a:stretch>
            <a:fillRect/>
          </a:stretch>
        </p:blipFill>
        <p:spPr bwMode="auto">
          <a:xfrm>
            <a:off x="1713924" y="0"/>
            <a:ext cx="7409291" cy="5143500"/>
          </a:xfrm>
          <a:prstGeom prst="rect">
            <a:avLst/>
          </a:prstGeom>
          <a:noFill/>
          <a:ln>
            <a:noFill/>
          </a:ln>
        </p:spPr>
      </p:pic>
      <p:sp>
        <p:nvSpPr>
          <p:cNvPr id="1327" name="Google Shape;1327;p61"/>
          <p:cNvSpPr txBox="1">
            <a:spLocks noGrp="1"/>
          </p:cNvSpPr>
          <p:nvPr>
            <p:ph type="title"/>
          </p:nvPr>
        </p:nvSpPr>
        <p:spPr>
          <a:xfrm>
            <a:off x="-2838292" y="284003"/>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altLang="en-GB" b="1">
                <a:latin typeface="幼圆" panose="02010509060101010101" pitchFamily="49" charset="-122"/>
                <a:ea typeface="幼圆" panose="02010509060101010101" pitchFamily="49" charset="-122"/>
              </a:rPr>
              <a:t>2.</a:t>
            </a:r>
            <a:r>
              <a:rPr lang="zh-CN" altLang="en-US" b="1">
                <a:latin typeface="幼圆" panose="02010509060101010101" pitchFamily="49" charset="-122"/>
                <a:ea typeface="幼圆" panose="02010509060101010101" pitchFamily="49" charset="-122"/>
              </a:rPr>
              <a:t> 类图</a:t>
            </a:r>
          </a:p>
        </p:txBody>
      </p:sp>
      <p:grpSp>
        <p:nvGrpSpPr>
          <p:cNvPr id="3438" name="Google Shape;3438;p81"/>
          <p:cNvGrpSpPr/>
          <p:nvPr/>
        </p:nvGrpSpPr>
        <p:grpSpPr>
          <a:xfrm>
            <a:off x="20785" y="2881253"/>
            <a:ext cx="2967990" cy="2171700"/>
            <a:chOff x="3322450" y="1310875"/>
            <a:chExt cx="1552150" cy="1209025"/>
          </a:xfrm>
        </p:grpSpPr>
        <p:sp>
          <p:nvSpPr>
            <p:cNvPr id="3439" name="Google Shape;3439;p81"/>
            <p:cNvSpPr/>
            <p:nvPr>
              <p:custDataLst>
                <p:tags r:id="rId1"/>
              </p:custDataLst>
            </p:nvPr>
          </p:nvSpPr>
          <p:spPr>
            <a:xfrm>
              <a:off x="3776025" y="1894850"/>
              <a:ext cx="308850" cy="275850"/>
            </a:xfrm>
            <a:custGeom>
              <a:avLst/>
              <a:gdLst/>
              <a:ahLst/>
              <a:cxnLst/>
              <a:rect l="l" t="t" r="r" b="b"/>
              <a:pathLst>
                <a:path w="12354" h="11034" extrusionOk="0">
                  <a:moveTo>
                    <a:pt x="10224" y="0"/>
                  </a:moveTo>
                  <a:lnTo>
                    <a:pt x="7778" y="3943"/>
                  </a:lnTo>
                  <a:cubicBezTo>
                    <a:pt x="7778" y="3943"/>
                    <a:pt x="6674" y="4423"/>
                    <a:pt x="5681" y="4729"/>
                  </a:cubicBezTo>
                  <a:cubicBezTo>
                    <a:pt x="4676" y="5025"/>
                    <a:pt x="2130" y="7176"/>
                    <a:pt x="1562" y="7471"/>
                  </a:cubicBezTo>
                  <a:cubicBezTo>
                    <a:pt x="984" y="7766"/>
                    <a:pt x="503" y="7591"/>
                    <a:pt x="251" y="7744"/>
                  </a:cubicBezTo>
                  <a:cubicBezTo>
                    <a:pt x="1" y="7897"/>
                    <a:pt x="273" y="10649"/>
                    <a:pt x="754" y="10999"/>
                  </a:cubicBezTo>
                  <a:cubicBezTo>
                    <a:pt x="786" y="11023"/>
                    <a:pt x="816" y="11034"/>
                    <a:pt x="844" y="11034"/>
                  </a:cubicBezTo>
                  <a:cubicBezTo>
                    <a:pt x="1227" y="11034"/>
                    <a:pt x="1266" y="8950"/>
                    <a:pt x="1846" y="8552"/>
                  </a:cubicBezTo>
                  <a:cubicBezTo>
                    <a:pt x="2469" y="8127"/>
                    <a:pt x="8728" y="6542"/>
                    <a:pt x="9329" y="5974"/>
                  </a:cubicBezTo>
                  <a:cubicBezTo>
                    <a:pt x="9919" y="5418"/>
                    <a:pt x="12354" y="2032"/>
                    <a:pt x="12354" y="2032"/>
                  </a:cubicBezTo>
                  <a:lnTo>
                    <a:pt x="10224" y="0"/>
                  </a:ln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0" name="Google Shape;3440;p81"/>
            <p:cNvSpPr/>
            <p:nvPr>
              <p:custDataLst>
                <p:tags r:id="rId2"/>
              </p:custDataLst>
            </p:nvPr>
          </p:nvSpPr>
          <p:spPr>
            <a:xfrm>
              <a:off x="3782300" y="1952450"/>
              <a:ext cx="213575" cy="136550"/>
            </a:xfrm>
            <a:custGeom>
              <a:avLst/>
              <a:gdLst/>
              <a:ahLst/>
              <a:cxnLst/>
              <a:rect l="l" t="t" r="r" b="b"/>
              <a:pathLst>
                <a:path w="8543" h="5462" extrusionOk="0">
                  <a:moveTo>
                    <a:pt x="0" y="5440"/>
                  </a:moveTo>
                  <a:lnTo>
                    <a:pt x="0" y="5440"/>
                  </a:lnTo>
                  <a:lnTo>
                    <a:pt x="0" y="5440"/>
                  </a:lnTo>
                  <a:close/>
                  <a:moveTo>
                    <a:pt x="8542" y="0"/>
                  </a:moveTo>
                  <a:lnTo>
                    <a:pt x="7527" y="1639"/>
                  </a:lnTo>
                  <a:cubicBezTo>
                    <a:pt x="7527" y="1639"/>
                    <a:pt x="6423" y="2119"/>
                    <a:pt x="5430" y="2425"/>
                  </a:cubicBezTo>
                  <a:cubicBezTo>
                    <a:pt x="4425" y="2721"/>
                    <a:pt x="1879" y="4872"/>
                    <a:pt x="1311" y="5167"/>
                  </a:cubicBezTo>
                  <a:cubicBezTo>
                    <a:pt x="733" y="5462"/>
                    <a:pt x="252" y="5287"/>
                    <a:pt x="0" y="5440"/>
                  </a:cubicBezTo>
                  <a:lnTo>
                    <a:pt x="0" y="5440"/>
                  </a:lnTo>
                  <a:lnTo>
                    <a:pt x="0" y="5440"/>
                  </a:lnTo>
                  <a:cubicBezTo>
                    <a:pt x="252" y="5287"/>
                    <a:pt x="733" y="5462"/>
                    <a:pt x="1311" y="5167"/>
                  </a:cubicBezTo>
                  <a:cubicBezTo>
                    <a:pt x="1879" y="4872"/>
                    <a:pt x="4425" y="2721"/>
                    <a:pt x="5430" y="2425"/>
                  </a:cubicBezTo>
                  <a:cubicBezTo>
                    <a:pt x="6423" y="2119"/>
                    <a:pt x="7527" y="1639"/>
                    <a:pt x="7527" y="1639"/>
                  </a:cubicBezTo>
                  <a:lnTo>
                    <a:pt x="8542"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1" name="Google Shape;3441;p81"/>
            <p:cNvSpPr/>
            <p:nvPr>
              <p:custDataLst>
                <p:tags r:id="rId3"/>
              </p:custDataLst>
            </p:nvPr>
          </p:nvSpPr>
          <p:spPr>
            <a:xfrm>
              <a:off x="3779850" y="1952450"/>
              <a:ext cx="253700" cy="149675"/>
            </a:xfrm>
            <a:custGeom>
              <a:avLst/>
              <a:gdLst/>
              <a:ahLst/>
              <a:cxnLst/>
              <a:rect l="l" t="t" r="r" b="b"/>
              <a:pathLst>
                <a:path w="10148" h="5987" extrusionOk="0">
                  <a:moveTo>
                    <a:pt x="8640" y="0"/>
                  </a:moveTo>
                  <a:lnTo>
                    <a:pt x="7625" y="1639"/>
                  </a:lnTo>
                  <a:cubicBezTo>
                    <a:pt x="7625" y="1639"/>
                    <a:pt x="6521" y="2119"/>
                    <a:pt x="5528" y="2425"/>
                  </a:cubicBezTo>
                  <a:cubicBezTo>
                    <a:pt x="4523" y="2721"/>
                    <a:pt x="1977" y="4872"/>
                    <a:pt x="1409" y="5167"/>
                  </a:cubicBezTo>
                  <a:cubicBezTo>
                    <a:pt x="831" y="5462"/>
                    <a:pt x="350" y="5287"/>
                    <a:pt x="98" y="5440"/>
                  </a:cubicBezTo>
                  <a:cubicBezTo>
                    <a:pt x="33" y="5484"/>
                    <a:pt x="11" y="5692"/>
                    <a:pt x="1" y="5986"/>
                  </a:cubicBezTo>
                  <a:cubicBezTo>
                    <a:pt x="2043" y="5309"/>
                    <a:pt x="6456" y="3539"/>
                    <a:pt x="7701" y="3015"/>
                  </a:cubicBezTo>
                  <a:cubicBezTo>
                    <a:pt x="8608" y="2622"/>
                    <a:pt x="9525" y="1475"/>
                    <a:pt x="10147" y="546"/>
                  </a:cubicBezTo>
                  <a:cubicBezTo>
                    <a:pt x="9514" y="328"/>
                    <a:pt x="8914" y="110"/>
                    <a:pt x="8640"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2" name="Google Shape;3442;p81"/>
            <p:cNvSpPr/>
            <p:nvPr>
              <p:custDataLst>
                <p:tags r:id="rId4"/>
              </p:custDataLst>
            </p:nvPr>
          </p:nvSpPr>
          <p:spPr>
            <a:xfrm>
              <a:off x="3954625" y="1973975"/>
              <a:ext cx="83575" cy="85475"/>
            </a:xfrm>
            <a:custGeom>
              <a:avLst/>
              <a:gdLst/>
              <a:ahLst/>
              <a:cxnLst/>
              <a:rect l="l" t="t" r="r" b="b"/>
              <a:pathLst>
                <a:path w="3343" h="3419" extrusionOk="0">
                  <a:moveTo>
                    <a:pt x="1063" y="1"/>
                  </a:moveTo>
                  <a:cubicBezTo>
                    <a:pt x="927" y="1"/>
                    <a:pt x="913" y="144"/>
                    <a:pt x="841" y="297"/>
                  </a:cubicBezTo>
                  <a:cubicBezTo>
                    <a:pt x="765" y="461"/>
                    <a:pt x="634" y="571"/>
                    <a:pt x="503" y="745"/>
                  </a:cubicBezTo>
                  <a:cubicBezTo>
                    <a:pt x="360" y="920"/>
                    <a:pt x="98" y="909"/>
                    <a:pt x="54" y="964"/>
                  </a:cubicBezTo>
                  <a:cubicBezTo>
                    <a:pt x="0" y="1018"/>
                    <a:pt x="54" y="1040"/>
                    <a:pt x="164" y="1324"/>
                  </a:cubicBezTo>
                  <a:cubicBezTo>
                    <a:pt x="273" y="1608"/>
                    <a:pt x="775" y="3399"/>
                    <a:pt x="775" y="3399"/>
                  </a:cubicBezTo>
                  <a:cubicBezTo>
                    <a:pt x="775" y="3399"/>
                    <a:pt x="863" y="3419"/>
                    <a:pt x="1005" y="3419"/>
                  </a:cubicBezTo>
                  <a:cubicBezTo>
                    <a:pt x="1145" y="3419"/>
                    <a:pt x="1339" y="3399"/>
                    <a:pt x="1551" y="3323"/>
                  </a:cubicBezTo>
                  <a:cubicBezTo>
                    <a:pt x="1966" y="3181"/>
                    <a:pt x="2741" y="2712"/>
                    <a:pt x="3025" y="2285"/>
                  </a:cubicBezTo>
                  <a:cubicBezTo>
                    <a:pt x="3309" y="1860"/>
                    <a:pt x="3343" y="1521"/>
                    <a:pt x="3309" y="1423"/>
                  </a:cubicBezTo>
                  <a:cubicBezTo>
                    <a:pt x="3277" y="1335"/>
                    <a:pt x="1092" y="3"/>
                    <a:pt x="1092" y="3"/>
                  </a:cubicBezTo>
                  <a:cubicBezTo>
                    <a:pt x="1082" y="1"/>
                    <a:pt x="1072" y="1"/>
                    <a:pt x="10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3" name="Google Shape;3443;p81"/>
            <p:cNvSpPr/>
            <p:nvPr>
              <p:custDataLst>
                <p:tags r:id="rId5"/>
              </p:custDataLst>
            </p:nvPr>
          </p:nvSpPr>
          <p:spPr>
            <a:xfrm>
              <a:off x="3793225" y="2041400"/>
              <a:ext cx="96975" cy="81200"/>
            </a:xfrm>
            <a:custGeom>
              <a:avLst/>
              <a:gdLst/>
              <a:ahLst/>
              <a:cxnLst/>
              <a:rect l="l" t="t" r="r" b="b"/>
              <a:pathLst>
                <a:path w="3879" h="3248" extrusionOk="0">
                  <a:moveTo>
                    <a:pt x="3060" y="1"/>
                  </a:moveTo>
                  <a:cubicBezTo>
                    <a:pt x="2891" y="1"/>
                    <a:pt x="1249" y="1287"/>
                    <a:pt x="907" y="1489"/>
                  </a:cubicBezTo>
                  <a:cubicBezTo>
                    <a:pt x="558" y="1697"/>
                    <a:pt x="645" y="1631"/>
                    <a:pt x="415" y="1718"/>
                  </a:cubicBezTo>
                  <a:cubicBezTo>
                    <a:pt x="186" y="1816"/>
                    <a:pt x="0" y="2308"/>
                    <a:pt x="131" y="2887"/>
                  </a:cubicBezTo>
                  <a:cubicBezTo>
                    <a:pt x="190" y="3167"/>
                    <a:pt x="355" y="3248"/>
                    <a:pt x="512" y="3248"/>
                  </a:cubicBezTo>
                  <a:cubicBezTo>
                    <a:pt x="679" y="3248"/>
                    <a:pt x="836" y="3156"/>
                    <a:pt x="842" y="3117"/>
                  </a:cubicBezTo>
                  <a:cubicBezTo>
                    <a:pt x="842" y="3040"/>
                    <a:pt x="1170" y="2767"/>
                    <a:pt x="1617" y="2570"/>
                  </a:cubicBezTo>
                  <a:cubicBezTo>
                    <a:pt x="2054" y="2384"/>
                    <a:pt x="3386" y="2112"/>
                    <a:pt x="3638" y="1981"/>
                  </a:cubicBezTo>
                  <a:cubicBezTo>
                    <a:pt x="3878" y="1860"/>
                    <a:pt x="3769" y="1795"/>
                    <a:pt x="3769" y="1795"/>
                  </a:cubicBezTo>
                  <a:lnTo>
                    <a:pt x="3769" y="1795"/>
                  </a:lnTo>
                  <a:lnTo>
                    <a:pt x="3573" y="1850"/>
                  </a:lnTo>
                  <a:cubicBezTo>
                    <a:pt x="3573" y="1850"/>
                    <a:pt x="3255" y="1391"/>
                    <a:pt x="3102" y="746"/>
                  </a:cubicBezTo>
                  <a:cubicBezTo>
                    <a:pt x="2950" y="112"/>
                    <a:pt x="3070" y="3"/>
                    <a:pt x="3070" y="3"/>
                  </a:cubicBezTo>
                  <a:cubicBezTo>
                    <a:pt x="3068" y="2"/>
                    <a:pt x="3064" y="1"/>
                    <a:pt x="30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4" name="Google Shape;3444;p81"/>
            <p:cNvSpPr/>
            <p:nvPr>
              <p:custDataLst>
                <p:tags r:id="rId6"/>
              </p:custDataLst>
            </p:nvPr>
          </p:nvSpPr>
          <p:spPr>
            <a:xfrm>
              <a:off x="3771375" y="2081075"/>
              <a:ext cx="45650" cy="100875"/>
            </a:xfrm>
            <a:custGeom>
              <a:avLst/>
              <a:gdLst/>
              <a:ahLst/>
              <a:cxnLst/>
              <a:rect l="l" t="t" r="r" b="b"/>
              <a:pathLst>
                <a:path w="1826" h="4035" extrusionOk="0">
                  <a:moveTo>
                    <a:pt x="1432" y="0"/>
                  </a:moveTo>
                  <a:cubicBezTo>
                    <a:pt x="1432" y="0"/>
                    <a:pt x="350" y="22"/>
                    <a:pt x="175" y="208"/>
                  </a:cubicBezTo>
                  <a:cubicBezTo>
                    <a:pt x="1" y="404"/>
                    <a:pt x="143" y="1792"/>
                    <a:pt x="263" y="2698"/>
                  </a:cubicBezTo>
                  <a:cubicBezTo>
                    <a:pt x="373" y="3525"/>
                    <a:pt x="782" y="4034"/>
                    <a:pt x="1102" y="4034"/>
                  </a:cubicBezTo>
                  <a:cubicBezTo>
                    <a:pt x="1133" y="4034"/>
                    <a:pt x="1163" y="4030"/>
                    <a:pt x="1192" y="4020"/>
                  </a:cubicBezTo>
                  <a:cubicBezTo>
                    <a:pt x="1519" y="3911"/>
                    <a:pt x="1825" y="1540"/>
                    <a:pt x="1716" y="1530"/>
                  </a:cubicBezTo>
                  <a:cubicBezTo>
                    <a:pt x="1213" y="1453"/>
                    <a:pt x="918" y="688"/>
                    <a:pt x="1323" y="339"/>
                  </a:cubicBezTo>
                  <a:cubicBezTo>
                    <a:pt x="1628" y="76"/>
                    <a:pt x="1432" y="0"/>
                    <a:pt x="14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5" name="Google Shape;3445;p81"/>
            <p:cNvSpPr/>
            <p:nvPr>
              <p:custDataLst>
                <p:tags r:id="rId7"/>
              </p:custDataLst>
            </p:nvPr>
          </p:nvSpPr>
          <p:spPr>
            <a:xfrm>
              <a:off x="4013900" y="1932250"/>
              <a:ext cx="161925" cy="375775"/>
            </a:xfrm>
            <a:custGeom>
              <a:avLst/>
              <a:gdLst/>
              <a:ahLst/>
              <a:cxnLst/>
              <a:rect l="l" t="t" r="r" b="b"/>
              <a:pathLst>
                <a:path w="6477" h="15031" extrusionOk="0">
                  <a:moveTo>
                    <a:pt x="3647" y="0"/>
                  </a:moveTo>
                  <a:lnTo>
                    <a:pt x="3931" y="4762"/>
                  </a:lnTo>
                  <a:cubicBezTo>
                    <a:pt x="3931" y="4762"/>
                    <a:pt x="3331" y="5866"/>
                    <a:pt x="2708" y="6784"/>
                  </a:cubicBezTo>
                  <a:cubicBezTo>
                    <a:pt x="2086" y="7701"/>
                    <a:pt x="1277" y="11098"/>
                    <a:pt x="993" y="11709"/>
                  </a:cubicBezTo>
                  <a:cubicBezTo>
                    <a:pt x="698" y="12332"/>
                    <a:pt x="217" y="12529"/>
                    <a:pt x="108" y="12813"/>
                  </a:cubicBezTo>
                  <a:cubicBezTo>
                    <a:pt x="0" y="13104"/>
                    <a:pt x="1720" y="15031"/>
                    <a:pt x="2307" y="15031"/>
                  </a:cubicBezTo>
                  <a:cubicBezTo>
                    <a:pt x="2313" y="15031"/>
                    <a:pt x="2320" y="15030"/>
                    <a:pt x="2326" y="15030"/>
                  </a:cubicBezTo>
                  <a:cubicBezTo>
                    <a:pt x="2894" y="14986"/>
                    <a:pt x="1637" y="13217"/>
                    <a:pt x="1900" y="12452"/>
                  </a:cubicBezTo>
                  <a:cubicBezTo>
                    <a:pt x="2151" y="11699"/>
                    <a:pt x="6138" y="6150"/>
                    <a:pt x="6290" y="5309"/>
                  </a:cubicBezTo>
                  <a:cubicBezTo>
                    <a:pt x="6455" y="4457"/>
                    <a:pt x="6477" y="164"/>
                    <a:pt x="6477" y="164"/>
                  </a:cubicBezTo>
                  <a:lnTo>
                    <a:pt x="3647" y="0"/>
                  </a:ln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6" name="Google Shape;3446;p81"/>
            <p:cNvSpPr/>
            <p:nvPr>
              <p:custDataLst>
                <p:tags r:id="rId8"/>
              </p:custDataLst>
            </p:nvPr>
          </p:nvSpPr>
          <p:spPr>
            <a:xfrm>
              <a:off x="4016600" y="1980850"/>
              <a:ext cx="95600" cy="272000"/>
            </a:xfrm>
            <a:custGeom>
              <a:avLst/>
              <a:gdLst/>
              <a:ahLst/>
              <a:cxnLst/>
              <a:rect l="l" t="t" r="r" b="b"/>
              <a:pathLst>
                <a:path w="3824" h="10880" extrusionOk="0">
                  <a:moveTo>
                    <a:pt x="0" y="10879"/>
                  </a:moveTo>
                  <a:lnTo>
                    <a:pt x="0" y="10879"/>
                  </a:lnTo>
                  <a:lnTo>
                    <a:pt x="0" y="10879"/>
                  </a:lnTo>
                  <a:close/>
                  <a:moveTo>
                    <a:pt x="0" y="10879"/>
                  </a:moveTo>
                  <a:lnTo>
                    <a:pt x="0" y="10879"/>
                  </a:lnTo>
                  <a:lnTo>
                    <a:pt x="0" y="10879"/>
                  </a:lnTo>
                  <a:close/>
                  <a:moveTo>
                    <a:pt x="0" y="10869"/>
                  </a:moveTo>
                  <a:lnTo>
                    <a:pt x="0" y="10869"/>
                  </a:lnTo>
                  <a:lnTo>
                    <a:pt x="0" y="10869"/>
                  </a:lnTo>
                  <a:close/>
                  <a:moveTo>
                    <a:pt x="3507" y="3365"/>
                  </a:moveTo>
                  <a:cubicBezTo>
                    <a:pt x="3277" y="3769"/>
                    <a:pt x="2939" y="4337"/>
                    <a:pt x="2600" y="4840"/>
                  </a:cubicBezTo>
                  <a:cubicBezTo>
                    <a:pt x="1978" y="5757"/>
                    <a:pt x="1169" y="9154"/>
                    <a:pt x="885" y="9765"/>
                  </a:cubicBezTo>
                  <a:cubicBezTo>
                    <a:pt x="590" y="10388"/>
                    <a:pt x="109" y="10585"/>
                    <a:pt x="0" y="10869"/>
                  </a:cubicBezTo>
                  <a:lnTo>
                    <a:pt x="0" y="10869"/>
                  </a:lnTo>
                  <a:lnTo>
                    <a:pt x="0" y="10869"/>
                  </a:lnTo>
                  <a:cubicBezTo>
                    <a:pt x="109" y="10585"/>
                    <a:pt x="590" y="10388"/>
                    <a:pt x="885" y="9765"/>
                  </a:cubicBezTo>
                  <a:cubicBezTo>
                    <a:pt x="1169" y="9154"/>
                    <a:pt x="1978" y="5757"/>
                    <a:pt x="2600" y="4840"/>
                  </a:cubicBezTo>
                  <a:cubicBezTo>
                    <a:pt x="2939" y="4337"/>
                    <a:pt x="3277" y="3769"/>
                    <a:pt x="3507" y="3365"/>
                  </a:cubicBezTo>
                  <a:close/>
                  <a:moveTo>
                    <a:pt x="3660" y="0"/>
                  </a:moveTo>
                  <a:lnTo>
                    <a:pt x="3823" y="2818"/>
                  </a:lnTo>
                  <a:lnTo>
                    <a:pt x="3823" y="2818"/>
                  </a:lnTo>
                  <a:lnTo>
                    <a:pt x="3660"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7" name="Google Shape;3447;p81"/>
            <p:cNvSpPr/>
            <p:nvPr>
              <p:custDataLst>
                <p:tags r:id="rId9"/>
              </p:custDataLst>
            </p:nvPr>
          </p:nvSpPr>
          <p:spPr>
            <a:xfrm>
              <a:off x="4015775" y="1978125"/>
              <a:ext cx="130550" cy="295475"/>
            </a:xfrm>
            <a:custGeom>
              <a:avLst/>
              <a:gdLst/>
              <a:ahLst/>
              <a:cxnLst/>
              <a:rect l="l" t="t" r="r" b="b"/>
              <a:pathLst>
                <a:path w="5222" h="11819" extrusionOk="0">
                  <a:moveTo>
                    <a:pt x="5222" y="0"/>
                  </a:moveTo>
                  <a:cubicBezTo>
                    <a:pt x="4730" y="66"/>
                    <a:pt x="4217" y="109"/>
                    <a:pt x="3824" y="109"/>
                  </a:cubicBezTo>
                  <a:lnTo>
                    <a:pt x="3693" y="109"/>
                  </a:lnTo>
                  <a:lnTo>
                    <a:pt x="3856" y="2927"/>
                  </a:lnTo>
                  <a:cubicBezTo>
                    <a:pt x="3856" y="2927"/>
                    <a:pt x="3736" y="3146"/>
                    <a:pt x="3540" y="3474"/>
                  </a:cubicBezTo>
                  <a:cubicBezTo>
                    <a:pt x="3310" y="3878"/>
                    <a:pt x="2972" y="4446"/>
                    <a:pt x="2633" y="4949"/>
                  </a:cubicBezTo>
                  <a:cubicBezTo>
                    <a:pt x="2011" y="5866"/>
                    <a:pt x="1202" y="9263"/>
                    <a:pt x="918" y="9874"/>
                  </a:cubicBezTo>
                  <a:cubicBezTo>
                    <a:pt x="623" y="10497"/>
                    <a:pt x="142" y="10694"/>
                    <a:pt x="33" y="10978"/>
                  </a:cubicBezTo>
                  <a:lnTo>
                    <a:pt x="33" y="10988"/>
                  </a:lnTo>
                  <a:cubicBezTo>
                    <a:pt x="1" y="11098"/>
                    <a:pt x="219" y="11437"/>
                    <a:pt x="536" y="11819"/>
                  </a:cubicBezTo>
                  <a:cubicBezTo>
                    <a:pt x="1344" y="10289"/>
                    <a:pt x="4599" y="4206"/>
                    <a:pt x="4883" y="3561"/>
                  </a:cubicBezTo>
                  <a:cubicBezTo>
                    <a:pt x="5200" y="2818"/>
                    <a:pt x="4883" y="1803"/>
                    <a:pt x="4927" y="830"/>
                  </a:cubicBezTo>
                  <a:cubicBezTo>
                    <a:pt x="4938" y="536"/>
                    <a:pt x="5058" y="252"/>
                    <a:pt x="5222"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8" name="Google Shape;3448;p81"/>
            <p:cNvSpPr/>
            <p:nvPr>
              <p:custDataLst>
                <p:tags r:id="rId10"/>
              </p:custDataLst>
            </p:nvPr>
          </p:nvSpPr>
          <p:spPr>
            <a:xfrm>
              <a:off x="4096875" y="2027450"/>
              <a:ext cx="83050" cy="74700"/>
            </a:xfrm>
            <a:custGeom>
              <a:avLst/>
              <a:gdLst/>
              <a:ahLst/>
              <a:cxnLst/>
              <a:rect l="l" t="t" r="r" b="b"/>
              <a:pathLst>
                <a:path w="3322" h="2988" extrusionOk="0">
                  <a:moveTo>
                    <a:pt x="3112" y="0"/>
                  </a:moveTo>
                  <a:cubicBezTo>
                    <a:pt x="3104" y="0"/>
                    <a:pt x="3103" y="15"/>
                    <a:pt x="3103" y="15"/>
                  </a:cubicBezTo>
                  <a:cubicBezTo>
                    <a:pt x="3103" y="15"/>
                    <a:pt x="2415" y="321"/>
                    <a:pt x="1781" y="365"/>
                  </a:cubicBezTo>
                  <a:cubicBezTo>
                    <a:pt x="1682" y="371"/>
                    <a:pt x="1583" y="374"/>
                    <a:pt x="1488" y="374"/>
                  </a:cubicBezTo>
                  <a:cubicBezTo>
                    <a:pt x="965" y="374"/>
                    <a:pt x="536" y="289"/>
                    <a:pt x="536" y="289"/>
                  </a:cubicBezTo>
                  <a:cubicBezTo>
                    <a:pt x="394" y="310"/>
                    <a:pt x="394" y="747"/>
                    <a:pt x="361" y="911"/>
                  </a:cubicBezTo>
                  <a:cubicBezTo>
                    <a:pt x="328" y="1075"/>
                    <a:pt x="296" y="1217"/>
                    <a:pt x="153" y="1381"/>
                  </a:cubicBezTo>
                  <a:cubicBezTo>
                    <a:pt x="0" y="1556"/>
                    <a:pt x="22" y="1730"/>
                    <a:pt x="34" y="1894"/>
                  </a:cubicBezTo>
                  <a:cubicBezTo>
                    <a:pt x="44" y="2043"/>
                    <a:pt x="2093" y="2987"/>
                    <a:pt x="2315" y="2987"/>
                  </a:cubicBezTo>
                  <a:cubicBezTo>
                    <a:pt x="2320" y="2987"/>
                    <a:pt x="2324" y="2987"/>
                    <a:pt x="2327" y="2986"/>
                  </a:cubicBezTo>
                  <a:cubicBezTo>
                    <a:pt x="2469" y="2932"/>
                    <a:pt x="2983" y="2200"/>
                    <a:pt x="3146" y="1927"/>
                  </a:cubicBezTo>
                  <a:cubicBezTo>
                    <a:pt x="3321" y="1665"/>
                    <a:pt x="3321" y="1446"/>
                    <a:pt x="3299" y="1119"/>
                  </a:cubicBezTo>
                  <a:cubicBezTo>
                    <a:pt x="3277" y="791"/>
                    <a:pt x="3255" y="430"/>
                    <a:pt x="3190" y="179"/>
                  </a:cubicBezTo>
                  <a:cubicBezTo>
                    <a:pt x="3145" y="31"/>
                    <a:pt x="3123" y="0"/>
                    <a:pt x="31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9" name="Google Shape;3449;p81"/>
            <p:cNvSpPr/>
            <p:nvPr>
              <p:custDataLst>
                <p:tags r:id="rId11"/>
              </p:custDataLst>
            </p:nvPr>
          </p:nvSpPr>
          <p:spPr>
            <a:xfrm>
              <a:off x="4029975" y="2162825"/>
              <a:ext cx="72625" cy="99400"/>
            </a:xfrm>
            <a:custGeom>
              <a:avLst/>
              <a:gdLst/>
              <a:ahLst/>
              <a:cxnLst/>
              <a:rect l="l" t="t" r="r" b="b"/>
              <a:pathLst>
                <a:path w="2905" h="3976" extrusionOk="0">
                  <a:moveTo>
                    <a:pt x="1071" y="0"/>
                  </a:moveTo>
                  <a:cubicBezTo>
                    <a:pt x="912" y="0"/>
                    <a:pt x="762" y="665"/>
                    <a:pt x="613" y="1165"/>
                  </a:cubicBezTo>
                  <a:cubicBezTo>
                    <a:pt x="460" y="1711"/>
                    <a:pt x="142" y="2814"/>
                    <a:pt x="142" y="2814"/>
                  </a:cubicBezTo>
                  <a:lnTo>
                    <a:pt x="77" y="2913"/>
                  </a:lnTo>
                  <a:cubicBezTo>
                    <a:pt x="1" y="3011"/>
                    <a:pt x="23" y="3666"/>
                    <a:pt x="481" y="3906"/>
                  </a:cubicBezTo>
                  <a:cubicBezTo>
                    <a:pt x="574" y="3956"/>
                    <a:pt x="661" y="3976"/>
                    <a:pt x="739" y="3976"/>
                  </a:cubicBezTo>
                  <a:cubicBezTo>
                    <a:pt x="1039" y="3976"/>
                    <a:pt x="1224" y="3688"/>
                    <a:pt x="1224" y="3688"/>
                  </a:cubicBezTo>
                  <a:cubicBezTo>
                    <a:pt x="1224" y="3688"/>
                    <a:pt x="1235" y="3437"/>
                    <a:pt x="1257" y="3229"/>
                  </a:cubicBezTo>
                  <a:cubicBezTo>
                    <a:pt x="1278" y="3032"/>
                    <a:pt x="2502" y="1384"/>
                    <a:pt x="2732" y="1044"/>
                  </a:cubicBezTo>
                  <a:cubicBezTo>
                    <a:pt x="2905" y="788"/>
                    <a:pt x="2834" y="757"/>
                    <a:pt x="2790" y="757"/>
                  </a:cubicBezTo>
                  <a:cubicBezTo>
                    <a:pt x="2775" y="757"/>
                    <a:pt x="2764" y="760"/>
                    <a:pt x="2764" y="760"/>
                  </a:cubicBezTo>
                  <a:lnTo>
                    <a:pt x="2644" y="935"/>
                  </a:lnTo>
                  <a:cubicBezTo>
                    <a:pt x="1584" y="870"/>
                    <a:pt x="1115" y="18"/>
                    <a:pt x="1115" y="18"/>
                  </a:cubicBezTo>
                  <a:cubicBezTo>
                    <a:pt x="1100" y="6"/>
                    <a:pt x="1086" y="0"/>
                    <a:pt x="107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0" name="Google Shape;3450;p81"/>
            <p:cNvSpPr/>
            <p:nvPr>
              <p:custDataLst>
                <p:tags r:id="rId12"/>
              </p:custDataLst>
            </p:nvPr>
          </p:nvSpPr>
          <p:spPr>
            <a:xfrm>
              <a:off x="4011675" y="2231975"/>
              <a:ext cx="85450" cy="82725"/>
            </a:xfrm>
            <a:custGeom>
              <a:avLst/>
              <a:gdLst/>
              <a:ahLst/>
              <a:cxnLst/>
              <a:rect l="l" t="t" r="r" b="b"/>
              <a:pathLst>
                <a:path w="3418" h="3309" extrusionOk="0">
                  <a:moveTo>
                    <a:pt x="817" y="0"/>
                  </a:moveTo>
                  <a:cubicBezTo>
                    <a:pt x="799" y="0"/>
                    <a:pt x="787" y="4"/>
                    <a:pt x="787" y="4"/>
                  </a:cubicBezTo>
                  <a:cubicBezTo>
                    <a:pt x="787" y="4"/>
                    <a:pt x="1" y="758"/>
                    <a:pt x="12" y="1021"/>
                  </a:cubicBezTo>
                  <a:cubicBezTo>
                    <a:pt x="12" y="1283"/>
                    <a:pt x="1061" y="2200"/>
                    <a:pt x="1770" y="2790"/>
                  </a:cubicBezTo>
                  <a:cubicBezTo>
                    <a:pt x="2201" y="3147"/>
                    <a:pt x="2599" y="3308"/>
                    <a:pt x="2881" y="3308"/>
                  </a:cubicBezTo>
                  <a:cubicBezTo>
                    <a:pt x="3057" y="3308"/>
                    <a:pt x="3189" y="3246"/>
                    <a:pt x="3256" y="3128"/>
                  </a:cubicBezTo>
                  <a:cubicBezTo>
                    <a:pt x="3417" y="2839"/>
                    <a:pt x="2088" y="920"/>
                    <a:pt x="1961" y="920"/>
                  </a:cubicBezTo>
                  <a:cubicBezTo>
                    <a:pt x="1959" y="920"/>
                    <a:pt x="1958" y="921"/>
                    <a:pt x="1956" y="922"/>
                  </a:cubicBezTo>
                  <a:cubicBezTo>
                    <a:pt x="1853" y="990"/>
                    <a:pt x="1735" y="1020"/>
                    <a:pt x="1617" y="1020"/>
                  </a:cubicBezTo>
                  <a:cubicBezTo>
                    <a:pt x="1256" y="1020"/>
                    <a:pt x="891" y="735"/>
                    <a:pt x="940" y="332"/>
                  </a:cubicBezTo>
                  <a:cubicBezTo>
                    <a:pt x="973" y="37"/>
                    <a:pt x="870" y="0"/>
                    <a:pt x="8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1" name="Google Shape;3451;p81"/>
            <p:cNvSpPr/>
            <p:nvPr>
              <p:custDataLst>
                <p:tags r:id="rId13"/>
              </p:custDataLst>
            </p:nvPr>
          </p:nvSpPr>
          <p:spPr>
            <a:xfrm>
              <a:off x="4194625" y="1693850"/>
              <a:ext cx="188625" cy="138775"/>
            </a:xfrm>
            <a:custGeom>
              <a:avLst/>
              <a:gdLst/>
              <a:ahLst/>
              <a:cxnLst/>
              <a:rect l="l" t="t" r="r" b="b"/>
              <a:pathLst>
                <a:path w="7545" h="5551" extrusionOk="0">
                  <a:moveTo>
                    <a:pt x="1115" y="1"/>
                  </a:moveTo>
                  <a:lnTo>
                    <a:pt x="1" y="973"/>
                  </a:lnTo>
                  <a:cubicBezTo>
                    <a:pt x="1" y="973"/>
                    <a:pt x="438" y="1770"/>
                    <a:pt x="1345" y="2349"/>
                  </a:cubicBezTo>
                  <a:cubicBezTo>
                    <a:pt x="2251" y="2939"/>
                    <a:pt x="5440" y="3135"/>
                    <a:pt x="5571" y="3507"/>
                  </a:cubicBezTo>
                  <a:cubicBezTo>
                    <a:pt x="5703" y="3889"/>
                    <a:pt x="6030" y="4228"/>
                    <a:pt x="6118" y="4402"/>
                  </a:cubicBezTo>
                  <a:cubicBezTo>
                    <a:pt x="6205" y="4567"/>
                    <a:pt x="6161" y="5232"/>
                    <a:pt x="6227" y="5298"/>
                  </a:cubicBezTo>
                  <a:cubicBezTo>
                    <a:pt x="6229" y="5300"/>
                    <a:pt x="6231" y="5301"/>
                    <a:pt x="6233" y="5301"/>
                  </a:cubicBezTo>
                  <a:cubicBezTo>
                    <a:pt x="6302" y="5301"/>
                    <a:pt x="6445" y="4501"/>
                    <a:pt x="6445" y="4501"/>
                  </a:cubicBezTo>
                  <a:cubicBezTo>
                    <a:pt x="6445" y="4501"/>
                    <a:pt x="6544" y="5462"/>
                    <a:pt x="6653" y="5516"/>
                  </a:cubicBezTo>
                  <a:cubicBezTo>
                    <a:pt x="6656" y="5518"/>
                    <a:pt x="6659" y="5519"/>
                    <a:pt x="6662" y="5519"/>
                  </a:cubicBezTo>
                  <a:cubicBezTo>
                    <a:pt x="6769" y="5519"/>
                    <a:pt x="6686" y="4501"/>
                    <a:pt x="6686" y="4501"/>
                  </a:cubicBezTo>
                  <a:lnTo>
                    <a:pt x="6686" y="4501"/>
                  </a:lnTo>
                  <a:cubicBezTo>
                    <a:pt x="6686" y="4501"/>
                    <a:pt x="6994" y="5550"/>
                    <a:pt x="7128" y="5550"/>
                  </a:cubicBezTo>
                  <a:cubicBezTo>
                    <a:pt x="7130" y="5550"/>
                    <a:pt x="7132" y="5550"/>
                    <a:pt x="7134" y="5550"/>
                  </a:cubicBezTo>
                  <a:cubicBezTo>
                    <a:pt x="7265" y="5516"/>
                    <a:pt x="6948" y="4480"/>
                    <a:pt x="6948" y="4479"/>
                  </a:cubicBezTo>
                  <a:lnTo>
                    <a:pt x="6948" y="4479"/>
                  </a:lnTo>
                  <a:cubicBezTo>
                    <a:pt x="6948" y="4480"/>
                    <a:pt x="7331" y="5331"/>
                    <a:pt x="7374" y="5364"/>
                  </a:cubicBezTo>
                  <a:cubicBezTo>
                    <a:pt x="7386" y="5372"/>
                    <a:pt x="7397" y="5376"/>
                    <a:pt x="7405" y="5376"/>
                  </a:cubicBezTo>
                  <a:cubicBezTo>
                    <a:pt x="7545" y="5376"/>
                    <a:pt x="7259" y="4356"/>
                    <a:pt x="7166" y="4130"/>
                  </a:cubicBezTo>
                  <a:cubicBezTo>
                    <a:pt x="7068" y="3889"/>
                    <a:pt x="6675" y="3322"/>
                    <a:pt x="6675" y="3321"/>
                  </a:cubicBezTo>
                  <a:lnTo>
                    <a:pt x="6675" y="3321"/>
                  </a:lnTo>
                  <a:cubicBezTo>
                    <a:pt x="6675" y="3321"/>
                    <a:pt x="6921" y="3449"/>
                    <a:pt x="7079" y="3449"/>
                  </a:cubicBezTo>
                  <a:cubicBezTo>
                    <a:pt x="7152" y="3449"/>
                    <a:pt x="7207" y="3422"/>
                    <a:pt x="7210" y="3343"/>
                  </a:cubicBezTo>
                  <a:cubicBezTo>
                    <a:pt x="7221" y="3103"/>
                    <a:pt x="6085" y="2677"/>
                    <a:pt x="6085" y="2677"/>
                  </a:cubicBezTo>
                  <a:cubicBezTo>
                    <a:pt x="6085" y="2677"/>
                    <a:pt x="5474" y="2404"/>
                    <a:pt x="4709" y="2076"/>
                  </a:cubicBezTo>
                  <a:cubicBezTo>
                    <a:pt x="3955" y="1749"/>
                    <a:pt x="1967" y="1093"/>
                    <a:pt x="1804" y="951"/>
                  </a:cubicBezTo>
                  <a:cubicBezTo>
                    <a:pt x="1629" y="809"/>
                    <a:pt x="1115" y="1"/>
                    <a:pt x="1115" y="1"/>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2" name="Google Shape;3452;p81"/>
            <p:cNvSpPr/>
            <p:nvPr>
              <p:custDataLst>
                <p:tags r:id="rId14"/>
              </p:custDataLst>
            </p:nvPr>
          </p:nvSpPr>
          <p:spPr>
            <a:xfrm>
              <a:off x="4228225" y="1752550"/>
              <a:ext cx="152675" cy="80050"/>
            </a:xfrm>
            <a:custGeom>
              <a:avLst/>
              <a:gdLst/>
              <a:ahLst/>
              <a:cxnLst/>
              <a:rect l="l" t="t" r="r" b="b"/>
              <a:pathLst>
                <a:path w="6107" h="3202" extrusionOk="0">
                  <a:moveTo>
                    <a:pt x="5790" y="3202"/>
                  </a:moveTo>
                  <a:lnTo>
                    <a:pt x="5779" y="3202"/>
                  </a:lnTo>
                  <a:lnTo>
                    <a:pt x="5790" y="3202"/>
                  </a:lnTo>
                  <a:close/>
                  <a:moveTo>
                    <a:pt x="5320" y="3168"/>
                  </a:moveTo>
                  <a:lnTo>
                    <a:pt x="5320" y="3168"/>
                  </a:lnTo>
                  <a:lnTo>
                    <a:pt x="5320" y="3168"/>
                  </a:lnTo>
                  <a:lnTo>
                    <a:pt x="5320" y="3168"/>
                  </a:lnTo>
                  <a:close/>
                  <a:moveTo>
                    <a:pt x="4894" y="2950"/>
                  </a:moveTo>
                  <a:lnTo>
                    <a:pt x="4894" y="2950"/>
                  </a:lnTo>
                  <a:lnTo>
                    <a:pt x="4894" y="2950"/>
                  </a:lnTo>
                  <a:lnTo>
                    <a:pt x="4894" y="2950"/>
                  </a:lnTo>
                  <a:close/>
                  <a:moveTo>
                    <a:pt x="6096" y="2819"/>
                  </a:moveTo>
                  <a:cubicBezTo>
                    <a:pt x="6106" y="2940"/>
                    <a:pt x="6106" y="3027"/>
                    <a:pt x="6063" y="3027"/>
                  </a:cubicBezTo>
                  <a:lnTo>
                    <a:pt x="6052" y="3027"/>
                  </a:lnTo>
                  <a:lnTo>
                    <a:pt x="6063" y="3027"/>
                  </a:lnTo>
                  <a:cubicBezTo>
                    <a:pt x="6106" y="3027"/>
                    <a:pt x="6106" y="2940"/>
                    <a:pt x="6096" y="2819"/>
                  </a:cubicBezTo>
                  <a:close/>
                  <a:moveTo>
                    <a:pt x="6096" y="2819"/>
                  </a:moveTo>
                  <a:lnTo>
                    <a:pt x="6096" y="2819"/>
                  </a:lnTo>
                  <a:lnTo>
                    <a:pt x="6096" y="2819"/>
                  </a:lnTo>
                  <a:close/>
                  <a:moveTo>
                    <a:pt x="5342" y="2153"/>
                  </a:moveTo>
                  <a:cubicBezTo>
                    <a:pt x="5363" y="2229"/>
                    <a:pt x="5659" y="3202"/>
                    <a:pt x="5779" y="3202"/>
                  </a:cubicBezTo>
                  <a:lnTo>
                    <a:pt x="5779" y="3202"/>
                  </a:lnTo>
                  <a:cubicBezTo>
                    <a:pt x="5659" y="3202"/>
                    <a:pt x="5363" y="2229"/>
                    <a:pt x="5342" y="2153"/>
                  </a:cubicBezTo>
                  <a:close/>
                  <a:moveTo>
                    <a:pt x="5342" y="2153"/>
                  </a:moveTo>
                  <a:cubicBezTo>
                    <a:pt x="5342" y="2153"/>
                    <a:pt x="5419" y="3168"/>
                    <a:pt x="5320" y="3168"/>
                  </a:cubicBezTo>
                  <a:cubicBezTo>
                    <a:pt x="5419" y="3168"/>
                    <a:pt x="5342" y="2153"/>
                    <a:pt x="5342" y="2153"/>
                  </a:cubicBezTo>
                  <a:lnTo>
                    <a:pt x="5342" y="2153"/>
                  </a:lnTo>
                  <a:close/>
                  <a:moveTo>
                    <a:pt x="1" y="1"/>
                  </a:moveTo>
                  <a:cubicBezTo>
                    <a:pt x="875" y="569"/>
                    <a:pt x="3878" y="765"/>
                    <a:pt x="4206" y="1126"/>
                  </a:cubicBezTo>
                  <a:cubicBezTo>
                    <a:pt x="3878" y="765"/>
                    <a:pt x="875" y="569"/>
                    <a:pt x="1"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3" name="Google Shape;3453;p81"/>
            <p:cNvSpPr/>
            <p:nvPr>
              <p:custDataLst>
                <p:tags r:id="rId15"/>
              </p:custDataLst>
            </p:nvPr>
          </p:nvSpPr>
          <p:spPr>
            <a:xfrm>
              <a:off x="4210200" y="1729075"/>
              <a:ext cx="170700" cy="103525"/>
            </a:xfrm>
            <a:custGeom>
              <a:avLst/>
              <a:gdLst/>
              <a:ahLst/>
              <a:cxnLst/>
              <a:rect l="l" t="t" r="r" b="b"/>
              <a:pathLst>
                <a:path w="6828" h="4141" extrusionOk="0">
                  <a:moveTo>
                    <a:pt x="470" y="0"/>
                  </a:moveTo>
                  <a:cubicBezTo>
                    <a:pt x="329" y="132"/>
                    <a:pt x="164" y="263"/>
                    <a:pt x="1" y="361"/>
                  </a:cubicBezTo>
                  <a:cubicBezTo>
                    <a:pt x="198" y="547"/>
                    <a:pt x="438" y="755"/>
                    <a:pt x="722" y="940"/>
                  </a:cubicBezTo>
                  <a:cubicBezTo>
                    <a:pt x="1596" y="1508"/>
                    <a:pt x="4599" y="1704"/>
                    <a:pt x="4927" y="2065"/>
                  </a:cubicBezTo>
                  <a:cubicBezTo>
                    <a:pt x="4938" y="2076"/>
                    <a:pt x="4938" y="2087"/>
                    <a:pt x="4948" y="2098"/>
                  </a:cubicBezTo>
                  <a:cubicBezTo>
                    <a:pt x="5080" y="2480"/>
                    <a:pt x="5407" y="2819"/>
                    <a:pt x="5495" y="2993"/>
                  </a:cubicBezTo>
                  <a:cubicBezTo>
                    <a:pt x="5582" y="3158"/>
                    <a:pt x="5538" y="3823"/>
                    <a:pt x="5604" y="3889"/>
                  </a:cubicBezTo>
                  <a:lnTo>
                    <a:pt x="5615" y="3889"/>
                  </a:lnTo>
                  <a:cubicBezTo>
                    <a:pt x="5681" y="3889"/>
                    <a:pt x="5822" y="3092"/>
                    <a:pt x="5822" y="3092"/>
                  </a:cubicBezTo>
                  <a:cubicBezTo>
                    <a:pt x="5822" y="3092"/>
                    <a:pt x="5921" y="4053"/>
                    <a:pt x="6030" y="4107"/>
                  </a:cubicBezTo>
                  <a:lnTo>
                    <a:pt x="6041" y="4107"/>
                  </a:lnTo>
                  <a:cubicBezTo>
                    <a:pt x="6139" y="4107"/>
                    <a:pt x="6063" y="3092"/>
                    <a:pt x="6063" y="3092"/>
                  </a:cubicBezTo>
                  <a:lnTo>
                    <a:pt x="6063" y="3092"/>
                  </a:lnTo>
                  <a:cubicBezTo>
                    <a:pt x="6084" y="3168"/>
                    <a:pt x="6380" y="4141"/>
                    <a:pt x="6500" y="4141"/>
                  </a:cubicBezTo>
                  <a:lnTo>
                    <a:pt x="6511" y="4141"/>
                  </a:lnTo>
                  <a:cubicBezTo>
                    <a:pt x="6533" y="4141"/>
                    <a:pt x="6543" y="4107"/>
                    <a:pt x="6543" y="4053"/>
                  </a:cubicBezTo>
                  <a:cubicBezTo>
                    <a:pt x="6543" y="3791"/>
                    <a:pt x="6325" y="3071"/>
                    <a:pt x="6325" y="3070"/>
                  </a:cubicBezTo>
                  <a:lnTo>
                    <a:pt x="6325" y="3070"/>
                  </a:lnTo>
                  <a:cubicBezTo>
                    <a:pt x="6325" y="3071"/>
                    <a:pt x="6708" y="3922"/>
                    <a:pt x="6751" y="3955"/>
                  </a:cubicBezTo>
                  <a:cubicBezTo>
                    <a:pt x="6762" y="3955"/>
                    <a:pt x="6762" y="3966"/>
                    <a:pt x="6773" y="3966"/>
                  </a:cubicBezTo>
                  <a:lnTo>
                    <a:pt x="6784" y="3966"/>
                  </a:lnTo>
                  <a:cubicBezTo>
                    <a:pt x="6827" y="3966"/>
                    <a:pt x="6827" y="3879"/>
                    <a:pt x="6817" y="3758"/>
                  </a:cubicBezTo>
                  <a:cubicBezTo>
                    <a:pt x="6795" y="3583"/>
                    <a:pt x="6729" y="3332"/>
                    <a:pt x="6674" y="3124"/>
                  </a:cubicBezTo>
                  <a:cubicBezTo>
                    <a:pt x="6336" y="2895"/>
                    <a:pt x="6019" y="2524"/>
                    <a:pt x="5691" y="2218"/>
                  </a:cubicBezTo>
                  <a:cubicBezTo>
                    <a:pt x="5178" y="1716"/>
                    <a:pt x="4261" y="1607"/>
                    <a:pt x="2196" y="852"/>
                  </a:cubicBezTo>
                  <a:cubicBezTo>
                    <a:pt x="1453" y="580"/>
                    <a:pt x="885" y="274"/>
                    <a:pt x="470"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4" name="Google Shape;3454;p81"/>
            <p:cNvSpPr/>
            <p:nvPr>
              <p:custDataLst>
                <p:tags r:id="rId16"/>
              </p:custDataLst>
            </p:nvPr>
          </p:nvSpPr>
          <p:spPr>
            <a:xfrm>
              <a:off x="4041450" y="1800350"/>
              <a:ext cx="148575" cy="180600"/>
            </a:xfrm>
            <a:custGeom>
              <a:avLst/>
              <a:gdLst/>
              <a:ahLst/>
              <a:cxnLst/>
              <a:rect l="l" t="t" r="r" b="b"/>
              <a:pathLst>
                <a:path w="5943" h="7224" extrusionOk="0">
                  <a:moveTo>
                    <a:pt x="251" y="1"/>
                  </a:moveTo>
                  <a:lnTo>
                    <a:pt x="251" y="1"/>
                  </a:lnTo>
                  <a:cubicBezTo>
                    <a:pt x="1" y="1792"/>
                    <a:pt x="1683" y="6958"/>
                    <a:pt x="2261" y="7166"/>
                  </a:cubicBezTo>
                  <a:cubicBezTo>
                    <a:pt x="2375" y="7206"/>
                    <a:pt x="2567" y="7223"/>
                    <a:pt x="2804" y="7223"/>
                  </a:cubicBezTo>
                  <a:cubicBezTo>
                    <a:pt x="3798" y="7223"/>
                    <a:pt x="5587" y="6921"/>
                    <a:pt x="5746" y="6718"/>
                  </a:cubicBezTo>
                  <a:cubicBezTo>
                    <a:pt x="5943" y="6478"/>
                    <a:pt x="5134" y="1519"/>
                    <a:pt x="4992" y="1082"/>
                  </a:cubicBezTo>
                  <a:cubicBezTo>
                    <a:pt x="4850" y="656"/>
                    <a:pt x="252" y="1"/>
                    <a:pt x="25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5" name="Google Shape;3455;p81"/>
            <p:cNvSpPr/>
            <p:nvPr>
              <p:custDataLst>
                <p:tags r:id="rId17"/>
              </p:custDataLst>
            </p:nvPr>
          </p:nvSpPr>
          <p:spPr>
            <a:xfrm>
              <a:off x="4089525" y="1860975"/>
              <a:ext cx="86025" cy="119900"/>
            </a:xfrm>
            <a:custGeom>
              <a:avLst/>
              <a:gdLst/>
              <a:ahLst/>
              <a:cxnLst/>
              <a:rect l="l" t="t" r="r" b="b"/>
              <a:pathLst>
                <a:path w="3441" h="4796" extrusionOk="0">
                  <a:moveTo>
                    <a:pt x="3331" y="1"/>
                  </a:moveTo>
                  <a:cubicBezTo>
                    <a:pt x="3265" y="55"/>
                    <a:pt x="3124" y="99"/>
                    <a:pt x="2829" y="99"/>
                  </a:cubicBezTo>
                  <a:cubicBezTo>
                    <a:pt x="2610" y="99"/>
                    <a:pt x="2294" y="77"/>
                    <a:pt x="1857" y="22"/>
                  </a:cubicBezTo>
                  <a:cubicBezTo>
                    <a:pt x="1267" y="1442"/>
                    <a:pt x="437" y="3441"/>
                    <a:pt x="0" y="4315"/>
                  </a:cubicBezTo>
                  <a:cubicBezTo>
                    <a:pt x="44" y="4392"/>
                    <a:pt x="76" y="4457"/>
                    <a:pt x="120" y="4511"/>
                  </a:cubicBezTo>
                  <a:cubicBezTo>
                    <a:pt x="207" y="4642"/>
                    <a:pt x="273" y="4719"/>
                    <a:pt x="338" y="4741"/>
                  </a:cubicBezTo>
                  <a:cubicBezTo>
                    <a:pt x="447" y="4785"/>
                    <a:pt x="644" y="4795"/>
                    <a:pt x="874" y="4795"/>
                  </a:cubicBezTo>
                  <a:cubicBezTo>
                    <a:pt x="1125" y="4795"/>
                    <a:pt x="1430" y="4785"/>
                    <a:pt x="1736" y="4752"/>
                  </a:cubicBezTo>
                  <a:cubicBezTo>
                    <a:pt x="1583" y="4053"/>
                    <a:pt x="1333" y="2644"/>
                    <a:pt x="1770" y="1824"/>
                  </a:cubicBezTo>
                  <a:cubicBezTo>
                    <a:pt x="2130" y="1147"/>
                    <a:pt x="2850" y="929"/>
                    <a:pt x="3440" y="722"/>
                  </a:cubicBezTo>
                  <a:cubicBezTo>
                    <a:pt x="3408" y="470"/>
                    <a:pt x="3364" y="230"/>
                    <a:pt x="33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6" name="Google Shape;3456;p81"/>
            <p:cNvSpPr/>
            <p:nvPr>
              <p:custDataLst>
                <p:tags r:id="rId18"/>
              </p:custDataLst>
            </p:nvPr>
          </p:nvSpPr>
          <p:spPr>
            <a:xfrm>
              <a:off x="3991750" y="1795450"/>
              <a:ext cx="160050" cy="184300"/>
            </a:xfrm>
            <a:custGeom>
              <a:avLst/>
              <a:gdLst/>
              <a:ahLst/>
              <a:cxnLst/>
              <a:rect l="l" t="t" r="r" b="b"/>
              <a:pathLst>
                <a:path w="6402" h="7372" extrusionOk="0">
                  <a:moveTo>
                    <a:pt x="1802" y="0"/>
                  </a:moveTo>
                  <a:cubicBezTo>
                    <a:pt x="1006" y="1508"/>
                    <a:pt x="1" y="6226"/>
                    <a:pt x="1" y="6226"/>
                  </a:cubicBezTo>
                  <a:cubicBezTo>
                    <a:pt x="1" y="6226"/>
                    <a:pt x="3032" y="7372"/>
                    <a:pt x="3584" y="7372"/>
                  </a:cubicBezTo>
                  <a:cubicBezTo>
                    <a:pt x="3612" y="7372"/>
                    <a:pt x="3634" y="7369"/>
                    <a:pt x="3649" y="7362"/>
                  </a:cubicBezTo>
                  <a:cubicBezTo>
                    <a:pt x="3943" y="7220"/>
                    <a:pt x="6401" y="1071"/>
                    <a:pt x="6401" y="1071"/>
                  </a:cubicBezTo>
                  <a:lnTo>
                    <a:pt x="180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7" name="Google Shape;3457;p81"/>
            <p:cNvSpPr/>
            <p:nvPr>
              <p:custDataLst>
                <p:tags r:id="rId19"/>
              </p:custDataLst>
            </p:nvPr>
          </p:nvSpPr>
          <p:spPr>
            <a:xfrm>
              <a:off x="3991750" y="1948625"/>
              <a:ext cx="575" cy="2500"/>
            </a:xfrm>
            <a:custGeom>
              <a:avLst/>
              <a:gdLst/>
              <a:ahLst/>
              <a:cxnLst/>
              <a:rect l="l" t="t" r="r" b="b"/>
              <a:pathLst>
                <a:path w="23" h="100" extrusionOk="0">
                  <a:moveTo>
                    <a:pt x="23" y="0"/>
                  </a:moveTo>
                  <a:cubicBezTo>
                    <a:pt x="11" y="55"/>
                    <a:pt x="1" y="88"/>
                    <a:pt x="1" y="99"/>
                  </a:cubicBezTo>
                  <a:cubicBezTo>
                    <a:pt x="1" y="99"/>
                    <a:pt x="11" y="66"/>
                    <a:pt x="23" y="0"/>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8" name="Google Shape;3458;p81"/>
            <p:cNvSpPr/>
            <p:nvPr>
              <p:custDataLst>
                <p:tags r:id="rId20"/>
              </p:custDataLst>
            </p:nvPr>
          </p:nvSpPr>
          <p:spPr>
            <a:xfrm>
              <a:off x="3991750" y="1839950"/>
              <a:ext cx="108975" cy="119900"/>
            </a:xfrm>
            <a:custGeom>
              <a:avLst/>
              <a:gdLst/>
              <a:ahLst/>
              <a:cxnLst/>
              <a:rect l="l" t="t" r="r" b="b"/>
              <a:pathLst>
                <a:path w="4359" h="4796" extrusionOk="0">
                  <a:moveTo>
                    <a:pt x="1137" y="0"/>
                  </a:moveTo>
                  <a:cubicBezTo>
                    <a:pt x="612" y="1715"/>
                    <a:pt x="132" y="3867"/>
                    <a:pt x="23" y="4347"/>
                  </a:cubicBezTo>
                  <a:cubicBezTo>
                    <a:pt x="11" y="4402"/>
                    <a:pt x="1" y="4435"/>
                    <a:pt x="1" y="4446"/>
                  </a:cubicBezTo>
                  <a:cubicBezTo>
                    <a:pt x="1" y="4446"/>
                    <a:pt x="416" y="4599"/>
                    <a:pt x="972" y="4796"/>
                  </a:cubicBezTo>
                  <a:cubicBezTo>
                    <a:pt x="1082" y="3856"/>
                    <a:pt x="1486" y="1267"/>
                    <a:pt x="2523" y="1005"/>
                  </a:cubicBezTo>
                  <a:cubicBezTo>
                    <a:pt x="3091" y="863"/>
                    <a:pt x="3769" y="743"/>
                    <a:pt x="4358" y="645"/>
                  </a:cubicBezTo>
                  <a:cubicBezTo>
                    <a:pt x="4282" y="634"/>
                    <a:pt x="4205" y="623"/>
                    <a:pt x="4129" y="601"/>
                  </a:cubicBezTo>
                  <a:cubicBezTo>
                    <a:pt x="3463" y="481"/>
                    <a:pt x="2917" y="383"/>
                    <a:pt x="2469" y="296"/>
                  </a:cubicBezTo>
                  <a:cubicBezTo>
                    <a:pt x="1836" y="164"/>
                    <a:pt x="1409" y="66"/>
                    <a:pt x="113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9" name="Google Shape;3459;p81"/>
            <p:cNvSpPr/>
            <p:nvPr>
              <p:custDataLst>
                <p:tags r:id="rId21"/>
              </p:custDataLst>
            </p:nvPr>
          </p:nvSpPr>
          <p:spPr>
            <a:xfrm>
              <a:off x="4146575" y="1635150"/>
              <a:ext cx="92875" cy="107075"/>
            </a:xfrm>
            <a:custGeom>
              <a:avLst/>
              <a:gdLst/>
              <a:ahLst/>
              <a:cxnLst/>
              <a:rect l="l" t="t" r="r" b="b"/>
              <a:pathLst>
                <a:path w="3715" h="4283" extrusionOk="0">
                  <a:moveTo>
                    <a:pt x="1355" y="0"/>
                  </a:moveTo>
                  <a:cubicBezTo>
                    <a:pt x="1355" y="0"/>
                    <a:pt x="0" y="699"/>
                    <a:pt x="66" y="1366"/>
                  </a:cubicBezTo>
                  <a:cubicBezTo>
                    <a:pt x="142" y="2035"/>
                    <a:pt x="1348" y="4283"/>
                    <a:pt x="2062" y="4283"/>
                  </a:cubicBezTo>
                  <a:cubicBezTo>
                    <a:pt x="2070" y="4283"/>
                    <a:pt x="2079" y="4282"/>
                    <a:pt x="2087" y="4282"/>
                  </a:cubicBezTo>
                  <a:cubicBezTo>
                    <a:pt x="2797" y="4216"/>
                    <a:pt x="3714" y="2993"/>
                    <a:pt x="3714" y="2993"/>
                  </a:cubicBezTo>
                  <a:cubicBezTo>
                    <a:pt x="3714" y="2993"/>
                    <a:pt x="2600" y="1519"/>
                    <a:pt x="2207" y="874"/>
                  </a:cubicBezTo>
                  <a:cubicBezTo>
                    <a:pt x="1803" y="230"/>
                    <a:pt x="1355" y="0"/>
                    <a:pt x="13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0" name="Google Shape;3460;p81"/>
            <p:cNvSpPr/>
            <p:nvPr>
              <p:custDataLst>
                <p:tags r:id="rId22"/>
              </p:custDataLst>
            </p:nvPr>
          </p:nvSpPr>
          <p:spPr>
            <a:xfrm>
              <a:off x="4188075" y="1737550"/>
              <a:ext cx="9850" cy="4650"/>
            </a:xfrm>
            <a:custGeom>
              <a:avLst/>
              <a:gdLst/>
              <a:ahLst/>
              <a:cxnLst/>
              <a:rect l="l" t="t" r="r" b="b"/>
              <a:pathLst>
                <a:path w="394" h="186" extrusionOk="0">
                  <a:moveTo>
                    <a:pt x="1" y="1"/>
                  </a:moveTo>
                  <a:cubicBezTo>
                    <a:pt x="143" y="120"/>
                    <a:pt x="274" y="186"/>
                    <a:pt x="394" y="186"/>
                  </a:cubicBezTo>
                  <a:cubicBezTo>
                    <a:pt x="274" y="175"/>
                    <a:pt x="143" y="120"/>
                    <a:pt x="1" y="1"/>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1" name="Google Shape;3461;p81"/>
            <p:cNvSpPr/>
            <p:nvPr>
              <p:custDataLst>
                <p:tags r:id="rId23"/>
              </p:custDataLst>
            </p:nvPr>
          </p:nvSpPr>
          <p:spPr>
            <a:xfrm>
              <a:off x="4180975" y="1702850"/>
              <a:ext cx="58475" cy="39350"/>
            </a:xfrm>
            <a:custGeom>
              <a:avLst/>
              <a:gdLst/>
              <a:ahLst/>
              <a:cxnLst/>
              <a:rect l="l" t="t" r="r" b="b"/>
              <a:pathLst>
                <a:path w="2339" h="1574" extrusionOk="0">
                  <a:moveTo>
                    <a:pt x="318" y="1"/>
                  </a:moveTo>
                  <a:cubicBezTo>
                    <a:pt x="197" y="394"/>
                    <a:pt x="66" y="777"/>
                    <a:pt x="1" y="1126"/>
                  </a:cubicBezTo>
                  <a:cubicBezTo>
                    <a:pt x="88" y="1224"/>
                    <a:pt x="175" y="1312"/>
                    <a:pt x="274" y="1377"/>
                  </a:cubicBezTo>
                  <a:lnTo>
                    <a:pt x="274" y="1389"/>
                  </a:lnTo>
                  <a:lnTo>
                    <a:pt x="285" y="1389"/>
                  </a:lnTo>
                  <a:cubicBezTo>
                    <a:pt x="427" y="1508"/>
                    <a:pt x="558" y="1574"/>
                    <a:pt x="678" y="1574"/>
                  </a:cubicBezTo>
                  <a:lnTo>
                    <a:pt x="711" y="1574"/>
                  </a:lnTo>
                  <a:cubicBezTo>
                    <a:pt x="1421" y="1508"/>
                    <a:pt x="2338" y="285"/>
                    <a:pt x="2338" y="285"/>
                  </a:cubicBezTo>
                  <a:cubicBezTo>
                    <a:pt x="2338" y="285"/>
                    <a:pt x="2316" y="263"/>
                    <a:pt x="2284" y="219"/>
                  </a:cubicBezTo>
                  <a:cubicBezTo>
                    <a:pt x="2022" y="307"/>
                    <a:pt x="1738" y="372"/>
                    <a:pt x="1454" y="372"/>
                  </a:cubicBezTo>
                  <a:lnTo>
                    <a:pt x="1399" y="372"/>
                  </a:lnTo>
                  <a:cubicBezTo>
                    <a:pt x="951" y="372"/>
                    <a:pt x="591" y="209"/>
                    <a:pt x="31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2" name="Google Shape;3462;p81"/>
            <p:cNvSpPr/>
            <p:nvPr>
              <p:custDataLst>
                <p:tags r:id="rId24"/>
              </p:custDataLst>
            </p:nvPr>
          </p:nvSpPr>
          <p:spPr>
            <a:xfrm>
              <a:off x="4007050" y="1596750"/>
              <a:ext cx="196350" cy="266650"/>
            </a:xfrm>
            <a:custGeom>
              <a:avLst/>
              <a:gdLst/>
              <a:ahLst/>
              <a:cxnLst/>
              <a:rect l="l" t="t" r="r" b="b"/>
              <a:pathLst>
                <a:path w="7854" h="10666" extrusionOk="0">
                  <a:moveTo>
                    <a:pt x="2945" y="0"/>
                  </a:moveTo>
                  <a:cubicBezTo>
                    <a:pt x="1909" y="0"/>
                    <a:pt x="1565" y="5987"/>
                    <a:pt x="1202" y="6921"/>
                  </a:cubicBezTo>
                  <a:cubicBezTo>
                    <a:pt x="830" y="7915"/>
                    <a:pt x="0" y="9543"/>
                    <a:pt x="0" y="9543"/>
                  </a:cubicBezTo>
                  <a:cubicBezTo>
                    <a:pt x="0" y="9543"/>
                    <a:pt x="153" y="9740"/>
                    <a:pt x="3517" y="10329"/>
                  </a:cubicBezTo>
                  <a:cubicBezTo>
                    <a:pt x="4911" y="10577"/>
                    <a:pt x="5696" y="10665"/>
                    <a:pt x="6133" y="10665"/>
                  </a:cubicBezTo>
                  <a:cubicBezTo>
                    <a:pt x="6756" y="10665"/>
                    <a:pt x="6678" y="10488"/>
                    <a:pt x="6652" y="10340"/>
                  </a:cubicBezTo>
                  <a:cubicBezTo>
                    <a:pt x="6281" y="8264"/>
                    <a:pt x="6794" y="6594"/>
                    <a:pt x="6914" y="5621"/>
                  </a:cubicBezTo>
                  <a:cubicBezTo>
                    <a:pt x="7023" y="4649"/>
                    <a:pt x="7853" y="3109"/>
                    <a:pt x="7493" y="2213"/>
                  </a:cubicBezTo>
                  <a:cubicBezTo>
                    <a:pt x="6892" y="728"/>
                    <a:pt x="4314" y="761"/>
                    <a:pt x="3113" y="51"/>
                  </a:cubicBezTo>
                  <a:cubicBezTo>
                    <a:pt x="3055" y="17"/>
                    <a:pt x="2999" y="0"/>
                    <a:pt x="29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3" name="Google Shape;3463;p81"/>
            <p:cNvSpPr/>
            <p:nvPr>
              <p:custDataLst>
                <p:tags r:id="rId25"/>
              </p:custDataLst>
            </p:nvPr>
          </p:nvSpPr>
          <p:spPr>
            <a:xfrm>
              <a:off x="4007050" y="1769775"/>
              <a:ext cx="30050" cy="65550"/>
            </a:xfrm>
            <a:custGeom>
              <a:avLst/>
              <a:gdLst/>
              <a:ahLst/>
              <a:cxnLst/>
              <a:rect l="l" t="t" r="r" b="b"/>
              <a:pathLst>
                <a:path w="1202" h="2622" extrusionOk="0">
                  <a:moveTo>
                    <a:pt x="1202" y="0"/>
                  </a:moveTo>
                  <a:cubicBezTo>
                    <a:pt x="830" y="983"/>
                    <a:pt x="0" y="2622"/>
                    <a:pt x="0" y="2622"/>
                  </a:cubicBezTo>
                  <a:cubicBezTo>
                    <a:pt x="0" y="2622"/>
                    <a:pt x="830" y="994"/>
                    <a:pt x="1202"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4" name="Google Shape;3464;p81"/>
            <p:cNvSpPr/>
            <p:nvPr>
              <p:custDataLst>
                <p:tags r:id="rId26"/>
              </p:custDataLst>
            </p:nvPr>
          </p:nvSpPr>
          <p:spPr>
            <a:xfrm>
              <a:off x="4135925" y="1861525"/>
              <a:ext cx="24325" cy="1925"/>
            </a:xfrm>
            <a:custGeom>
              <a:avLst/>
              <a:gdLst/>
              <a:ahLst/>
              <a:cxnLst/>
              <a:rect l="l" t="t" r="r" b="b"/>
              <a:pathLst>
                <a:path w="973" h="77" extrusionOk="0">
                  <a:moveTo>
                    <a:pt x="1" y="0"/>
                  </a:moveTo>
                  <a:lnTo>
                    <a:pt x="1" y="0"/>
                  </a:lnTo>
                  <a:cubicBezTo>
                    <a:pt x="438" y="55"/>
                    <a:pt x="754" y="77"/>
                    <a:pt x="973" y="77"/>
                  </a:cubicBezTo>
                  <a:lnTo>
                    <a:pt x="973" y="77"/>
                  </a:lnTo>
                  <a:cubicBezTo>
                    <a:pt x="754" y="77"/>
                    <a:pt x="438" y="55"/>
                    <a:pt x="1" y="0"/>
                  </a:cubicBezTo>
                  <a:close/>
                </a:path>
              </a:pathLst>
            </a:custGeom>
            <a:solidFill>
              <a:srgbClr val="2E9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5" name="Google Shape;3465;p81"/>
            <p:cNvSpPr/>
            <p:nvPr>
              <p:custDataLst>
                <p:tags r:id="rId27"/>
              </p:custDataLst>
            </p:nvPr>
          </p:nvSpPr>
          <p:spPr>
            <a:xfrm>
              <a:off x="4100700" y="1856075"/>
              <a:ext cx="35250" cy="5475"/>
            </a:xfrm>
            <a:custGeom>
              <a:avLst/>
              <a:gdLst/>
              <a:ahLst/>
              <a:cxnLst/>
              <a:rect l="l" t="t" r="r" b="b"/>
              <a:pathLst>
                <a:path w="1410" h="219" extrusionOk="0">
                  <a:moveTo>
                    <a:pt x="0" y="0"/>
                  </a:moveTo>
                  <a:lnTo>
                    <a:pt x="0" y="0"/>
                  </a:lnTo>
                  <a:cubicBezTo>
                    <a:pt x="568" y="98"/>
                    <a:pt x="1039" y="163"/>
                    <a:pt x="1410" y="218"/>
                  </a:cubicBezTo>
                  <a:lnTo>
                    <a:pt x="1410" y="218"/>
                  </a:lnTo>
                  <a:cubicBezTo>
                    <a:pt x="1039" y="163"/>
                    <a:pt x="568" y="98"/>
                    <a:pt x="0" y="0"/>
                  </a:cubicBezTo>
                  <a:close/>
                </a:path>
              </a:pathLst>
            </a:custGeom>
            <a:solidFill>
              <a:srgbClr val="37A5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6" name="Google Shape;3466;p81"/>
            <p:cNvSpPr/>
            <p:nvPr>
              <p:custDataLst>
                <p:tags r:id="rId28"/>
              </p:custDataLst>
            </p:nvPr>
          </p:nvSpPr>
          <p:spPr>
            <a:xfrm>
              <a:off x="4053475" y="1847325"/>
              <a:ext cx="47250" cy="8775"/>
            </a:xfrm>
            <a:custGeom>
              <a:avLst/>
              <a:gdLst/>
              <a:ahLst/>
              <a:cxnLst/>
              <a:rect l="l" t="t" r="r" b="b"/>
              <a:pathLst>
                <a:path w="1890" h="351" extrusionOk="0">
                  <a:moveTo>
                    <a:pt x="0" y="1"/>
                  </a:moveTo>
                  <a:cubicBezTo>
                    <a:pt x="448" y="88"/>
                    <a:pt x="994" y="186"/>
                    <a:pt x="1660" y="306"/>
                  </a:cubicBezTo>
                  <a:cubicBezTo>
                    <a:pt x="1736" y="328"/>
                    <a:pt x="1813" y="339"/>
                    <a:pt x="1889" y="350"/>
                  </a:cubicBezTo>
                  <a:lnTo>
                    <a:pt x="1889" y="350"/>
                  </a:lnTo>
                  <a:cubicBezTo>
                    <a:pt x="1813" y="339"/>
                    <a:pt x="1736" y="328"/>
                    <a:pt x="1660" y="306"/>
                  </a:cubicBezTo>
                  <a:cubicBezTo>
                    <a:pt x="994" y="186"/>
                    <a:pt x="448" y="88"/>
                    <a:pt x="0" y="1"/>
                  </a:cubicBezTo>
                  <a:close/>
                </a:path>
              </a:pathLst>
            </a:custGeom>
            <a:solidFill>
              <a:srgbClr val="2E9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7" name="Google Shape;3467;p81"/>
            <p:cNvSpPr/>
            <p:nvPr>
              <p:custDataLst>
                <p:tags r:id="rId29"/>
              </p:custDataLst>
            </p:nvPr>
          </p:nvSpPr>
          <p:spPr>
            <a:xfrm>
              <a:off x="4172800" y="1851700"/>
              <a:ext cx="550" cy="3550"/>
            </a:xfrm>
            <a:custGeom>
              <a:avLst/>
              <a:gdLst/>
              <a:ahLst/>
              <a:cxnLst/>
              <a:rect l="l" t="t" r="r" b="b"/>
              <a:pathLst>
                <a:path w="22" h="142" extrusionOk="0">
                  <a:moveTo>
                    <a:pt x="0" y="0"/>
                  </a:moveTo>
                  <a:cubicBezTo>
                    <a:pt x="0" y="54"/>
                    <a:pt x="11" y="98"/>
                    <a:pt x="22" y="142"/>
                  </a:cubicBezTo>
                  <a:cubicBezTo>
                    <a:pt x="11" y="98"/>
                    <a:pt x="11" y="54"/>
                    <a:pt x="0"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8" name="Google Shape;3468;p81"/>
            <p:cNvSpPr/>
            <p:nvPr>
              <p:custDataLst>
                <p:tags r:id="rId30"/>
              </p:custDataLst>
            </p:nvPr>
          </p:nvSpPr>
          <p:spPr>
            <a:xfrm>
              <a:off x="4007050" y="1599925"/>
              <a:ext cx="166850" cy="263525"/>
            </a:xfrm>
            <a:custGeom>
              <a:avLst/>
              <a:gdLst/>
              <a:ahLst/>
              <a:cxnLst/>
              <a:rect l="l" t="t" r="r" b="b"/>
              <a:pathLst>
                <a:path w="6674" h="10541" extrusionOk="0">
                  <a:moveTo>
                    <a:pt x="5527" y="710"/>
                  </a:moveTo>
                  <a:lnTo>
                    <a:pt x="5527" y="710"/>
                  </a:lnTo>
                  <a:cubicBezTo>
                    <a:pt x="5549" y="765"/>
                    <a:pt x="5571" y="819"/>
                    <a:pt x="5603" y="874"/>
                  </a:cubicBezTo>
                  <a:cubicBezTo>
                    <a:pt x="5669" y="841"/>
                    <a:pt x="5734" y="819"/>
                    <a:pt x="5800" y="797"/>
                  </a:cubicBezTo>
                  <a:cubicBezTo>
                    <a:pt x="5702" y="776"/>
                    <a:pt x="5615" y="743"/>
                    <a:pt x="5527" y="710"/>
                  </a:cubicBezTo>
                  <a:close/>
                  <a:moveTo>
                    <a:pt x="3255" y="0"/>
                  </a:moveTo>
                  <a:lnTo>
                    <a:pt x="3255" y="0"/>
                  </a:lnTo>
                  <a:cubicBezTo>
                    <a:pt x="3321" y="186"/>
                    <a:pt x="3572" y="1016"/>
                    <a:pt x="3135" y="1835"/>
                  </a:cubicBezTo>
                  <a:lnTo>
                    <a:pt x="3135" y="1846"/>
                  </a:lnTo>
                  <a:lnTo>
                    <a:pt x="3124" y="1846"/>
                  </a:lnTo>
                  <a:lnTo>
                    <a:pt x="3124" y="1857"/>
                  </a:lnTo>
                  <a:cubicBezTo>
                    <a:pt x="3124" y="1857"/>
                    <a:pt x="3113" y="1857"/>
                    <a:pt x="3113" y="1868"/>
                  </a:cubicBezTo>
                  <a:lnTo>
                    <a:pt x="3113" y="1879"/>
                  </a:lnTo>
                  <a:lnTo>
                    <a:pt x="3102" y="1879"/>
                  </a:lnTo>
                  <a:lnTo>
                    <a:pt x="3102" y="1890"/>
                  </a:lnTo>
                  <a:lnTo>
                    <a:pt x="3102" y="1901"/>
                  </a:lnTo>
                  <a:lnTo>
                    <a:pt x="3091" y="1901"/>
                  </a:lnTo>
                  <a:lnTo>
                    <a:pt x="3091" y="1912"/>
                  </a:lnTo>
                  <a:cubicBezTo>
                    <a:pt x="3091" y="1912"/>
                    <a:pt x="3091" y="1923"/>
                    <a:pt x="3081" y="1923"/>
                  </a:cubicBezTo>
                  <a:cubicBezTo>
                    <a:pt x="2763" y="2458"/>
                    <a:pt x="2338" y="2578"/>
                    <a:pt x="2021" y="2578"/>
                  </a:cubicBezTo>
                  <a:cubicBezTo>
                    <a:pt x="1977" y="2578"/>
                    <a:pt x="1933" y="2578"/>
                    <a:pt x="1890" y="2567"/>
                  </a:cubicBezTo>
                  <a:cubicBezTo>
                    <a:pt x="1584" y="4293"/>
                    <a:pt x="1398" y="6281"/>
                    <a:pt x="1202" y="6794"/>
                  </a:cubicBezTo>
                  <a:cubicBezTo>
                    <a:pt x="830" y="7777"/>
                    <a:pt x="0" y="9416"/>
                    <a:pt x="0" y="9416"/>
                  </a:cubicBezTo>
                  <a:cubicBezTo>
                    <a:pt x="0" y="9426"/>
                    <a:pt x="110" y="9547"/>
                    <a:pt x="1857" y="9897"/>
                  </a:cubicBezTo>
                  <a:cubicBezTo>
                    <a:pt x="2305" y="9984"/>
                    <a:pt x="2851" y="10082"/>
                    <a:pt x="3517" y="10202"/>
                  </a:cubicBezTo>
                  <a:cubicBezTo>
                    <a:pt x="3593" y="10224"/>
                    <a:pt x="3670" y="10235"/>
                    <a:pt x="3746" y="10246"/>
                  </a:cubicBezTo>
                  <a:cubicBezTo>
                    <a:pt x="4314" y="10344"/>
                    <a:pt x="4785" y="10409"/>
                    <a:pt x="5156" y="10464"/>
                  </a:cubicBezTo>
                  <a:cubicBezTo>
                    <a:pt x="5593" y="10519"/>
                    <a:pt x="5909" y="10541"/>
                    <a:pt x="6128" y="10541"/>
                  </a:cubicBezTo>
                  <a:cubicBezTo>
                    <a:pt x="6608" y="10541"/>
                    <a:pt x="6674" y="10431"/>
                    <a:pt x="6663" y="10322"/>
                  </a:cubicBezTo>
                  <a:cubicBezTo>
                    <a:pt x="6663" y="10290"/>
                    <a:pt x="6652" y="10246"/>
                    <a:pt x="6652" y="10213"/>
                  </a:cubicBezTo>
                  <a:cubicBezTo>
                    <a:pt x="6641" y="10169"/>
                    <a:pt x="6630" y="10125"/>
                    <a:pt x="6630" y="10071"/>
                  </a:cubicBezTo>
                  <a:cubicBezTo>
                    <a:pt x="6445" y="10093"/>
                    <a:pt x="6259" y="10104"/>
                    <a:pt x="6073" y="10104"/>
                  </a:cubicBezTo>
                  <a:cubicBezTo>
                    <a:pt x="4205" y="10104"/>
                    <a:pt x="2807" y="9099"/>
                    <a:pt x="2578" y="8443"/>
                  </a:cubicBezTo>
                  <a:cubicBezTo>
                    <a:pt x="2316" y="7690"/>
                    <a:pt x="2960" y="3867"/>
                    <a:pt x="3670" y="2436"/>
                  </a:cubicBezTo>
                  <a:cubicBezTo>
                    <a:pt x="3823" y="2130"/>
                    <a:pt x="4030" y="1868"/>
                    <a:pt x="4271" y="1649"/>
                  </a:cubicBezTo>
                  <a:cubicBezTo>
                    <a:pt x="4195" y="1540"/>
                    <a:pt x="4140" y="1431"/>
                    <a:pt x="4118" y="1333"/>
                  </a:cubicBezTo>
                  <a:cubicBezTo>
                    <a:pt x="4052" y="1005"/>
                    <a:pt x="4107" y="962"/>
                    <a:pt x="4140" y="809"/>
                  </a:cubicBezTo>
                  <a:cubicBezTo>
                    <a:pt x="4151" y="754"/>
                    <a:pt x="4151" y="688"/>
                    <a:pt x="4151" y="612"/>
                  </a:cubicBezTo>
                  <a:cubicBezTo>
                    <a:pt x="4140" y="513"/>
                    <a:pt x="4118" y="416"/>
                    <a:pt x="4085" y="317"/>
                  </a:cubicBezTo>
                  <a:cubicBezTo>
                    <a:pt x="3780" y="219"/>
                    <a:pt x="3496" y="120"/>
                    <a:pt x="32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9" name="Google Shape;3469;p81"/>
            <p:cNvSpPr/>
            <p:nvPr>
              <p:custDataLst>
                <p:tags r:id="rId31"/>
              </p:custDataLst>
            </p:nvPr>
          </p:nvSpPr>
          <p:spPr>
            <a:xfrm>
              <a:off x="3967725" y="1369700"/>
              <a:ext cx="82200" cy="257150"/>
            </a:xfrm>
            <a:custGeom>
              <a:avLst/>
              <a:gdLst/>
              <a:ahLst/>
              <a:cxnLst/>
              <a:rect l="l" t="t" r="r" b="b"/>
              <a:pathLst>
                <a:path w="3288" h="10286" extrusionOk="0">
                  <a:moveTo>
                    <a:pt x="1011" y="1"/>
                  </a:moveTo>
                  <a:cubicBezTo>
                    <a:pt x="1009" y="1"/>
                    <a:pt x="1007" y="1"/>
                    <a:pt x="1005" y="1"/>
                  </a:cubicBezTo>
                  <a:cubicBezTo>
                    <a:pt x="787" y="12"/>
                    <a:pt x="797" y="1072"/>
                    <a:pt x="797" y="1072"/>
                  </a:cubicBezTo>
                  <a:cubicBezTo>
                    <a:pt x="797" y="1072"/>
                    <a:pt x="659" y="131"/>
                    <a:pt x="501" y="131"/>
                  </a:cubicBezTo>
                  <a:cubicBezTo>
                    <a:pt x="487" y="131"/>
                    <a:pt x="473" y="138"/>
                    <a:pt x="459" y="154"/>
                  </a:cubicBezTo>
                  <a:cubicBezTo>
                    <a:pt x="284" y="351"/>
                    <a:pt x="459" y="1246"/>
                    <a:pt x="459" y="1246"/>
                  </a:cubicBezTo>
                  <a:cubicBezTo>
                    <a:pt x="459" y="1246"/>
                    <a:pt x="319" y="583"/>
                    <a:pt x="188" y="583"/>
                  </a:cubicBezTo>
                  <a:cubicBezTo>
                    <a:pt x="173" y="583"/>
                    <a:pt x="157" y="592"/>
                    <a:pt x="142" y="613"/>
                  </a:cubicBezTo>
                  <a:cubicBezTo>
                    <a:pt x="0" y="809"/>
                    <a:pt x="416" y="1989"/>
                    <a:pt x="503" y="2360"/>
                  </a:cubicBezTo>
                  <a:cubicBezTo>
                    <a:pt x="590" y="2721"/>
                    <a:pt x="623" y="2874"/>
                    <a:pt x="623" y="2874"/>
                  </a:cubicBezTo>
                  <a:cubicBezTo>
                    <a:pt x="623" y="2874"/>
                    <a:pt x="219" y="5758"/>
                    <a:pt x="306" y="6751"/>
                  </a:cubicBezTo>
                  <a:cubicBezTo>
                    <a:pt x="404" y="7734"/>
                    <a:pt x="404" y="8357"/>
                    <a:pt x="612" y="8598"/>
                  </a:cubicBezTo>
                  <a:cubicBezTo>
                    <a:pt x="809" y="8827"/>
                    <a:pt x="2010" y="10159"/>
                    <a:pt x="2545" y="10280"/>
                  </a:cubicBezTo>
                  <a:cubicBezTo>
                    <a:pt x="2563" y="10284"/>
                    <a:pt x="2581" y="10286"/>
                    <a:pt x="2598" y="10286"/>
                  </a:cubicBezTo>
                  <a:cubicBezTo>
                    <a:pt x="3094" y="10286"/>
                    <a:pt x="3288" y="8674"/>
                    <a:pt x="3288" y="8674"/>
                  </a:cubicBezTo>
                  <a:cubicBezTo>
                    <a:pt x="3288" y="8674"/>
                    <a:pt x="2239" y="7931"/>
                    <a:pt x="2174" y="7724"/>
                  </a:cubicBezTo>
                  <a:cubicBezTo>
                    <a:pt x="2098" y="7505"/>
                    <a:pt x="1868" y="5441"/>
                    <a:pt x="1780" y="4425"/>
                  </a:cubicBezTo>
                  <a:cubicBezTo>
                    <a:pt x="1683" y="3409"/>
                    <a:pt x="1661" y="2972"/>
                    <a:pt x="1846" y="2525"/>
                  </a:cubicBezTo>
                  <a:cubicBezTo>
                    <a:pt x="2043" y="2076"/>
                    <a:pt x="2229" y="1224"/>
                    <a:pt x="2076" y="1203"/>
                  </a:cubicBezTo>
                  <a:cubicBezTo>
                    <a:pt x="2074" y="1202"/>
                    <a:pt x="2071" y="1202"/>
                    <a:pt x="2069" y="1202"/>
                  </a:cubicBezTo>
                  <a:cubicBezTo>
                    <a:pt x="2004" y="1202"/>
                    <a:pt x="1908" y="1350"/>
                    <a:pt x="1814" y="1498"/>
                  </a:cubicBezTo>
                  <a:cubicBezTo>
                    <a:pt x="1731" y="1644"/>
                    <a:pt x="1642" y="1789"/>
                    <a:pt x="1583" y="1789"/>
                  </a:cubicBezTo>
                  <a:cubicBezTo>
                    <a:pt x="1571" y="1789"/>
                    <a:pt x="1561" y="1783"/>
                    <a:pt x="1551" y="1771"/>
                  </a:cubicBezTo>
                  <a:cubicBezTo>
                    <a:pt x="1453" y="1618"/>
                    <a:pt x="1453" y="132"/>
                    <a:pt x="1334" y="132"/>
                  </a:cubicBezTo>
                  <a:cubicBezTo>
                    <a:pt x="1334" y="132"/>
                    <a:pt x="1333" y="132"/>
                    <a:pt x="1333" y="132"/>
                  </a:cubicBezTo>
                  <a:cubicBezTo>
                    <a:pt x="1205" y="143"/>
                    <a:pt x="1087" y="1127"/>
                    <a:pt x="1082" y="1169"/>
                  </a:cubicBezTo>
                  <a:lnTo>
                    <a:pt x="1082" y="1169"/>
                  </a:lnTo>
                  <a:cubicBezTo>
                    <a:pt x="1087" y="1124"/>
                    <a:pt x="1217" y="1"/>
                    <a:pt x="1011" y="1"/>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0" name="Google Shape;3470;p81"/>
            <p:cNvSpPr/>
            <p:nvPr>
              <p:custDataLst>
                <p:tags r:id="rId32"/>
              </p:custDataLst>
            </p:nvPr>
          </p:nvSpPr>
          <p:spPr>
            <a:xfrm>
              <a:off x="3994750" y="1373000"/>
              <a:ext cx="6325" cy="25975"/>
            </a:xfrm>
            <a:custGeom>
              <a:avLst/>
              <a:gdLst/>
              <a:ahLst/>
              <a:cxnLst/>
              <a:rect l="l" t="t" r="r" b="b"/>
              <a:pathLst>
                <a:path w="253" h="1039" extrusionOk="0">
                  <a:moveTo>
                    <a:pt x="252" y="0"/>
                  </a:moveTo>
                  <a:lnTo>
                    <a:pt x="252" y="0"/>
                  </a:lnTo>
                  <a:cubicBezTo>
                    <a:pt x="121" y="12"/>
                    <a:pt x="0" y="995"/>
                    <a:pt x="0" y="1038"/>
                  </a:cubicBezTo>
                  <a:cubicBezTo>
                    <a:pt x="12" y="929"/>
                    <a:pt x="131" y="12"/>
                    <a:pt x="252"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1" name="Google Shape;3471;p81"/>
            <p:cNvSpPr/>
            <p:nvPr>
              <p:custDataLst>
                <p:tags r:id="rId33"/>
              </p:custDataLst>
            </p:nvPr>
          </p:nvSpPr>
          <p:spPr>
            <a:xfrm>
              <a:off x="3970725" y="1369725"/>
              <a:ext cx="56550" cy="247425"/>
            </a:xfrm>
            <a:custGeom>
              <a:avLst/>
              <a:gdLst/>
              <a:ahLst/>
              <a:cxnLst/>
              <a:rect l="l" t="t" r="r" b="b"/>
              <a:pathLst>
                <a:path w="2262" h="9897" extrusionOk="0">
                  <a:moveTo>
                    <a:pt x="885" y="0"/>
                  </a:moveTo>
                  <a:cubicBezTo>
                    <a:pt x="677" y="11"/>
                    <a:pt x="677" y="1016"/>
                    <a:pt x="677" y="1060"/>
                  </a:cubicBezTo>
                  <a:lnTo>
                    <a:pt x="677" y="1071"/>
                  </a:lnTo>
                  <a:cubicBezTo>
                    <a:pt x="677" y="1071"/>
                    <a:pt x="667" y="995"/>
                    <a:pt x="645" y="885"/>
                  </a:cubicBezTo>
                  <a:cubicBezTo>
                    <a:pt x="601" y="612"/>
                    <a:pt x="492" y="143"/>
                    <a:pt x="383" y="131"/>
                  </a:cubicBezTo>
                  <a:cubicBezTo>
                    <a:pt x="372" y="131"/>
                    <a:pt x="350" y="143"/>
                    <a:pt x="339" y="153"/>
                  </a:cubicBezTo>
                  <a:cubicBezTo>
                    <a:pt x="284" y="219"/>
                    <a:pt x="262" y="361"/>
                    <a:pt x="262" y="514"/>
                  </a:cubicBezTo>
                  <a:cubicBezTo>
                    <a:pt x="262" y="842"/>
                    <a:pt x="339" y="1235"/>
                    <a:pt x="339" y="1245"/>
                  </a:cubicBezTo>
                  <a:cubicBezTo>
                    <a:pt x="339" y="1235"/>
                    <a:pt x="208" y="579"/>
                    <a:pt x="77" y="579"/>
                  </a:cubicBezTo>
                  <a:cubicBezTo>
                    <a:pt x="55" y="579"/>
                    <a:pt x="44" y="590"/>
                    <a:pt x="22" y="612"/>
                  </a:cubicBezTo>
                  <a:cubicBezTo>
                    <a:pt x="0" y="634"/>
                    <a:pt x="0" y="689"/>
                    <a:pt x="0" y="754"/>
                  </a:cubicBezTo>
                  <a:cubicBezTo>
                    <a:pt x="0" y="1126"/>
                    <a:pt x="306" y="2043"/>
                    <a:pt x="383" y="2359"/>
                  </a:cubicBezTo>
                  <a:cubicBezTo>
                    <a:pt x="470" y="2720"/>
                    <a:pt x="503" y="2873"/>
                    <a:pt x="503" y="2873"/>
                  </a:cubicBezTo>
                  <a:cubicBezTo>
                    <a:pt x="503" y="2873"/>
                    <a:pt x="99" y="5757"/>
                    <a:pt x="186" y="6750"/>
                  </a:cubicBezTo>
                  <a:cubicBezTo>
                    <a:pt x="219" y="7089"/>
                    <a:pt x="240" y="7395"/>
                    <a:pt x="262" y="7646"/>
                  </a:cubicBezTo>
                  <a:cubicBezTo>
                    <a:pt x="306" y="8127"/>
                    <a:pt x="361" y="8444"/>
                    <a:pt x="492" y="8597"/>
                  </a:cubicBezTo>
                  <a:cubicBezTo>
                    <a:pt x="492" y="8607"/>
                    <a:pt x="503" y="8619"/>
                    <a:pt x="514" y="8629"/>
                  </a:cubicBezTo>
                  <a:cubicBezTo>
                    <a:pt x="699" y="8837"/>
                    <a:pt x="1279" y="9471"/>
                    <a:pt x="1792" y="9896"/>
                  </a:cubicBezTo>
                  <a:lnTo>
                    <a:pt x="1923" y="9700"/>
                  </a:lnTo>
                  <a:cubicBezTo>
                    <a:pt x="2032" y="9525"/>
                    <a:pt x="2152" y="9306"/>
                    <a:pt x="2262" y="9088"/>
                  </a:cubicBezTo>
                  <a:cubicBezTo>
                    <a:pt x="1639" y="8466"/>
                    <a:pt x="1114" y="7876"/>
                    <a:pt x="1049" y="7515"/>
                  </a:cubicBezTo>
                  <a:cubicBezTo>
                    <a:pt x="885" y="6631"/>
                    <a:pt x="961" y="2349"/>
                    <a:pt x="1016" y="1704"/>
                  </a:cubicBezTo>
                  <a:cubicBezTo>
                    <a:pt x="1038" y="1355"/>
                    <a:pt x="1191" y="1104"/>
                    <a:pt x="1333" y="961"/>
                  </a:cubicBezTo>
                  <a:cubicBezTo>
                    <a:pt x="1333" y="918"/>
                    <a:pt x="1333" y="885"/>
                    <a:pt x="1322" y="842"/>
                  </a:cubicBezTo>
                  <a:cubicBezTo>
                    <a:pt x="1300" y="481"/>
                    <a:pt x="1267" y="153"/>
                    <a:pt x="1213" y="131"/>
                  </a:cubicBezTo>
                  <a:cubicBezTo>
                    <a:pt x="1117" y="139"/>
                    <a:pt x="1026" y="671"/>
                    <a:pt x="985" y="971"/>
                  </a:cubicBezTo>
                  <a:lnTo>
                    <a:pt x="985" y="971"/>
                  </a:lnTo>
                  <a:cubicBezTo>
                    <a:pt x="1017" y="637"/>
                    <a:pt x="1052" y="0"/>
                    <a:pt x="896"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2" name="Google Shape;3472;p81"/>
            <p:cNvSpPr/>
            <p:nvPr>
              <p:custDataLst>
                <p:tags r:id="rId34"/>
              </p:custDataLst>
            </p:nvPr>
          </p:nvSpPr>
          <p:spPr>
            <a:xfrm>
              <a:off x="3974550" y="1441550"/>
              <a:ext cx="42625" cy="62150"/>
            </a:xfrm>
            <a:custGeom>
              <a:avLst/>
              <a:gdLst/>
              <a:ahLst/>
              <a:cxnLst/>
              <a:rect l="l" t="t" r="r" b="b"/>
              <a:pathLst>
                <a:path w="1705" h="2486" extrusionOk="0">
                  <a:moveTo>
                    <a:pt x="350" y="0"/>
                  </a:moveTo>
                  <a:cubicBezTo>
                    <a:pt x="208" y="393"/>
                    <a:pt x="0" y="2250"/>
                    <a:pt x="77" y="2381"/>
                  </a:cubicBezTo>
                  <a:cubicBezTo>
                    <a:pt x="113" y="2454"/>
                    <a:pt x="553" y="2486"/>
                    <a:pt x="956" y="2486"/>
                  </a:cubicBezTo>
                  <a:cubicBezTo>
                    <a:pt x="1285" y="2486"/>
                    <a:pt x="1589" y="2464"/>
                    <a:pt x="1628" y="2425"/>
                  </a:cubicBezTo>
                  <a:cubicBezTo>
                    <a:pt x="1704" y="2326"/>
                    <a:pt x="1519" y="634"/>
                    <a:pt x="1497" y="372"/>
                  </a:cubicBezTo>
                  <a:cubicBezTo>
                    <a:pt x="1489" y="197"/>
                    <a:pt x="1458" y="168"/>
                    <a:pt x="1437" y="168"/>
                  </a:cubicBezTo>
                  <a:cubicBezTo>
                    <a:pt x="1427" y="168"/>
                    <a:pt x="1420" y="175"/>
                    <a:pt x="1420" y="175"/>
                  </a:cubicBezTo>
                  <a:cubicBezTo>
                    <a:pt x="1391" y="183"/>
                    <a:pt x="1354" y="186"/>
                    <a:pt x="1311" y="186"/>
                  </a:cubicBezTo>
                  <a:cubicBezTo>
                    <a:pt x="992" y="186"/>
                    <a:pt x="350" y="0"/>
                    <a:pt x="3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3" name="Google Shape;3473;p81"/>
            <p:cNvSpPr/>
            <p:nvPr>
              <p:custDataLst>
                <p:tags r:id="rId35"/>
              </p:custDataLst>
            </p:nvPr>
          </p:nvSpPr>
          <p:spPr>
            <a:xfrm>
              <a:off x="4004850" y="1571525"/>
              <a:ext cx="93425" cy="92825"/>
            </a:xfrm>
            <a:custGeom>
              <a:avLst/>
              <a:gdLst/>
              <a:ahLst/>
              <a:cxnLst/>
              <a:rect l="l" t="t" r="r" b="b"/>
              <a:pathLst>
                <a:path w="3737" h="3713" extrusionOk="0">
                  <a:moveTo>
                    <a:pt x="1377" y="0"/>
                  </a:moveTo>
                  <a:cubicBezTo>
                    <a:pt x="1377" y="0"/>
                    <a:pt x="897" y="1093"/>
                    <a:pt x="558" y="1628"/>
                  </a:cubicBezTo>
                  <a:cubicBezTo>
                    <a:pt x="219" y="2163"/>
                    <a:pt x="1" y="2294"/>
                    <a:pt x="1" y="2294"/>
                  </a:cubicBezTo>
                  <a:lnTo>
                    <a:pt x="1683" y="3637"/>
                  </a:lnTo>
                  <a:cubicBezTo>
                    <a:pt x="1683" y="3637"/>
                    <a:pt x="1863" y="3713"/>
                    <a:pt x="2114" y="3713"/>
                  </a:cubicBezTo>
                  <a:cubicBezTo>
                    <a:pt x="2428" y="3713"/>
                    <a:pt x="2852" y="3594"/>
                    <a:pt x="3169" y="3059"/>
                  </a:cubicBezTo>
                  <a:cubicBezTo>
                    <a:pt x="3737" y="2108"/>
                    <a:pt x="3332" y="1103"/>
                    <a:pt x="3332" y="1103"/>
                  </a:cubicBezTo>
                  <a:cubicBezTo>
                    <a:pt x="3332" y="1103"/>
                    <a:pt x="1705" y="241"/>
                    <a:pt x="13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4" name="Google Shape;3474;p81"/>
            <p:cNvSpPr/>
            <p:nvPr>
              <p:custDataLst>
                <p:tags r:id="rId36"/>
              </p:custDataLst>
            </p:nvPr>
          </p:nvSpPr>
          <p:spPr>
            <a:xfrm>
              <a:off x="4004850" y="1618200"/>
              <a:ext cx="47275" cy="45650"/>
            </a:xfrm>
            <a:custGeom>
              <a:avLst/>
              <a:gdLst/>
              <a:ahLst/>
              <a:cxnLst/>
              <a:rect l="l" t="t" r="r" b="b"/>
              <a:pathLst>
                <a:path w="1891" h="1826" extrusionOk="0">
                  <a:moveTo>
                    <a:pt x="1" y="427"/>
                  </a:moveTo>
                  <a:lnTo>
                    <a:pt x="1683" y="1770"/>
                  </a:lnTo>
                  <a:cubicBezTo>
                    <a:pt x="1683" y="1770"/>
                    <a:pt x="1770" y="1804"/>
                    <a:pt x="1890" y="1825"/>
                  </a:cubicBezTo>
                  <a:cubicBezTo>
                    <a:pt x="1770" y="1804"/>
                    <a:pt x="1683" y="1770"/>
                    <a:pt x="1683" y="1770"/>
                  </a:cubicBezTo>
                  <a:lnTo>
                    <a:pt x="1" y="427"/>
                  </a:lnTo>
                  <a:close/>
                  <a:moveTo>
                    <a:pt x="394" y="1"/>
                  </a:moveTo>
                  <a:cubicBezTo>
                    <a:pt x="154" y="340"/>
                    <a:pt x="1" y="427"/>
                    <a:pt x="1" y="427"/>
                  </a:cubicBezTo>
                  <a:lnTo>
                    <a:pt x="1" y="427"/>
                  </a:lnTo>
                  <a:cubicBezTo>
                    <a:pt x="1" y="427"/>
                    <a:pt x="154" y="340"/>
                    <a:pt x="394" y="1"/>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5" name="Google Shape;3475;p81"/>
            <p:cNvSpPr/>
            <p:nvPr>
              <p:custDataLst>
                <p:tags r:id="rId37"/>
              </p:custDataLst>
            </p:nvPr>
          </p:nvSpPr>
          <p:spPr>
            <a:xfrm>
              <a:off x="4084050" y="1645800"/>
              <a:ext cx="1375" cy="2200"/>
            </a:xfrm>
            <a:custGeom>
              <a:avLst/>
              <a:gdLst/>
              <a:ahLst/>
              <a:cxnLst/>
              <a:rect l="l" t="t" r="r" b="b"/>
              <a:pathLst>
                <a:path w="55" h="88" extrusionOk="0">
                  <a:moveTo>
                    <a:pt x="1" y="88"/>
                  </a:moveTo>
                  <a:lnTo>
                    <a:pt x="1" y="88"/>
                  </a:lnTo>
                  <a:lnTo>
                    <a:pt x="1" y="88"/>
                  </a:lnTo>
                  <a:close/>
                  <a:moveTo>
                    <a:pt x="11" y="77"/>
                  </a:moveTo>
                  <a:cubicBezTo>
                    <a:pt x="11" y="77"/>
                    <a:pt x="11" y="88"/>
                    <a:pt x="1" y="88"/>
                  </a:cubicBezTo>
                  <a:cubicBezTo>
                    <a:pt x="11" y="88"/>
                    <a:pt x="11" y="77"/>
                    <a:pt x="11" y="77"/>
                  </a:cubicBezTo>
                  <a:close/>
                  <a:moveTo>
                    <a:pt x="11" y="77"/>
                  </a:moveTo>
                  <a:lnTo>
                    <a:pt x="11" y="77"/>
                  </a:lnTo>
                  <a:lnTo>
                    <a:pt x="11" y="77"/>
                  </a:lnTo>
                  <a:close/>
                  <a:moveTo>
                    <a:pt x="11" y="66"/>
                  </a:moveTo>
                  <a:lnTo>
                    <a:pt x="11" y="77"/>
                  </a:lnTo>
                  <a:lnTo>
                    <a:pt x="11" y="66"/>
                  </a:lnTo>
                  <a:close/>
                  <a:moveTo>
                    <a:pt x="22" y="66"/>
                  </a:moveTo>
                  <a:lnTo>
                    <a:pt x="11" y="66"/>
                  </a:lnTo>
                  <a:lnTo>
                    <a:pt x="22" y="66"/>
                  </a:lnTo>
                  <a:close/>
                  <a:moveTo>
                    <a:pt x="22" y="55"/>
                  </a:moveTo>
                  <a:lnTo>
                    <a:pt x="22" y="66"/>
                  </a:lnTo>
                  <a:lnTo>
                    <a:pt x="22" y="55"/>
                  </a:lnTo>
                  <a:close/>
                  <a:moveTo>
                    <a:pt x="22" y="55"/>
                  </a:moveTo>
                  <a:lnTo>
                    <a:pt x="22" y="55"/>
                  </a:lnTo>
                  <a:lnTo>
                    <a:pt x="22" y="55"/>
                  </a:lnTo>
                  <a:close/>
                  <a:moveTo>
                    <a:pt x="22" y="44"/>
                  </a:moveTo>
                  <a:lnTo>
                    <a:pt x="22" y="55"/>
                  </a:lnTo>
                  <a:lnTo>
                    <a:pt x="22" y="44"/>
                  </a:lnTo>
                  <a:close/>
                  <a:moveTo>
                    <a:pt x="33" y="44"/>
                  </a:moveTo>
                  <a:lnTo>
                    <a:pt x="33" y="44"/>
                  </a:lnTo>
                  <a:lnTo>
                    <a:pt x="33" y="44"/>
                  </a:lnTo>
                  <a:close/>
                  <a:moveTo>
                    <a:pt x="33" y="33"/>
                  </a:moveTo>
                  <a:lnTo>
                    <a:pt x="33" y="44"/>
                  </a:lnTo>
                  <a:lnTo>
                    <a:pt x="33" y="33"/>
                  </a:lnTo>
                  <a:close/>
                  <a:moveTo>
                    <a:pt x="33" y="33"/>
                  </a:moveTo>
                  <a:lnTo>
                    <a:pt x="33" y="33"/>
                  </a:lnTo>
                  <a:lnTo>
                    <a:pt x="33" y="33"/>
                  </a:lnTo>
                  <a:close/>
                  <a:moveTo>
                    <a:pt x="44" y="22"/>
                  </a:moveTo>
                  <a:cubicBezTo>
                    <a:pt x="44" y="22"/>
                    <a:pt x="33" y="22"/>
                    <a:pt x="33" y="33"/>
                  </a:cubicBezTo>
                  <a:cubicBezTo>
                    <a:pt x="33" y="22"/>
                    <a:pt x="44" y="22"/>
                    <a:pt x="44" y="22"/>
                  </a:cubicBezTo>
                  <a:close/>
                  <a:moveTo>
                    <a:pt x="44" y="22"/>
                  </a:moveTo>
                  <a:lnTo>
                    <a:pt x="44" y="22"/>
                  </a:lnTo>
                  <a:lnTo>
                    <a:pt x="44" y="22"/>
                  </a:lnTo>
                  <a:close/>
                  <a:moveTo>
                    <a:pt x="44" y="11"/>
                  </a:moveTo>
                  <a:lnTo>
                    <a:pt x="44" y="22"/>
                  </a:lnTo>
                  <a:lnTo>
                    <a:pt x="44" y="11"/>
                  </a:lnTo>
                  <a:close/>
                  <a:moveTo>
                    <a:pt x="44" y="11"/>
                  </a:moveTo>
                  <a:lnTo>
                    <a:pt x="44" y="11"/>
                  </a:lnTo>
                  <a:lnTo>
                    <a:pt x="44" y="11"/>
                  </a:lnTo>
                  <a:close/>
                  <a:moveTo>
                    <a:pt x="55" y="0"/>
                  </a:moveTo>
                  <a:lnTo>
                    <a:pt x="55" y="11"/>
                  </a:lnTo>
                  <a:close/>
                </a:path>
              </a:pathLst>
            </a:custGeom>
            <a:solidFill>
              <a:srgbClr val="C3BE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6" name="Google Shape;3476;p81"/>
            <p:cNvSpPr/>
            <p:nvPr>
              <p:custDataLst>
                <p:tags r:id="rId38"/>
              </p:custDataLst>
            </p:nvPr>
          </p:nvSpPr>
          <p:spPr>
            <a:xfrm>
              <a:off x="4052100" y="1663825"/>
              <a:ext cx="25" cy="25"/>
            </a:xfrm>
            <a:custGeom>
              <a:avLst/>
              <a:gdLst/>
              <a:ahLst/>
              <a:cxnLst/>
              <a:rect l="l" t="t" r="r" b="b"/>
              <a:pathLst>
                <a:path w="1" h="1" extrusionOk="0">
                  <a:moveTo>
                    <a:pt x="0" y="0"/>
                  </a:moveTo>
                  <a:lnTo>
                    <a:pt x="0"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7" name="Google Shape;3477;p81"/>
            <p:cNvSpPr/>
            <p:nvPr>
              <p:custDataLst>
                <p:tags r:id="rId39"/>
              </p:custDataLst>
            </p:nvPr>
          </p:nvSpPr>
          <p:spPr>
            <a:xfrm>
              <a:off x="4004850" y="1617650"/>
              <a:ext cx="87125" cy="46750"/>
            </a:xfrm>
            <a:custGeom>
              <a:avLst/>
              <a:gdLst/>
              <a:ahLst/>
              <a:cxnLst/>
              <a:rect l="l" t="t" r="r" b="b"/>
              <a:pathLst>
                <a:path w="3485" h="1870" extrusionOk="0">
                  <a:moveTo>
                    <a:pt x="3474" y="1"/>
                  </a:moveTo>
                  <a:lnTo>
                    <a:pt x="3474" y="1"/>
                  </a:lnTo>
                  <a:cubicBezTo>
                    <a:pt x="3310" y="231"/>
                    <a:pt x="2994" y="460"/>
                    <a:pt x="2327" y="515"/>
                  </a:cubicBezTo>
                  <a:cubicBezTo>
                    <a:pt x="2251" y="525"/>
                    <a:pt x="2186" y="525"/>
                    <a:pt x="2109" y="525"/>
                  </a:cubicBezTo>
                  <a:cubicBezTo>
                    <a:pt x="1453" y="525"/>
                    <a:pt x="853" y="285"/>
                    <a:pt x="394" y="23"/>
                  </a:cubicBezTo>
                  <a:cubicBezTo>
                    <a:pt x="154" y="362"/>
                    <a:pt x="1" y="449"/>
                    <a:pt x="1" y="449"/>
                  </a:cubicBezTo>
                  <a:lnTo>
                    <a:pt x="1683" y="1792"/>
                  </a:lnTo>
                  <a:cubicBezTo>
                    <a:pt x="1683" y="1792"/>
                    <a:pt x="1770" y="1826"/>
                    <a:pt x="1890" y="1847"/>
                  </a:cubicBezTo>
                  <a:cubicBezTo>
                    <a:pt x="1956" y="1858"/>
                    <a:pt x="2033" y="1869"/>
                    <a:pt x="2109" y="1869"/>
                  </a:cubicBezTo>
                  <a:cubicBezTo>
                    <a:pt x="2426" y="1869"/>
                    <a:pt x="2851" y="1749"/>
                    <a:pt x="3169" y="1214"/>
                  </a:cubicBezTo>
                  <a:cubicBezTo>
                    <a:pt x="3179" y="1214"/>
                    <a:pt x="3179" y="1203"/>
                    <a:pt x="3179" y="1203"/>
                  </a:cubicBezTo>
                  <a:lnTo>
                    <a:pt x="3179" y="1192"/>
                  </a:lnTo>
                  <a:lnTo>
                    <a:pt x="3190" y="1192"/>
                  </a:lnTo>
                  <a:lnTo>
                    <a:pt x="3190" y="1181"/>
                  </a:lnTo>
                  <a:lnTo>
                    <a:pt x="3190" y="1170"/>
                  </a:lnTo>
                  <a:lnTo>
                    <a:pt x="3201" y="1170"/>
                  </a:lnTo>
                  <a:lnTo>
                    <a:pt x="3201" y="1159"/>
                  </a:lnTo>
                  <a:cubicBezTo>
                    <a:pt x="3201" y="1148"/>
                    <a:pt x="3212" y="1148"/>
                    <a:pt x="3212" y="1148"/>
                  </a:cubicBezTo>
                  <a:lnTo>
                    <a:pt x="3212" y="1137"/>
                  </a:lnTo>
                  <a:lnTo>
                    <a:pt x="3223" y="1137"/>
                  </a:lnTo>
                  <a:lnTo>
                    <a:pt x="3223" y="1126"/>
                  </a:lnTo>
                  <a:cubicBezTo>
                    <a:pt x="3431" y="733"/>
                    <a:pt x="3485" y="329"/>
                    <a:pt x="347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8" name="Google Shape;3478;p81"/>
            <p:cNvSpPr/>
            <p:nvPr>
              <p:custDataLst>
                <p:tags r:id="rId40"/>
              </p:custDataLst>
            </p:nvPr>
          </p:nvSpPr>
          <p:spPr>
            <a:xfrm>
              <a:off x="4102875" y="1589050"/>
              <a:ext cx="64750" cy="70500"/>
            </a:xfrm>
            <a:custGeom>
              <a:avLst/>
              <a:gdLst/>
              <a:ahLst/>
              <a:cxnLst/>
              <a:rect l="l" t="t" r="r" b="b"/>
              <a:pathLst>
                <a:path w="2590" h="2820" extrusionOk="0">
                  <a:moveTo>
                    <a:pt x="1370" y="1"/>
                  </a:moveTo>
                  <a:cubicBezTo>
                    <a:pt x="928" y="1"/>
                    <a:pt x="1" y="227"/>
                    <a:pt x="1" y="227"/>
                  </a:cubicBezTo>
                  <a:cubicBezTo>
                    <a:pt x="1" y="227"/>
                    <a:pt x="394" y="829"/>
                    <a:pt x="307" y="1244"/>
                  </a:cubicBezTo>
                  <a:cubicBezTo>
                    <a:pt x="274" y="1397"/>
                    <a:pt x="219" y="1440"/>
                    <a:pt x="285" y="1768"/>
                  </a:cubicBezTo>
                  <a:cubicBezTo>
                    <a:pt x="380" y="2157"/>
                    <a:pt x="960" y="2820"/>
                    <a:pt x="1725" y="2820"/>
                  </a:cubicBezTo>
                  <a:cubicBezTo>
                    <a:pt x="1755" y="2820"/>
                    <a:pt x="1784" y="2819"/>
                    <a:pt x="1814" y="2817"/>
                  </a:cubicBezTo>
                  <a:cubicBezTo>
                    <a:pt x="2590" y="2773"/>
                    <a:pt x="2142" y="1702"/>
                    <a:pt x="1891" y="1462"/>
                  </a:cubicBezTo>
                  <a:cubicBezTo>
                    <a:pt x="1454" y="1025"/>
                    <a:pt x="1672" y="261"/>
                    <a:pt x="1596" y="64"/>
                  </a:cubicBezTo>
                  <a:cubicBezTo>
                    <a:pt x="1579" y="19"/>
                    <a:pt x="1493" y="1"/>
                    <a:pt x="1370" y="1"/>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9" name="Google Shape;3479;p81"/>
            <p:cNvSpPr/>
            <p:nvPr>
              <p:custDataLst>
                <p:tags r:id="rId41"/>
              </p:custDataLst>
            </p:nvPr>
          </p:nvSpPr>
          <p:spPr>
            <a:xfrm>
              <a:off x="4103175" y="1589000"/>
              <a:ext cx="39875" cy="18850"/>
            </a:xfrm>
            <a:custGeom>
              <a:avLst/>
              <a:gdLst/>
              <a:ahLst/>
              <a:cxnLst/>
              <a:rect l="l" t="t" r="r" b="b"/>
              <a:pathLst>
                <a:path w="1595" h="754" extrusionOk="0">
                  <a:moveTo>
                    <a:pt x="0" y="241"/>
                  </a:moveTo>
                  <a:cubicBezTo>
                    <a:pt x="32" y="295"/>
                    <a:pt x="164" y="513"/>
                    <a:pt x="240" y="754"/>
                  </a:cubicBezTo>
                  <a:lnTo>
                    <a:pt x="240" y="754"/>
                  </a:lnTo>
                  <a:cubicBezTo>
                    <a:pt x="164" y="513"/>
                    <a:pt x="32" y="295"/>
                    <a:pt x="0" y="241"/>
                  </a:cubicBezTo>
                  <a:close/>
                  <a:moveTo>
                    <a:pt x="1365" y="1"/>
                  </a:moveTo>
                  <a:lnTo>
                    <a:pt x="1365" y="1"/>
                  </a:lnTo>
                  <a:cubicBezTo>
                    <a:pt x="1486" y="1"/>
                    <a:pt x="1562" y="22"/>
                    <a:pt x="1584" y="66"/>
                  </a:cubicBezTo>
                  <a:cubicBezTo>
                    <a:pt x="1595" y="98"/>
                    <a:pt x="1595" y="153"/>
                    <a:pt x="1595" y="219"/>
                  </a:cubicBezTo>
                  <a:cubicBezTo>
                    <a:pt x="1595" y="153"/>
                    <a:pt x="1595" y="98"/>
                    <a:pt x="1584" y="66"/>
                  </a:cubicBezTo>
                  <a:cubicBezTo>
                    <a:pt x="1562" y="22"/>
                    <a:pt x="1486" y="1"/>
                    <a:pt x="1365"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0" name="Google Shape;3480;p81"/>
            <p:cNvSpPr/>
            <p:nvPr>
              <p:custDataLst>
                <p:tags r:id="rId42"/>
              </p:custDataLst>
            </p:nvPr>
          </p:nvSpPr>
          <p:spPr>
            <a:xfrm>
              <a:off x="4109175" y="1607825"/>
              <a:ext cx="25" cy="25"/>
            </a:xfrm>
            <a:custGeom>
              <a:avLst/>
              <a:gdLst/>
              <a:ahLst/>
              <a:cxnLst/>
              <a:rect l="l" t="t" r="r" b="b"/>
              <a:pathLst>
                <a:path w="1" h="1" extrusionOk="0">
                  <a:moveTo>
                    <a:pt x="0" y="1"/>
                  </a:moveTo>
                  <a:lnTo>
                    <a:pt x="0" y="1"/>
                  </a:lnTo>
                  <a:lnTo>
                    <a:pt x="0" y="1"/>
                  </a:lnTo>
                  <a:lnTo>
                    <a:pt x="0"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1" name="Google Shape;3481;p81"/>
            <p:cNvSpPr/>
            <p:nvPr>
              <p:custDataLst>
                <p:tags r:id="rId43"/>
              </p:custDataLst>
            </p:nvPr>
          </p:nvSpPr>
          <p:spPr>
            <a:xfrm>
              <a:off x="4109175" y="1607825"/>
              <a:ext cx="1650" cy="7425"/>
            </a:xfrm>
            <a:custGeom>
              <a:avLst/>
              <a:gdLst/>
              <a:ahLst/>
              <a:cxnLst/>
              <a:rect l="l" t="t" r="r" b="b"/>
              <a:pathLst>
                <a:path w="66" h="297" extrusionOk="0">
                  <a:moveTo>
                    <a:pt x="0" y="1"/>
                  </a:moveTo>
                  <a:cubicBezTo>
                    <a:pt x="33" y="100"/>
                    <a:pt x="55" y="197"/>
                    <a:pt x="66" y="296"/>
                  </a:cubicBezTo>
                  <a:lnTo>
                    <a:pt x="66" y="296"/>
                  </a:lnTo>
                  <a:cubicBezTo>
                    <a:pt x="55" y="197"/>
                    <a:pt x="33" y="100"/>
                    <a:pt x="0" y="1"/>
                  </a:cubicBezTo>
                  <a:close/>
                </a:path>
              </a:pathLst>
            </a:custGeom>
            <a:solidFill>
              <a:srgbClr val="CCCB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2" name="Google Shape;3482;p81"/>
            <p:cNvSpPr/>
            <p:nvPr>
              <p:custDataLst>
                <p:tags r:id="rId44"/>
              </p:custDataLst>
            </p:nvPr>
          </p:nvSpPr>
          <p:spPr>
            <a:xfrm>
              <a:off x="4102875" y="1589000"/>
              <a:ext cx="49175" cy="39350"/>
            </a:xfrm>
            <a:custGeom>
              <a:avLst/>
              <a:gdLst/>
              <a:ahLst/>
              <a:cxnLst/>
              <a:rect l="l" t="t" r="r" b="b"/>
              <a:pathLst>
                <a:path w="1967" h="1574" extrusionOk="0">
                  <a:moveTo>
                    <a:pt x="1377" y="1"/>
                  </a:moveTo>
                  <a:cubicBezTo>
                    <a:pt x="940" y="1"/>
                    <a:pt x="1" y="229"/>
                    <a:pt x="1" y="229"/>
                  </a:cubicBezTo>
                  <a:lnTo>
                    <a:pt x="12" y="241"/>
                  </a:lnTo>
                  <a:cubicBezTo>
                    <a:pt x="44" y="295"/>
                    <a:pt x="176" y="513"/>
                    <a:pt x="252" y="754"/>
                  </a:cubicBezTo>
                  <a:cubicBezTo>
                    <a:pt x="285" y="853"/>
                    <a:pt x="307" y="950"/>
                    <a:pt x="318" y="1049"/>
                  </a:cubicBezTo>
                  <a:cubicBezTo>
                    <a:pt x="503" y="1234"/>
                    <a:pt x="777" y="1420"/>
                    <a:pt x="1170" y="1508"/>
                  </a:cubicBezTo>
                  <a:cubicBezTo>
                    <a:pt x="1355" y="1552"/>
                    <a:pt x="1541" y="1573"/>
                    <a:pt x="1716" y="1573"/>
                  </a:cubicBezTo>
                  <a:cubicBezTo>
                    <a:pt x="1803" y="1573"/>
                    <a:pt x="1891" y="1562"/>
                    <a:pt x="1967" y="1552"/>
                  </a:cubicBezTo>
                  <a:cubicBezTo>
                    <a:pt x="1945" y="1518"/>
                    <a:pt x="1923" y="1486"/>
                    <a:pt x="1891" y="1464"/>
                  </a:cubicBezTo>
                  <a:cubicBezTo>
                    <a:pt x="1639" y="1213"/>
                    <a:pt x="1607" y="853"/>
                    <a:pt x="1607" y="557"/>
                  </a:cubicBezTo>
                  <a:lnTo>
                    <a:pt x="1607" y="219"/>
                  </a:lnTo>
                  <a:cubicBezTo>
                    <a:pt x="1607" y="153"/>
                    <a:pt x="1607" y="98"/>
                    <a:pt x="1596" y="66"/>
                  </a:cubicBezTo>
                  <a:cubicBezTo>
                    <a:pt x="1574" y="22"/>
                    <a:pt x="1498" y="1"/>
                    <a:pt x="1377" y="1"/>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3" name="Google Shape;3483;p81"/>
            <p:cNvSpPr/>
            <p:nvPr>
              <p:custDataLst>
                <p:tags r:id="rId45"/>
              </p:custDataLst>
            </p:nvPr>
          </p:nvSpPr>
          <p:spPr>
            <a:xfrm>
              <a:off x="4078300" y="1523450"/>
              <a:ext cx="95900" cy="89650"/>
            </a:xfrm>
            <a:custGeom>
              <a:avLst/>
              <a:gdLst/>
              <a:ahLst/>
              <a:cxnLst/>
              <a:rect l="l" t="t" r="r" b="b"/>
              <a:pathLst>
                <a:path w="3836" h="3586" extrusionOk="0">
                  <a:moveTo>
                    <a:pt x="1594" y="0"/>
                  </a:moveTo>
                  <a:cubicBezTo>
                    <a:pt x="1223" y="0"/>
                    <a:pt x="863" y="69"/>
                    <a:pt x="624" y="208"/>
                  </a:cubicBezTo>
                  <a:cubicBezTo>
                    <a:pt x="1" y="569"/>
                    <a:pt x="187" y="1650"/>
                    <a:pt x="383" y="2043"/>
                  </a:cubicBezTo>
                  <a:cubicBezTo>
                    <a:pt x="383" y="2043"/>
                    <a:pt x="787" y="2939"/>
                    <a:pt x="1257" y="3212"/>
                  </a:cubicBezTo>
                  <a:cubicBezTo>
                    <a:pt x="1555" y="3393"/>
                    <a:pt x="2209" y="3586"/>
                    <a:pt x="2742" y="3586"/>
                  </a:cubicBezTo>
                  <a:cubicBezTo>
                    <a:pt x="3049" y="3586"/>
                    <a:pt x="3317" y="3522"/>
                    <a:pt x="3452" y="3354"/>
                  </a:cubicBezTo>
                  <a:cubicBezTo>
                    <a:pt x="3835" y="2895"/>
                    <a:pt x="3333" y="1093"/>
                    <a:pt x="3005" y="525"/>
                  </a:cubicBezTo>
                  <a:cubicBezTo>
                    <a:pt x="2804" y="176"/>
                    <a:pt x="2185" y="0"/>
                    <a:pt x="1594" y="0"/>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4" name="Google Shape;3484;p81"/>
            <p:cNvSpPr/>
            <p:nvPr>
              <p:custDataLst>
                <p:tags r:id="rId46"/>
              </p:custDataLst>
            </p:nvPr>
          </p:nvSpPr>
          <p:spPr>
            <a:xfrm>
              <a:off x="4070400" y="1504350"/>
              <a:ext cx="90400" cy="90750"/>
            </a:xfrm>
            <a:custGeom>
              <a:avLst/>
              <a:gdLst/>
              <a:ahLst/>
              <a:cxnLst/>
              <a:rect l="l" t="t" r="r" b="b"/>
              <a:pathLst>
                <a:path w="3616" h="3630" extrusionOk="0">
                  <a:moveTo>
                    <a:pt x="2805" y="0"/>
                  </a:moveTo>
                  <a:cubicBezTo>
                    <a:pt x="2568" y="0"/>
                    <a:pt x="2282" y="296"/>
                    <a:pt x="2229" y="328"/>
                  </a:cubicBezTo>
                  <a:cubicBezTo>
                    <a:pt x="2223" y="331"/>
                    <a:pt x="2210" y="332"/>
                    <a:pt x="2188" y="332"/>
                  </a:cubicBezTo>
                  <a:cubicBezTo>
                    <a:pt x="2153" y="332"/>
                    <a:pt x="2095" y="329"/>
                    <a:pt x="2021" y="329"/>
                  </a:cubicBezTo>
                  <a:cubicBezTo>
                    <a:pt x="1786" y="329"/>
                    <a:pt x="1379" y="354"/>
                    <a:pt x="928" y="557"/>
                  </a:cubicBezTo>
                  <a:cubicBezTo>
                    <a:pt x="251" y="863"/>
                    <a:pt x="492" y="1518"/>
                    <a:pt x="481" y="1562"/>
                  </a:cubicBezTo>
                  <a:cubicBezTo>
                    <a:pt x="470" y="1595"/>
                    <a:pt x="0" y="1912"/>
                    <a:pt x="164" y="2458"/>
                  </a:cubicBezTo>
                  <a:cubicBezTo>
                    <a:pt x="328" y="3015"/>
                    <a:pt x="1103" y="3605"/>
                    <a:pt x="1202" y="3627"/>
                  </a:cubicBezTo>
                  <a:cubicBezTo>
                    <a:pt x="1208" y="3629"/>
                    <a:pt x="1214" y="3630"/>
                    <a:pt x="1219" y="3630"/>
                  </a:cubicBezTo>
                  <a:cubicBezTo>
                    <a:pt x="1297" y="3630"/>
                    <a:pt x="1278" y="3419"/>
                    <a:pt x="1278" y="3419"/>
                  </a:cubicBezTo>
                  <a:cubicBezTo>
                    <a:pt x="1278" y="3419"/>
                    <a:pt x="1136" y="3321"/>
                    <a:pt x="1081" y="3234"/>
                  </a:cubicBezTo>
                  <a:cubicBezTo>
                    <a:pt x="1038" y="3157"/>
                    <a:pt x="874" y="2873"/>
                    <a:pt x="1038" y="2775"/>
                  </a:cubicBezTo>
                  <a:cubicBezTo>
                    <a:pt x="1056" y="2764"/>
                    <a:pt x="1076" y="2759"/>
                    <a:pt x="1095" y="2759"/>
                  </a:cubicBezTo>
                  <a:cubicBezTo>
                    <a:pt x="1244" y="2759"/>
                    <a:pt x="1399" y="3059"/>
                    <a:pt x="1399" y="3059"/>
                  </a:cubicBezTo>
                  <a:cubicBezTo>
                    <a:pt x="1399" y="3059"/>
                    <a:pt x="1399" y="3091"/>
                    <a:pt x="1425" y="3091"/>
                  </a:cubicBezTo>
                  <a:cubicBezTo>
                    <a:pt x="1436" y="3091"/>
                    <a:pt x="1452" y="3086"/>
                    <a:pt x="1475" y="3069"/>
                  </a:cubicBezTo>
                  <a:cubicBezTo>
                    <a:pt x="1551" y="3026"/>
                    <a:pt x="1355" y="2578"/>
                    <a:pt x="1387" y="2436"/>
                  </a:cubicBezTo>
                  <a:cubicBezTo>
                    <a:pt x="1420" y="2305"/>
                    <a:pt x="1814" y="2152"/>
                    <a:pt x="1868" y="1945"/>
                  </a:cubicBezTo>
                  <a:cubicBezTo>
                    <a:pt x="1923" y="1737"/>
                    <a:pt x="1770" y="1649"/>
                    <a:pt x="1770" y="1649"/>
                  </a:cubicBezTo>
                  <a:lnTo>
                    <a:pt x="1770" y="1649"/>
                  </a:lnTo>
                  <a:cubicBezTo>
                    <a:pt x="1770" y="1649"/>
                    <a:pt x="1955" y="1679"/>
                    <a:pt x="2214" y="1679"/>
                  </a:cubicBezTo>
                  <a:cubicBezTo>
                    <a:pt x="2430" y="1679"/>
                    <a:pt x="2696" y="1658"/>
                    <a:pt x="2950" y="1584"/>
                  </a:cubicBezTo>
                  <a:cubicBezTo>
                    <a:pt x="3496" y="1409"/>
                    <a:pt x="3615" y="940"/>
                    <a:pt x="3561" y="634"/>
                  </a:cubicBezTo>
                  <a:cubicBezTo>
                    <a:pt x="3506" y="317"/>
                    <a:pt x="3069" y="0"/>
                    <a:pt x="2819" y="0"/>
                  </a:cubicBezTo>
                  <a:cubicBezTo>
                    <a:pt x="2814" y="0"/>
                    <a:pt x="2810" y="0"/>
                    <a:pt x="28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5" name="Google Shape;3485;p81"/>
            <p:cNvSpPr/>
            <p:nvPr>
              <p:custDataLst>
                <p:tags r:id="rId47"/>
              </p:custDataLst>
            </p:nvPr>
          </p:nvSpPr>
          <p:spPr>
            <a:xfrm>
              <a:off x="4033800" y="1310875"/>
              <a:ext cx="99150" cy="95575"/>
            </a:xfrm>
            <a:custGeom>
              <a:avLst/>
              <a:gdLst/>
              <a:ahLst/>
              <a:cxnLst/>
              <a:rect l="l" t="t" r="r" b="b"/>
              <a:pathLst>
                <a:path w="3966" h="3823" extrusionOk="0">
                  <a:moveTo>
                    <a:pt x="1987" y="1"/>
                  </a:moveTo>
                  <a:cubicBezTo>
                    <a:pt x="990" y="1"/>
                    <a:pt x="150" y="763"/>
                    <a:pt x="77" y="1764"/>
                  </a:cubicBezTo>
                  <a:cubicBezTo>
                    <a:pt x="1" y="2824"/>
                    <a:pt x="787" y="3742"/>
                    <a:pt x="1846" y="3818"/>
                  </a:cubicBezTo>
                  <a:cubicBezTo>
                    <a:pt x="1894" y="3821"/>
                    <a:pt x="1941" y="3823"/>
                    <a:pt x="1988" y="3823"/>
                  </a:cubicBezTo>
                  <a:cubicBezTo>
                    <a:pt x="2976" y="3823"/>
                    <a:pt x="3816" y="3060"/>
                    <a:pt x="3889" y="2048"/>
                  </a:cubicBezTo>
                  <a:cubicBezTo>
                    <a:pt x="3965" y="1000"/>
                    <a:pt x="3179" y="82"/>
                    <a:pt x="2130" y="6"/>
                  </a:cubicBezTo>
                  <a:cubicBezTo>
                    <a:pt x="2082" y="3"/>
                    <a:pt x="2035" y="1"/>
                    <a:pt x="19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6" name="Google Shape;3486;p81"/>
            <p:cNvSpPr/>
            <p:nvPr>
              <p:custDataLst>
                <p:tags r:id="rId48"/>
              </p:custDataLst>
            </p:nvPr>
          </p:nvSpPr>
          <p:spPr>
            <a:xfrm>
              <a:off x="4083500" y="1361525"/>
              <a:ext cx="47800" cy="44800"/>
            </a:xfrm>
            <a:custGeom>
              <a:avLst/>
              <a:gdLst/>
              <a:ahLst/>
              <a:cxnLst/>
              <a:rect l="l" t="t" r="r" b="b"/>
              <a:pathLst>
                <a:path w="1912" h="1792" extrusionOk="0">
                  <a:moveTo>
                    <a:pt x="1901" y="22"/>
                  </a:moveTo>
                  <a:cubicBezTo>
                    <a:pt x="1836" y="1027"/>
                    <a:pt x="994" y="1792"/>
                    <a:pt x="1" y="1792"/>
                  </a:cubicBezTo>
                  <a:lnTo>
                    <a:pt x="1" y="1792"/>
                  </a:lnTo>
                  <a:cubicBezTo>
                    <a:pt x="994" y="1792"/>
                    <a:pt x="1836" y="1027"/>
                    <a:pt x="1901" y="22"/>
                  </a:cubicBezTo>
                  <a:close/>
                  <a:moveTo>
                    <a:pt x="1901" y="22"/>
                  </a:moveTo>
                  <a:lnTo>
                    <a:pt x="1901" y="22"/>
                  </a:lnTo>
                  <a:lnTo>
                    <a:pt x="1901" y="22"/>
                  </a:lnTo>
                  <a:close/>
                  <a:moveTo>
                    <a:pt x="1901" y="12"/>
                  </a:moveTo>
                  <a:lnTo>
                    <a:pt x="1901" y="22"/>
                  </a:lnTo>
                  <a:lnTo>
                    <a:pt x="1901" y="12"/>
                  </a:lnTo>
                  <a:close/>
                  <a:moveTo>
                    <a:pt x="1901" y="12"/>
                  </a:moveTo>
                  <a:lnTo>
                    <a:pt x="1901" y="12"/>
                  </a:lnTo>
                  <a:lnTo>
                    <a:pt x="1901" y="12"/>
                  </a:lnTo>
                  <a:close/>
                  <a:moveTo>
                    <a:pt x="1912" y="0"/>
                  </a:moveTo>
                  <a:lnTo>
                    <a:pt x="1912"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7" name="Google Shape;3487;p81"/>
            <p:cNvSpPr/>
            <p:nvPr>
              <p:custDataLst>
                <p:tags r:id="rId49"/>
              </p:custDataLst>
            </p:nvPr>
          </p:nvSpPr>
          <p:spPr>
            <a:xfrm>
              <a:off x="4034900" y="1338050"/>
              <a:ext cx="96700" cy="68275"/>
            </a:xfrm>
            <a:custGeom>
              <a:avLst/>
              <a:gdLst/>
              <a:ahLst/>
              <a:cxnLst/>
              <a:rect l="l" t="t" r="r" b="b"/>
              <a:pathLst>
                <a:path w="3868" h="2731" extrusionOk="0">
                  <a:moveTo>
                    <a:pt x="3671" y="0"/>
                  </a:moveTo>
                  <a:lnTo>
                    <a:pt x="3671" y="87"/>
                  </a:lnTo>
                  <a:cubicBezTo>
                    <a:pt x="3594" y="1092"/>
                    <a:pt x="2753" y="1857"/>
                    <a:pt x="1759" y="1857"/>
                  </a:cubicBezTo>
                  <a:lnTo>
                    <a:pt x="1617" y="1857"/>
                  </a:lnTo>
                  <a:cubicBezTo>
                    <a:pt x="907" y="1803"/>
                    <a:pt x="317" y="1366"/>
                    <a:pt x="33" y="776"/>
                  </a:cubicBezTo>
                  <a:lnTo>
                    <a:pt x="33" y="776"/>
                  </a:lnTo>
                  <a:cubicBezTo>
                    <a:pt x="0" y="1791"/>
                    <a:pt x="776" y="2655"/>
                    <a:pt x="1802" y="2731"/>
                  </a:cubicBezTo>
                  <a:lnTo>
                    <a:pt x="1945" y="2731"/>
                  </a:lnTo>
                  <a:cubicBezTo>
                    <a:pt x="2938" y="2731"/>
                    <a:pt x="3780" y="1966"/>
                    <a:pt x="3845" y="961"/>
                  </a:cubicBezTo>
                  <a:lnTo>
                    <a:pt x="3845" y="951"/>
                  </a:lnTo>
                  <a:lnTo>
                    <a:pt x="3856" y="939"/>
                  </a:lnTo>
                  <a:cubicBezTo>
                    <a:pt x="3867" y="612"/>
                    <a:pt x="3802" y="284"/>
                    <a:pt x="36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8" name="Google Shape;3488;p81"/>
            <p:cNvSpPr/>
            <p:nvPr>
              <p:custDataLst>
                <p:tags r:id="rId50"/>
              </p:custDataLst>
            </p:nvPr>
          </p:nvSpPr>
          <p:spPr>
            <a:xfrm>
              <a:off x="4646850" y="2236725"/>
              <a:ext cx="58725" cy="105975"/>
            </a:xfrm>
            <a:custGeom>
              <a:avLst/>
              <a:gdLst/>
              <a:ahLst/>
              <a:cxnLst/>
              <a:rect l="l" t="t" r="r" b="b"/>
              <a:pathLst>
                <a:path w="2349" h="4239" extrusionOk="0">
                  <a:moveTo>
                    <a:pt x="1885" y="1"/>
                  </a:moveTo>
                  <a:cubicBezTo>
                    <a:pt x="1474" y="1"/>
                    <a:pt x="717" y="443"/>
                    <a:pt x="502" y="1311"/>
                  </a:cubicBezTo>
                  <a:cubicBezTo>
                    <a:pt x="502" y="1311"/>
                    <a:pt x="0" y="2763"/>
                    <a:pt x="252" y="3583"/>
                  </a:cubicBezTo>
                  <a:cubicBezTo>
                    <a:pt x="393" y="4039"/>
                    <a:pt x="685" y="4238"/>
                    <a:pt x="1004" y="4238"/>
                  </a:cubicBezTo>
                  <a:cubicBezTo>
                    <a:pt x="1251" y="4238"/>
                    <a:pt x="1513" y="4120"/>
                    <a:pt x="1737" y="3911"/>
                  </a:cubicBezTo>
                  <a:cubicBezTo>
                    <a:pt x="2250" y="3430"/>
                    <a:pt x="2349" y="306"/>
                    <a:pt x="2097" y="66"/>
                  </a:cubicBezTo>
                  <a:cubicBezTo>
                    <a:pt x="2050" y="22"/>
                    <a:pt x="1976" y="1"/>
                    <a:pt x="18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9" name="Google Shape;3489;p81"/>
            <p:cNvSpPr/>
            <p:nvPr>
              <p:custDataLst>
                <p:tags r:id="rId51"/>
              </p:custDataLst>
            </p:nvPr>
          </p:nvSpPr>
          <p:spPr>
            <a:xfrm>
              <a:off x="4671950" y="2331750"/>
              <a:ext cx="20525" cy="10950"/>
            </a:xfrm>
            <a:custGeom>
              <a:avLst/>
              <a:gdLst/>
              <a:ahLst/>
              <a:cxnLst/>
              <a:rect l="l" t="t" r="r" b="b"/>
              <a:pathLst>
                <a:path w="821" h="438" extrusionOk="0">
                  <a:moveTo>
                    <a:pt x="493" y="295"/>
                  </a:moveTo>
                  <a:cubicBezTo>
                    <a:pt x="329" y="394"/>
                    <a:pt x="165" y="437"/>
                    <a:pt x="1" y="437"/>
                  </a:cubicBezTo>
                  <a:lnTo>
                    <a:pt x="1" y="437"/>
                  </a:lnTo>
                  <a:cubicBezTo>
                    <a:pt x="165" y="437"/>
                    <a:pt x="329" y="394"/>
                    <a:pt x="493" y="295"/>
                  </a:cubicBezTo>
                  <a:close/>
                  <a:moveTo>
                    <a:pt x="733" y="110"/>
                  </a:moveTo>
                  <a:lnTo>
                    <a:pt x="733" y="110"/>
                  </a:lnTo>
                  <a:lnTo>
                    <a:pt x="733" y="110"/>
                  </a:lnTo>
                  <a:close/>
                  <a:moveTo>
                    <a:pt x="733" y="110"/>
                  </a:moveTo>
                  <a:lnTo>
                    <a:pt x="733" y="110"/>
                  </a:lnTo>
                  <a:lnTo>
                    <a:pt x="733" y="110"/>
                  </a:lnTo>
                  <a:close/>
                  <a:moveTo>
                    <a:pt x="733" y="110"/>
                  </a:moveTo>
                  <a:lnTo>
                    <a:pt x="733" y="110"/>
                  </a:lnTo>
                  <a:lnTo>
                    <a:pt x="733" y="110"/>
                  </a:lnTo>
                  <a:close/>
                  <a:moveTo>
                    <a:pt x="733" y="110"/>
                  </a:moveTo>
                  <a:lnTo>
                    <a:pt x="733" y="110"/>
                  </a:lnTo>
                  <a:lnTo>
                    <a:pt x="733" y="110"/>
                  </a:lnTo>
                  <a:close/>
                  <a:moveTo>
                    <a:pt x="733" y="110"/>
                  </a:moveTo>
                  <a:lnTo>
                    <a:pt x="733" y="110"/>
                  </a:lnTo>
                  <a:lnTo>
                    <a:pt x="733" y="110"/>
                  </a:lnTo>
                  <a:close/>
                  <a:moveTo>
                    <a:pt x="744" y="110"/>
                  </a:moveTo>
                  <a:lnTo>
                    <a:pt x="733" y="110"/>
                  </a:lnTo>
                  <a:lnTo>
                    <a:pt x="744" y="110"/>
                  </a:lnTo>
                  <a:close/>
                  <a:moveTo>
                    <a:pt x="744" y="98"/>
                  </a:moveTo>
                  <a:lnTo>
                    <a:pt x="744" y="110"/>
                  </a:lnTo>
                  <a:lnTo>
                    <a:pt x="744" y="98"/>
                  </a:lnTo>
                  <a:close/>
                  <a:moveTo>
                    <a:pt x="744" y="98"/>
                  </a:moveTo>
                  <a:lnTo>
                    <a:pt x="744" y="98"/>
                  </a:lnTo>
                  <a:lnTo>
                    <a:pt x="744" y="98"/>
                  </a:lnTo>
                  <a:close/>
                  <a:moveTo>
                    <a:pt x="744" y="98"/>
                  </a:moveTo>
                  <a:lnTo>
                    <a:pt x="744" y="98"/>
                  </a:lnTo>
                  <a:lnTo>
                    <a:pt x="744" y="98"/>
                  </a:lnTo>
                  <a:close/>
                  <a:moveTo>
                    <a:pt x="755" y="88"/>
                  </a:moveTo>
                  <a:cubicBezTo>
                    <a:pt x="755" y="98"/>
                    <a:pt x="755" y="98"/>
                    <a:pt x="744" y="98"/>
                  </a:cubicBezTo>
                  <a:cubicBezTo>
                    <a:pt x="755" y="98"/>
                    <a:pt x="755" y="98"/>
                    <a:pt x="755" y="88"/>
                  </a:cubicBezTo>
                  <a:close/>
                  <a:moveTo>
                    <a:pt x="755" y="88"/>
                  </a:moveTo>
                  <a:lnTo>
                    <a:pt x="755" y="88"/>
                  </a:lnTo>
                  <a:lnTo>
                    <a:pt x="755" y="88"/>
                  </a:lnTo>
                  <a:close/>
                  <a:moveTo>
                    <a:pt x="766" y="77"/>
                  </a:moveTo>
                  <a:lnTo>
                    <a:pt x="755" y="88"/>
                  </a:lnTo>
                  <a:lnTo>
                    <a:pt x="766" y="77"/>
                  </a:lnTo>
                  <a:close/>
                  <a:moveTo>
                    <a:pt x="766" y="77"/>
                  </a:moveTo>
                  <a:lnTo>
                    <a:pt x="766" y="77"/>
                  </a:lnTo>
                  <a:lnTo>
                    <a:pt x="766" y="77"/>
                  </a:lnTo>
                  <a:close/>
                  <a:moveTo>
                    <a:pt x="766" y="77"/>
                  </a:moveTo>
                  <a:lnTo>
                    <a:pt x="766" y="77"/>
                  </a:lnTo>
                  <a:lnTo>
                    <a:pt x="766" y="77"/>
                  </a:lnTo>
                  <a:close/>
                  <a:moveTo>
                    <a:pt x="766" y="77"/>
                  </a:moveTo>
                  <a:lnTo>
                    <a:pt x="766" y="77"/>
                  </a:lnTo>
                  <a:lnTo>
                    <a:pt x="766" y="77"/>
                  </a:lnTo>
                  <a:close/>
                  <a:moveTo>
                    <a:pt x="766" y="66"/>
                  </a:moveTo>
                  <a:lnTo>
                    <a:pt x="766" y="77"/>
                  </a:lnTo>
                  <a:lnTo>
                    <a:pt x="766" y="66"/>
                  </a:lnTo>
                  <a:close/>
                  <a:moveTo>
                    <a:pt x="777" y="66"/>
                  </a:moveTo>
                  <a:lnTo>
                    <a:pt x="766" y="66"/>
                  </a:lnTo>
                  <a:lnTo>
                    <a:pt x="777" y="66"/>
                  </a:lnTo>
                  <a:close/>
                  <a:moveTo>
                    <a:pt x="777" y="66"/>
                  </a:moveTo>
                  <a:lnTo>
                    <a:pt x="777" y="66"/>
                  </a:lnTo>
                  <a:lnTo>
                    <a:pt x="777" y="66"/>
                  </a:lnTo>
                  <a:close/>
                  <a:moveTo>
                    <a:pt x="777" y="66"/>
                  </a:moveTo>
                  <a:lnTo>
                    <a:pt x="777" y="66"/>
                  </a:lnTo>
                  <a:lnTo>
                    <a:pt x="777" y="66"/>
                  </a:lnTo>
                  <a:close/>
                  <a:moveTo>
                    <a:pt x="777" y="55"/>
                  </a:moveTo>
                  <a:lnTo>
                    <a:pt x="777" y="66"/>
                  </a:lnTo>
                  <a:lnTo>
                    <a:pt x="777" y="55"/>
                  </a:lnTo>
                  <a:close/>
                  <a:moveTo>
                    <a:pt x="777" y="55"/>
                  </a:moveTo>
                  <a:lnTo>
                    <a:pt x="777" y="55"/>
                  </a:lnTo>
                  <a:lnTo>
                    <a:pt x="777" y="55"/>
                  </a:lnTo>
                  <a:close/>
                  <a:moveTo>
                    <a:pt x="787" y="55"/>
                  </a:moveTo>
                  <a:lnTo>
                    <a:pt x="777" y="55"/>
                  </a:lnTo>
                  <a:lnTo>
                    <a:pt x="787" y="55"/>
                  </a:lnTo>
                  <a:close/>
                  <a:moveTo>
                    <a:pt x="787" y="55"/>
                  </a:moveTo>
                  <a:lnTo>
                    <a:pt x="787" y="55"/>
                  </a:lnTo>
                  <a:lnTo>
                    <a:pt x="787" y="55"/>
                  </a:lnTo>
                  <a:close/>
                  <a:moveTo>
                    <a:pt x="787" y="55"/>
                  </a:moveTo>
                  <a:lnTo>
                    <a:pt x="787" y="55"/>
                  </a:lnTo>
                  <a:lnTo>
                    <a:pt x="787" y="55"/>
                  </a:lnTo>
                  <a:close/>
                  <a:moveTo>
                    <a:pt x="787" y="44"/>
                  </a:moveTo>
                  <a:lnTo>
                    <a:pt x="787" y="55"/>
                  </a:lnTo>
                  <a:lnTo>
                    <a:pt x="787" y="44"/>
                  </a:lnTo>
                  <a:close/>
                  <a:moveTo>
                    <a:pt x="787" y="44"/>
                  </a:moveTo>
                  <a:lnTo>
                    <a:pt x="787" y="44"/>
                  </a:lnTo>
                  <a:lnTo>
                    <a:pt x="787" y="44"/>
                  </a:lnTo>
                  <a:close/>
                  <a:moveTo>
                    <a:pt x="787" y="44"/>
                  </a:moveTo>
                  <a:lnTo>
                    <a:pt x="787" y="44"/>
                  </a:lnTo>
                  <a:lnTo>
                    <a:pt x="787" y="44"/>
                  </a:lnTo>
                  <a:close/>
                  <a:moveTo>
                    <a:pt x="799" y="33"/>
                  </a:moveTo>
                  <a:lnTo>
                    <a:pt x="799" y="44"/>
                  </a:lnTo>
                  <a:lnTo>
                    <a:pt x="799" y="33"/>
                  </a:lnTo>
                  <a:close/>
                  <a:moveTo>
                    <a:pt x="799" y="33"/>
                  </a:moveTo>
                  <a:lnTo>
                    <a:pt x="799" y="33"/>
                  </a:lnTo>
                  <a:lnTo>
                    <a:pt x="799" y="33"/>
                  </a:lnTo>
                  <a:close/>
                  <a:moveTo>
                    <a:pt x="799" y="33"/>
                  </a:moveTo>
                  <a:lnTo>
                    <a:pt x="799" y="33"/>
                  </a:lnTo>
                  <a:lnTo>
                    <a:pt x="799" y="33"/>
                  </a:lnTo>
                  <a:close/>
                  <a:moveTo>
                    <a:pt x="799" y="33"/>
                  </a:moveTo>
                  <a:lnTo>
                    <a:pt x="799" y="33"/>
                  </a:lnTo>
                  <a:lnTo>
                    <a:pt x="799" y="33"/>
                  </a:lnTo>
                  <a:close/>
                  <a:moveTo>
                    <a:pt x="799" y="33"/>
                  </a:moveTo>
                  <a:lnTo>
                    <a:pt x="799" y="33"/>
                  </a:lnTo>
                  <a:lnTo>
                    <a:pt x="799" y="33"/>
                  </a:lnTo>
                  <a:close/>
                  <a:moveTo>
                    <a:pt x="799" y="22"/>
                  </a:moveTo>
                  <a:lnTo>
                    <a:pt x="799" y="33"/>
                  </a:lnTo>
                  <a:lnTo>
                    <a:pt x="799" y="22"/>
                  </a:lnTo>
                  <a:close/>
                  <a:moveTo>
                    <a:pt x="799" y="22"/>
                  </a:moveTo>
                  <a:lnTo>
                    <a:pt x="799" y="22"/>
                  </a:lnTo>
                  <a:lnTo>
                    <a:pt x="799" y="22"/>
                  </a:lnTo>
                  <a:close/>
                  <a:moveTo>
                    <a:pt x="809" y="22"/>
                  </a:moveTo>
                  <a:lnTo>
                    <a:pt x="799" y="22"/>
                  </a:lnTo>
                  <a:lnTo>
                    <a:pt x="809" y="22"/>
                  </a:lnTo>
                  <a:close/>
                  <a:moveTo>
                    <a:pt x="809" y="22"/>
                  </a:moveTo>
                  <a:lnTo>
                    <a:pt x="809" y="22"/>
                  </a:lnTo>
                  <a:lnTo>
                    <a:pt x="809" y="22"/>
                  </a:lnTo>
                  <a:close/>
                  <a:moveTo>
                    <a:pt x="809" y="22"/>
                  </a:moveTo>
                  <a:lnTo>
                    <a:pt x="809" y="22"/>
                  </a:lnTo>
                  <a:lnTo>
                    <a:pt x="809" y="22"/>
                  </a:lnTo>
                  <a:close/>
                  <a:moveTo>
                    <a:pt x="809" y="22"/>
                  </a:moveTo>
                  <a:lnTo>
                    <a:pt x="809" y="22"/>
                  </a:lnTo>
                  <a:lnTo>
                    <a:pt x="809" y="22"/>
                  </a:lnTo>
                  <a:close/>
                  <a:moveTo>
                    <a:pt x="809" y="11"/>
                  </a:moveTo>
                  <a:lnTo>
                    <a:pt x="809" y="11"/>
                  </a:lnTo>
                  <a:lnTo>
                    <a:pt x="809" y="11"/>
                  </a:lnTo>
                  <a:close/>
                  <a:moveTo>
                    <a:pt x="809" y="11"/>
                  </a:moveTo>
                  <a:lnTo>
                    <a:pt x="809" y="11"/>
                  </a:lnTo>
                  <a:lnTo>
                    <a:pt x="809" y="11"/>
                  </a:lnTo>
                  <a:close/>
                  <a:moveTo>
                    <a:pt x="809" y="11"/>
                  </a:moveTo>
                  <a:lnTo>
                    <a:pt x="809" y="11"/>
                  </a:lnTo>
                  <a:lnTo>
                    <a:pt x="809" y="11"/>
                  </a:lnTo>
                  <a:close/>
                  <a:moveTo>
                    <a:pt x="809" y="11"/>
                  </a:moveTo>
                  <a:lnTo>
                    <a:pt x="809" y="11"/>
                  </a:lnTo>
                  <a:lnTo>
                    <a:pt x="809" y="11"/>
                  </a:lnTo>
                  <a:close/>
                  <a:moveTo>
                    <a:pt x="821" y="1"/>
                  </a:moveTo>
                  <a:lnTo>
                    <a:pt x="821"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0" name="Google Shape;3490;p81"/>
            <p:cNvSpPr/>
            <p:nvPr>
              <p:custDataLst>
                <p:tags r:id="rId52"/>
              </p:custDataLst>
            </p:nvPr>
          </p:nvSpPr>
          <p:spPr>
            <a:xfrm>
              <a:off x="4649025" y="2282325"/>
              <a:ext cx="50825" cy="60375"/>
            </a:xfrm>
            <a:custGeom>
              <a:avLst/>
              <a:gdLst/>
              <a:ahLst/>
              <a:cxnLst/>
              <a:rect l="l" t="t" r="r" b="b"/>
              <a:pathLst>
                <a:path w="2033" h="2415" extrusionOk="0">
                  <a:moveTo>
                    <a:pt x="274" y="0"/>
                  </a:moveTo>
                  <a:cubicBezTo>
                    <a:pt x="143" y="492"/>
                    <a:pt x="0" y="1245"/>
                    <a:pt x="165" y="1759"/>
                  </a:cubicBezTo>
                  <a:cubicBezTo>
                    <a:pt x="306" y="2218"/>
                    <a:pt x="602" y="2414"/>
                    <a:pt x="918" y="2414"/>
                  </a:cubicBezTo>
                  <a:cubicBezTo>
                    <a:pt x="1082" y="2414"/>
                    <a:pt x="1246" y="2371"/>
                    <a:pt x="1410" y="2272"/>
                  </a:cubicBezTo>
                  <a:cubicBezTo>
                    <a:pt x="1486" y="2228"/>
                    <a:pt x="1573" y="2163"/>
                    <a:pt x="1650" y="2087"/>
                  </a:cubicBezTo>
                  <a:lnTo>
                    <a:pt x="1661" y="2087"/>
                  </a:lnTo>
                  <a:lnTo>
                    <a:pt x="1661" y="2075"/>
                  </a:lnTo>
                  <a:cubicBezTo>
                    <a:pt x="1672" y="2075"/>
                    <a:pt x="1672" y="2075"/>
                    <a:pt x="1672" y="2065"/>
                  </a:cubicBezTo>
                  <a:lnTo>
                    <a:pt x="1683" y="2054"/>
                  </a:lnTo>
                  <a:lnTo>
                    <a:pt x="1683" y="2043"/>
                  </a:lnTo>
                  <a:lnTo>
                    <a:pt x="1694" y="2043"/>
                  </a:lnTo>
                  <a:lnTo>
                    <a:pt x="1694" y="2032"/>
                  </a:lnTo>
                  <a:lnTo>
                    <a:pt x="1704" y="2032"/>
                  </a:lnTo>
                  <a:lnTo>
                    <a:pt x="1704" y="2021"/>
                  </a:lnTo>
                  <a:lnTo>
                    <a:pt x="1716" y="2021"/>
                  </a:lnTo>
                  <a:lnTo>
                    <a:pt x="1716" y="2010"/>
                  </a:lnTo>
                  <a:lnTo>
                    <a:pt x="1716" y="1999"/>
                  </a:lnTo>
                  <a:lnTo>
                    <a:pt x="1726" y="1999"/>
                  </a:lnTo>
                  <a:lnTo>
                    <a:pt x="1726" y="1988"/>
                  </a:lnTo>
                  <a:lnTo>
                    <a:pt x="1738" y="1978"/>
                  </a:lnTo>
                  <a:cubicBezTo>
                    <a:pt x="1869" y="1759"/>
                    <a:pt x="1966" y="1344"/>
                    <a:pt x="2032" y="874"/>
                  </a:cubicBezTo>
                  <a:cubicBezTo>
                    <a:pt x="1748" y="863"/>
                    <a:pt x="1420" y="820"/>
                    <a:pt x="1148" y="667"/>
                  </a:cubicBezTo>
                  <a:cubicBezTo>
                    <a:pt x="962" y="558"/>
                    <a:pt x="842" y="361"/>
                    <a:pt x="765" y="131"/>
                  </a:cubicBezTo>
                  <a:cubicBezTo>
                    <a:pt x="590" y="121"/>
                    <a:pt x="415" y="77"/>
                    <a:pt x="2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1" name="Google Shape;3491;p81"/>
            <p:cNvSpPr/>
            <p:nvPr>
              <p:custDataLst>
                <p:tags r:id="rId53"/>
              </p:custDataLst>
            </p:nvPr>
          </p:nvSpPr>
          <p:spPr>
            <a:xfrm>
              <a:off x="4635925" y="2177200"/>
              <a:ext cx="73475" cy="108425"/>
            </a:xfrm>
            <a:custGeom>
              <a:avLst/>
              <a:gdLst/>
              <a:ahLst/>
              <a:cxnLst/>
              <a:rect l="l" t="t" r="r" b="b"/>
              <a:pathLst>
                <a:path w="2939" h="4337" extrusionOk="0">
                  <a:moveTo>
                    <a:pt x="219" y="0"/>
                  </a:moveTo>
                  <a:cubicBezTo>
                    <a:pt x="219" y="0"/>
                    <a:pt x="284" y="797"/>
                    <a:pt x="164" y="1474"/>
                  </a:cubicBezTo>
                  <a:cubicBezTo>
                    <a:pt x="55" y="2152"/>
                    <a:pt x="0" y="3233"/>
                    <a:pt x="393" y="3856"/>
                  </a:cubicBezTo>
                  <a:cubicBezTo>
                    <a:pt x="582" y="4155"/>
                    <a:pt x="969" y="4336"/>
                    <a:pt x="1364" y="4336"/>
                  </a:cubicBezTo>
                  <a:cubicBezTo>
                    <a:pt x="1790" y="4336"/>
                    <a:pt x="2226" y="4126"/>
                    <a:pt x="2436" y="3627"/>
                  </a:cubicBezTo>
                  <a:cubicBezTo>
                    <a:pt x="2830" y="2665"/>
                    <a:pt x="2939" y="175"/>
                    <a:pt x="2939" y="175"/>
                  </a:cubicBezTo>
                  <a:lnTo>
                    <a:pt x="219" y="0"/>
                  </a:ln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2" name="Google Shape;3492;p81"/>
            <p:cNvSpPr/>
            <p:nvPr>
              <p:custDataLst>
                <p:tags r:id="rId54"/>
              </p:custDataLst>
            </p:nvPr>
          </p:nvSpPr>
          <p:spPr>
            <a:xfrm>
              <a:off x="4696825" y="2267575"/>
              <a:ext cx="25" cy="300"/>
            </a:xfrm>
            <a:custGeom>
              <a:avLst/>
              <a:gdLst/>
              <a:ahLst/>
              <a:cxnLst/>
              <a:rect l="l" t="t" r="r" b="b"/>
              <a:pathLst>
                <a:path w="1" h="12" extrusionOk="0">
                  <a:moveTo>
                    <a:pt x="0" y="12"/>
                  </a:moveTo>
                  <a:lnTo>
                    <a:pt x="0" y="12"/>
                  </a:lnTo>
                  <a:lnTo>
                    <a:pt x="0" y="12"/>
                  </a:lnTo>
                  <a:close/>
                  <a:moveTo>
                    <a:pt x="0" y="0"/>
                  </a:moveTo>
                  <a:lnTo>
                    <a:pt x="0" y="0"/>
                  </a:lnTo>
                  <a:close/>
                </a:path>
              </a:pathLst>
            </a:custGeom>
            <a:solidFill>
              <a:srgbClr val="D55D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3" name="Google Shape;3493;p81"/>
            <p:cNvSpPr/>
            <p:nvPr>
              <p:custDataLst>
                <p:tags r:id="rId55"/>
              </p:custDataLst>
            </p:nvPr>
          </p:nvSpPr>
          <p:spPr>
            <a:xfrm>
              <a:off x="4654475" y="2281500"/>
              <a:ext cx="1400" cy="850"/>
            </a:xfrm>
            <a:custGeom>
              <a:avLst/>
              <a:gdLst/>
              <a:ahLst/>
              <a:cxnLst/>
              <a:rect l="l" t="t" r="r" b="b"/>
              <a:pathLst>
                <a:path w="56" h="34" extrusionOk="0">
                  <a:moveTo>
                    <a:pt x="1" y="1"/>
                  </a:moveTo>
                  <a:cubicBezTo>
                    <a:pt x="23" y="11"/>
                    <a:pt x="34" y="23"/>
                    <a:pt x="56" y="33"/>
                  </a:cubicBezTo>
                  <a:lnTo>
                    <a:pt x="56" y="33"/>
                  </a:lnTo>
                  <a:cubicBezTo>
                    <a:pt x="34" y="23"/>
                    <a:pt x="23" y="11"/>
                    <a:pt x="1"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4" name="Google Shape;3494;p81"/>
            <p:cNvSpPr/>
            <p:nvPr>
              <p:custDataLst>
                <p:tags r:id="rId56"/>
              </p:custDataLst>
            </p:nvPr>
          </p:nvSpPr>
          <p:spPr>
            <a:xfrm>
              <a:off x="4655850" y="2267850"/>
              <a:ext cx="41000" cy="17775"/>
            </a:xfrm>
            <a:custGeom>
              <a:avLst/>
              <a:gdLst/>
              <a:ahLst/>
              <a:cxnLst/>
              <a:rect l="l" t="t" r="r" b="b"/>
              <a:pathLst>
                <a:path w="1640" h="711" extrusionOk="0">
                  <a:moveTo>
                    <a:pt x="1" y="579"/>
                  </a:moveTo>
                  <a:lnTo>
                    <a:pt x="1" y="579"/>
                  </a:lnTo>
                  <a:lnTo>
                    <a:pt x="1" y="579"/>
                  </a:lnTo>
                  <a:lnTo>
                    <a:pt x="1" y="579"/>
                  </a:lnTo>
                  <a:lnTo>
                    <a:pt x="1" y="579"/>
                  </a:lnTo>
                  <a:close/>
                  <a:moveTo>
                    <a:pt x="1639" y="1"/>
                  </a:moveTo>
                  <a:cubicBezTo>
                    <a:pt x="1431" y="503"/>
                    <a:pt x="994" y="710"/>
                    <a:pt x="569" y="710"/>
                  </a:cubicBezTo>
                  <a:lnTo>
                    <a:pt x="492" y="710"/>
                  </a:lnTo>
                  <a:lnTo>
                    <a:pt x="492" y="710"/>
                  </a:lnTo>
                  <a:lnTo>
                    <a:pt x="569" y="710"/>
                  </a:lnTo>
                  <a:cubicBezTo>
                    <a:pt x="994" y="710"/>
                    <a:pt x="1431" y="503"/>
                    <a:pt x="1639" y="1"/>
                  </a:cubicBezTo>
                  <a:close/>
                </a:path>
              </a:pathLst>
            </a:custGeom>
            <a:solidFill>
              <a:srgbClr val="D55D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5" name="Google Shape;3495;p81"/>
            <p:cNvSpPr/>
            <p:nvPr>
              <p:custDataLst>
                <p:tags r:id="rId57"/>
              </p:custDataLst>
            </p:nvPr>
          </p:nvSpPr>
          <p:spPr>
            <a:xfrm>
              <a:off x="4655850" y="2282325"/>
              <a:ext cx="12300" cy="3300"/>
            </a:xfrm>
            <a:custGeom>
              <a:avLst/>
              <a:gdLst/>
              <a:ahLst/>
              <a:cxnLst/>
              <a:rect l="l" t="t" r="r" b="b"/>
              <a:pathLst>
                <a:path w="492" h="132" extrusionOk="0">
                  <a:moveTo>
                    <a:pt x="1" y="0"/>
                  </a:moveTo>
                  <a:lnTo>
                    <a:pt x="1" y="0"/>
                  </a:lnTo>
                  <a:cubicBezTo>
                    <a:pt x="142" y="77"/>
                    <a:pt x="317" y="121"/>
                    <a:pt x="492" y="131"/>
                  </a:cubicBezTo>
                  <a:lnTo>
                    <a:pt x="492" y="131"/>
                  </a:lnTo>
                  <a:cubicBezTo>
                    <a:pt x="317" y="121"/>
                    <a:pt x="142" y="77"/>
                    <a:pt x="1" y="0"/>
                  </a:cubicBezTo>
                  <a:close/>
                </a:path>
              </a:pathLst>
            </a:custGeom>
            <a:solidFill>
              <a:srgbClr val="C255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6" name="Google Shape;3496;p81"/>
            <p:cNvSpPr/>
            <p:nvPr>
              <p:custDataLst>
                <p:tags r:id="rId58"/>
              </p:custDataLst>
            </p:nvPr>
          </p:nvSpPr>
          <p:spPr>
            <a:xfrm>
              <a:off x="4637000" y="2217875"/>
              <a:ext cx="62575" cy="67750"/>
            </a:xfrm>
            <a:custGeom>
              <a:avLst/>
              <a:gdLst/>
              <a:ahLst/>
              <a:cxnLst/>
              <a:rect l="l" t="t" r="r" b="b"/>
              <a:pathLst>
                <a:path w="2503" h="2710" extrusionOk="0">
                  <a:moveTo>
                    <a:pt x="100" y="0"/>
                  </a:moveTo>
                  <a:cubicBezTo>
                    <a:pt x="88" y="77"/>
                    <a:pt x="78" y="165"/>
                    <a:pt x="66" y="262"/>
                  </a:cubicBezTo>
                  <a:cubicBezTo>
                    <a:pt x="1" y="907"/>
                    <a:pt x="23" y="1716"/>
                    <a:pt x="350" y="2229"/>
                  </a:cubicBezTo>
                  <a:cubicBezTo>
                    <a:pt x="438" y="2360"/>
                    <a:pt x="558" y="2469"/>
                    <a:pt x="700" y="2546"/>
                  </a:cubicBezTo>
                  <a:cubicBezTo>
                    <a:pt x="722" y="2556"/>
                    <a:pt x="733" y="2568"/>
                    <a:pt x="755" y="2578"/>
                  </a:cubicBezTo>
                  <a:cubicBezTo>
                    <a:pt x="896" y="2655"/>
                    <a:pt x="1071" y="2699"/>
                    <a:pt x="1246" y="2709"/>
                  </a:cubicBezTo>
                  <a:lnTo>
                    <a:pt x="1323" y="2709"/>
                  </a:lnTo>
                  <a:cubicBezTo>
                    <a:pt x="1748" y="2709"/>
                    <a:pt x="2185" y="2502"/>
                    <a:pt x="2393" y="2000"/>
                  </a:cubicBezTo>
                  <a:lnTo>
                    <a:pt x="2393" y="1988"/>
                  </a:lnTo>
                  <a:cubicBezTo>
                    <a:pt x="2437" y="1890"/>
                    <a:pt x="2469" y="1781"/>
                    <a:pt x="2503" y="1650"/>
                  </a:cubicBezTo>
                  <a:lnTo>
                    <a:pt x="2503" y="1650"/>
                  </a:lnTo>
                  <a:cubicBezTo>
                    <a:pt x="2185" y="1737"/>
                    <a:pt x="1891" y="1803"/>
                    <a:pt x="1694" y="1803"/>
                  </a:cubicBezTo>
                  <a:cubicBezTo>
                    <a:pt x="1629" y="1803"/>
                    <a:pt x="1574" y="1792"/>
                    <a:pt x="1519" y="1781"/>
                  </a:cubicBezTo>
                  <a:cubicBezTo>
                    <a:pt x="1170" y="1661"/>
                    <a:pt x="1093" y="940"/>
                    <a:pt x="1093" y="394"/>
                  </a:cubicBezTo>
                  <a:cubicBezTo>
                    <a:pt x="700" y="306"/>
                    <a:pt x="328" y="175"/>
                    <a:pt x="100" y="0"/>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7" name="Google Shape;3497;p81"/>
            <p:cNvSpPr/>
            <p:nvPr>
              <p:custDataLst>
                <p:tags r:id="rId59"/>
              </p:custDataLst>
            </p:nvPr>
          </p:nvSpPr>
          <p:spPr>
            <a:xfrm>
              <a:off x="4629100" y="2049875"/>
              <a:ext cx="108150" cy="180625"/>
            </a:xfrm>
            <a:custGeom>
              <a:avLst/>
              <a:gdLst/>
              <a:ahLst/>
              <a:cxnLst/>
              <a:rect l="l" t="t" r="r" b="b"/>
              <a:pathLst>
                <a:path w="4326" h="7225" extrusionOk="0">
                  <a:moveTo>
                    <a:pt x="2546" y="0"/>
                  </a:moveTo>
                  <a:cubicBezTo>
                    <a:pt x="1573" y="0"/>
                    <a:pt x="530" y="101"/>
                    <a:pt x="350" y="516"/>
                  </a:cubicBezTo>
                  <a:cubicBezTo>
                    <a:pt x="0" y="1324"/>
                    <a:pt x="66" y="5705"/>
                    <a:pt x="186" y="6404"/>
                  </a:cubicBezTo>
                  <a:cubicBezTo>
                    <a:pt x="274" y="6908"/>
                    <a:pt x="1552" y="7225"/>
                    <a:pt x="2419" y="7225"/>
                  </a:cubicBezTo>
                  <a:cubicBezTo>
                    <a:pt x="2735" y="7225"/>
                    <a:pt x="2996" y="7182"/>
                    <a:pt x="3124" y="7092"/>
                  </a:cubicBezTo>
                  <a:cubicBezTo>
                    <a:pt x="3615" y="6754"/>
                    <a:pt x="3812" y="4001"/>
                    <a:pt x="4031" y="2766"/>
                  </a:cubicBezTo>
                  <a:cubicBezTo>
                    <a:pt x="4239" y="1532"/>
                    <a:pt x="4326" y="91"/>
                    <a:pt x="4326" y="91"/>
                  </a:cubicBezTo>
                  <a:cubicBezTo>
                    <a:pt x="4326" y="91"/>
                    <a:pt x="3468" y="0"/>
                    <a:pt x="25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8" name="Google Shape;3498;p81"/>
            <p:cNvSpPr/>
            <p:nvPr>
              <p:custDataLst>
                <p:tags r:id="rId60"/>
              </p:custDataLst>
            </p:nvPr>
          </p:nvSpPr>
          <p:spPr>
            <a:xfrm>
              <a:off x="4729300" y="2067125"/>
              <a:ext cx="6875" cy="55475"/>
            </a:xfrm>
            <a:custGeom>
              <a:avLst/>
              <a:gdLst/>
              <a:ahLst/>
              <a:cxnLst/>
              <a:rect l="l" t="t" r="r" b="b"/>
              <a:pathLst>
                <a:path w="275" h="2219" extrusionOk="0">
                  <a:moveTo>
                    <a:pt x="23" y="2076"/>
                  </a:moveTo>
                  <a:cubicBezTo>
                    <a:pt x="12" y="2120"/>
                    <a:pt x="1" y="2164"/>
                    <a:pt x="1" y="2219"/>
                  </a:cubicBezTo>
                  <a:lnTo>
                    <a:pt x="1" y="2219"/>
                  </a:lnTo>
                  <a:cubicBezTo>
                    <a:pt x="1" y="2164"/>
                    <a:pt x="12" y="2120"/>
                    <a:pt x="23" y="2076"/>
                  </a:cubicBezTo>
                  <a:close/>
                  <a:moveTo>
                    <a:pt x="274" y="1"/>
                  </a:moveTo>
                  <a:lnTo>
                    <a:pt x="274" y="1"/>
                  </a:lnTo>
                  <a:cubicBezTo>
                    <a:pt x="231" y="525"/>
                    <a:pt x="143" y="1312"/>
                    <a:pt x="23" y="2022"/>
                  </a:cubicBezTo>
                  <a:cubicBezTo>
                    <a:pt x="143" y="1312"/>
                    <a:pt x="231" y="525"/>
                    <a:pt x="274"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9" name="Google Shape;3499;p81"/>
            <p:cNvSpPr/>
            <p:nvPr>
              <p:custDataLst>
                <p:tags r:id="rId61"/>
              </p:custDataLst>
            </p:nvPr>
          </p:nvSpPr>
          <p:spPr>
            <a:xfrm>
              <a:off x="4632375" y="2067125"/>
              <a:ext cx="103800" cy="161975"/>
            </a:xfrm>
            <a:custGeom>
              <a:avLst/>
              <a:gdLst/>
              <a:ahLst/>
              <a:cxnLst/>
              <a:rect l="l" t="t" r="r" b="b"/>
              <a:pathLst>
                <a:path w="4152" h="6479" extrusionOk="0">
                  <a:moveTo>
                    <a:pt x="4151" y="1"/>
                  </a:moveTo>
                  <a:cubicBezTo>
                    <a:pt x="4020" y="209"/>
                    <a:pt x="3550" y="427"/>
                    <a:pt x="2916" y="547"/>
                  </a:cubicBezTo>
                  <a:cubicBezTo>
                    <a:pt x="2676" y="689"/>
                    <a:pt x="2404" y="853"/>
                    <a:pt x="2174" y="1093"/>
                  </a:cubicBezTo>
                  <a:cubicBezTo>
                    <a:pt x="1409" y="1836"/>
                    <a:pt x="437" y="4261"/>
                    <a:pt x="437" y="4261"/>
                  </a:cubicBezTo>
                  <a:cubicBezTo>
                    <a:pt x="470" y="4545"/>
                    <a:pt x="295" y="4818"/>
                    <a:pt x="1" y="5004"/>
                  </a:cubicBezTo>
                  <a:cubicBezTo>
                    <a:pt x="11" y="5331"/>
                    <a:pt x="33" y="5583"/>
                    <a:pt x="55" y="5714"/>
                  </a:cubicBezTo>
                  <a:cubicBezTo>
                    <a:pt x="120" y="6096"/>
                    <a:pt x="874" y="6369"/>
                    <a:pt x="1606" y="6479"/>
                  </a:cubicBezTo>
                  <a:cubicBezTo>
                    <a:pt x="1464" y="6173"/>
                    <a:pt x="1289" y="5484"/>
                    <a:pt x="1693" y="4305"/>
                  </a:cubicBezTo>
                  <a:cubicBezTo>
                    <a:pt x="2098" y="3147"/>
                    <a:pt x="3113" y="2677"/>
                    <a:pt x="3878" y="2219"/>
                  </a:cubicBezTo>
                  <a:cubicBezTo>
                    <a:pt x="3878" y="2164"/>
                    <a:pt x="3889" y="2120"/>
                    <a:pt x="3900" y="2076"/>
                  </a:cubicBezTo>
                  <a:lnTo>
                    <a:pt x="3900" y="2022"/>
                  </a:lnTo>
                  <a:cubicBezTo>
                    <a:pt x="4020" y="1312"/>
                    <a:pt x="4108" y="525"/>
                    <a:pt x="41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0" name="Google Shape;3500;p81"/>
            <p:cNvSpPr/>
            <p:nvPr>
              <p:custDataLst>
                <p:tags r:id="rId62"/>
              </p:custDataLst>
            </p:nvPr>
          </p:nvSpPr>
          <p:spPr>
            <a:xfrm>
              <a:off x="4545250" y="2123375"/>
              <a:ext cx="99175" cy="73425"/>
            </a:xfrm>
            <a:custGeom>
              <a:avLst/>
              <a:gdLst/>
              <a:ahLst/>
              <a:cxnLst/>
              <a:rect l="l" t="t" r="r" b="b"/>
              <a:pathLst>
                <a:path w="3967" h="2937" extrusionOk="0">
                  <a:moveTo>
                    <a:pt x="2866" y="0"/>
                  </a:moveTo>
                  <a:cubicBezTo>
                    <a:pt x="2104" y="0"/>
                    <a:pt x="263" y="690"/>
                    <a:pt x="263" y="690"/>
                  </a:cubicBezTo>
                  <a:cubicBezTo>
                    <a:pt x="263" y="690"/>
                    <a:pt x="1" y="1312"/>
                    <a:pt x="777" y="2098"/>
                  </a:cubicBezTo>
                  <a:cubicBezTo>
                    <a:pt x="1382" y="2695"/>
                    <a:pt x="2271" y="2936"/>
                    <a:pt x="2843" y="2936"/>
                  </a:cubicBezTo>
                  <a:cubicBezTo>
                    <a:pt x="3014" y="2936"/>
                    <a:pt x="3158" y="2914"/>
                    <a:pt x="3256" y="2874"/>
                  </a:cubicBezTo>
                  <a:cubicBezTo>
                    <a:pt x="3682" y="2699"/>
                    <a:pt x="3966" y="2360"/>
                    <a:pt x="3922" y="2011"/>
                  </a:cubicBezTo>
                  <a:cubicBezTo>
                    <a:pt x="3889" y="1673"/>
                    <a:pt x="3573" y="296"/>
                    <a:pt x="3114" y="45"/>
                  </a:cubicBezTo>
                  <a:cubicBezTo>
                    <a:pt x="3058" y="14"/>
                    <a:pt x="2972" y="0"/>
                    <a:pt x="28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1" name="Google Shape;3501;p81"/>
            <p:cNvSpPr/>
            <p:nvPr>
              <p:custDataLst>
                <p:tags r:id="rId63"/>
              </p:custDataLst>
            </p:nvPr>
          </p:nvSpPr>
          <p:spPr>
            <a:xfrm>
              <a:off x="4464425" y="2135325"/>
              <a:ext cx="173125" cy="371300"/>
            </a:xfrm>
            <a:custGeom>
              <a:avLst/>
              <a:gdLst/>
              <a:ahLst/>
              <a:cxnLst/>
              <a:rect l="l" t="t" r="r" b="b"/>
              <a:pathLst>
                <a:path w="6925" h="14852" extrusionOk="0">
                  <a:moveTo>
                    <a:pt x="4485" y="1"/>
                  </a:moveTo>
                  <a:cubicBezTo>
                    <a:pt x="4333" y="1"/>
                    <a:pt x="4239" y="4"/>
                    <a:pt x="4239" y="4"/>
                  </a:cubicBezTo>
                  <a:cubicBezTo>
                    <a:pt x="4239" y="4"/>
                    <a:pt x="3966" y="1118"/>
                    <a:pt x="3649" y="1784"/>
                  </a:cubicBezTo>
                  <a:cubicBezTo>
                    <a:pt x="3321" y="2462"/>
                    <a:pt x="2852" y="2822"/>
                    <a:pt x="2491" y="4559"/>
                  </a:cubicBezTo>
                  <a:cubicBezTo>
                    <a:pt x="2141" y="6307"/>
                    <a:pt x="1781" y="9037"/>
                    <a:pt x="1301" y="10304"/>
                  </a:cubicBezTo>
                  <a:cubicBezTo>
                    <a:pt x="831" y="11571"/>
                    <a:pt x="1" y="12685"/>
                    <a:pt x="121" y="13559"/>
                  </a:cubicBezTo>
                  <a:cubicBezTo>
                    <a:pt x="227" y="14335"/>
                    <a:pt x="704" y="14852"/>
                    <a:pt x="1138" y="14852"/>
                  </a:cubicBezTo>
                  <a:cubicBezTo>
                    <a:pt x="1193" y="14852"/>
                    <a:pt x="1248" y="14844"/>
                    <a:pt x="1301" y="14826"/>
                  </a:cubicBezTo>
                  <a:cubicBezTo>
                    <a:pt x="1781" y="14662"/>
                    <a:pt x="1901" y="11855"/>
                    <a:pt x="2218" y="11222"/>
                  </a:cubicBezTo>
                  <a:cubicBezTo>
                    <a:pt x="2535" y="10588"/>
                    <a:pt x="4392" y="6700"/>
                    <a:pt x="4709" y="5433"/>
                  </a:cubicBezTo>
                  <a:cubicBezTo>
                    <a:pt x="5025" y="4166"/>
                    <a:pt x="5025" y="3925"/>
                    <a:pt x="5430" y="3095"/>
                  </a:cubicBezTo>
                  <a:cubicBezTo>
                    <a:pt x="5823" y="2265"/>
                    <a:pt x="6500" y="1271"/>
                    <a:pt x="6729" y="593"/>
                  </a:cubicBezTo>
                  <a:cubicBezTo>
                    <a:pt x="6925" y="51"/>
                    <a:pt x="5151" y="1"/>
                    <a:pt x="4485" y="1"/>
                  </a:cubicBez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2" name="Google Shape;3502;p81"/>
            <p:cNvSpPr/>
            <p:nvPr>
              <p:custDataLst>
                <p:tags r:id="rId64"/>
              </p:custDataLst>
            </p:nvPr>
          </p:nvSpPr>
          <p:spPr>
            <a:xfrm>
              <a:off x="4496925" y="2170100"/>
              <a:ext cx="62850" cy="222850"/>
            </a:xfrm>
            <a:custGeom>
              <a:avLst/>
              <a:gdLst/>
              <a:ahLst/>
              <a:cxnLst/>
              <a:rect l="l" t="t" r="r" b="b"/>
              <a:pathLst>
                <a:path w="2514" h="8914" extrusionOk="0">
                  <a:moveTo>
                    <a:pt x="1" y="8913"/>
                  </a:moveTo>
                  <a:lnTo>
                    <a:pt x="1" y="8913"/>
                  </a:lnTo>
                  <a:lnTo>
                    <a:pt x="1" y="8913"/>
                  </a:lnTo>
                  <a:lnTo>
                    <a:pt x="1" y="8913"/>
                  </a:lnTo>
                  <a:lnTo>
                    <a:pt x="1" y="8913"/>
                  </a:lnTo>
                  <a:lnTo>
                    <a:pt x="1" y="8913"/>
                  </a:lnTo>
                  <a:lnTo>
                    <a:pt x="1" y="8913"/>
                  </a:lnTo>
                  <a:close/>
                  <a:moveTo>
                    <a:pt x="2513" y="0"/>
                  </a:moveTo>
                  <a:cubicBezTo>
                    <a:pt x="2458" y="142"/>
                    <a:pt x="2404" y="273"/>
                    <a:pt x="2349" y="393"/>
                  </a:cubicBezTo>
                  <a:cubicBezTo>
                    <a:pt x="2021" y="1071"/>
                    <a:pt x="1552" y="1431"/>
                    <a:pt x="1191" y="3168"/>
                  </a:cubicBezTo>
                  <a:cubicBezTo>
                    <a:pt x="1006" y="4107"/>
                    <a:pt x="809" y="5341"/>
                    <a:pt x="601" y="6477"/>
                  </a:cubicBezTo>
                  <a:lnTo>
                    <a:pt x="601" y="6477"/>
                  </a:lnTo>
                  <a:cubicBezTo>
                    <a:pt x="809" y="5341"/>
                    <a:pt x="1006" y="4107"/>
                    <a:pt x="1191" y="3168"/>
                  </a:cubicBezTo>
                  <a:cubicBezTo>
                    <a:pt x="1552" y="1431"/>
                    <a:pt x="2021" y="1071"/>
                    <a:pt x="2349" y="393"/>
                  </a:cubicBezTo>
                  <a:cubicBezTo>
                    <a:pt x="2404" y="273"/>
                    <a:pt x="2458" y="142"/>
                    <a:pt x="2513"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3" name="Google Shape;3503;p81"/>
            <p:cNvSpPr/>
            <p:nvPr>
              <p:custDataLst>
                <p:tags r:id="rId65"/>
              </p:custDataLst>
            </p:nvPr>
          </p:nvSpPr>
          <p:spPr>
            <a:xfrm>
              <a:off x="4495550" y="2136775"/>
              <a:ext cx="96700" cy="260250"/>
            </a:xfrm>
            <a:custGeom>
              <a:avLst/>
              <a:gdLst/>
              <a:ahLst/>
              <a:cxnLst/>
              <a:rect l="l" t="t" r="r" b="b"/>
              <a:pathLst>
                <a:path w="3868" h="10410" extrusionOk="0">
                  <a:moveTo>
                    <a:pt x="3605" y="1"/>
                  </a:moveTo>
                  <a:cubicBezTo>
                    <a:pt x="3464" y="1"/>
                    <a:pt x="3321" y="11"/>
                    <a:pt x="3180" y="23"/>
                  </a:cubicBezTo>
                  <a:cubicBezTo>
                    <a:pt x="3103" y="23"/>
                    <a:pt x="3037" y="33"/>
                    <a:pt x="2972" y="44"/>
                  </a:cubicBezTo>
                  <a:cubicBezTo>
                    <a:pt x="2906" y="263"/>
                    <a:pt x="2753" y="831"/>
                    <a:pt x="2568" y="1333"/>
                  </a:cubicBezTo>
                  <a:cubicBezTo>
                    <a:pt x="2513" y="1475"/>
                    <a:pt x="2459" y="1606"/>
                    <a:pt x="2404" y="1726"/>
                  </a:cubicBezTo>
                  <a:cubicBezTo>
                    <a:pt x="2076" y="2404"/>
                    <a:pt x="1607" y="2764"/>
                    <a:pt x="1246" y="4501"/>
                  </a:cubicBezTo>
                  <a:cubicBezTo>
                    <a:pt x="1061" y="5440"/>
                    <a:pt x="864" y="6674"/>
                    <a:pt x="656" y="7810"/>
                  </a:cubicBezTo>
                  <a:cubicBezTo>
                    <a:pt x="656" y="7810"/>
                    <a:pt x="799" y="7778"/>
                    <a:pt x="1017" y="7778"/>
                  </a:cubicBezTo>
                  <a:cubicBezTo>
                    <a:pt x="1071" y="7778"/>
                    <a:pt x="1137" y="7778"/>
                    <a:pt x="1202" y="7788"/>
                  </a:cubicBezTo>
                  <a:cubicBezTo>
                    <a:pt x="1617" y="6041"/>
                    <a:pt x="1956" y="4533"/>
                    <a:pt x="2087" y="3965"/>
                  </a:cubicBezTo>
                  <a:cubicBezTo>
                    <a:pt x="2350" y="2906"/>
                    <a:pt x="3245" y="1147"/>
                    <a:pt x="3867" y="11"/>
                  </a:cubicBezTo>
                  <a:cubicBezTo>
                    <a:pt x="3780" y="1"/>
                    <a:pt x="3693" y="1"/>
                    <a:pt x="3605" y="1"/>
                  </a:cubicBezTo>
                  <a:close/>
                  <a:moveTo>
                    <a:pt x="56" y="10246"/>
                  </a:moveTo>
                  <a:lnTo>
                    <a:pt x="56" y="10246"/>
                  </a:lnTo>
                  <a:cubicBezTo>
                    <a:pt x="44" y="10300"/>
                    <a:pt x="23" y="10355"/>
                    <a:pt x="1" y="10410"/>
                  </a:cubicBezTo>
                  <a:cubicBezTo>
                    <a:pt x="23" y="10355"/>
                    <a:pt x="56" y="10290"/>
                    <a:pt x="56" y="10246"/>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4" name="Google Shape;3504;p81"/>
            <p:cNvSpPr/>
            <p:nvPr>
              <p:custDataLst>
                <p:tags r:id="rId66"/>
              </p:custDataLst>
            </p:nvPr>
          </p:nvSpPr>
          <p:spPr>
            <a:xfrm>
              <a:off x="4484100" y="2331175"/>
              <a:ext cx="72925" cy="100275"/>
            </a:xfrm>
            <a:custGeom>
              <a:avLst/>
              <a:gdLst/>
              <a:ahLst/>
              <a:cxnLst/>
              <a:rect l="l" t="t" r="r" b="b"/>
              <a:pathLst>
                <a:path w="2917" h="4011" extrusionOk="0">
                  <a:moveTo>
                    <a:pt x="1476" y="1"/>
                  </a:moveTo>
                  <a:cubicBezTo>
                    <a:pt x="1260" y="1"/>
                    <a:pt x="1114" y="34"/>
                    <a:pt x="1114" y="34"/>
                  </a:cubicBezTo>
                  <a:cubicBezTo>
                    <a:pt x="852" y="56"/>
                    <a:pt x="579" y="2186"/>
                    <a:pt x="514" y="2470"/>
                  </a:cubicBezTo>
                  <a:cubicBezTo>
                    <a:pt x="459" y="2765"/>
                    <a:pt x="0" y="3267"/>
                    <a:pt x="22" y="3639"/>
                  </a:cubicBezTo>
                  <a:cubicBezTo>
                    <a:pt x="44" y="4010"/>
                    <a:pt x="754" y="3988"/>
                    <a:pt x="1180" y="4010"/>
                  </a:cubicBezTo>
                  <a:cubicBezTo>
                    <a:pt x="1187" y="4010"/>
                    <a:pt x="1195" y="4011"/>
                    <a:pt x="1202" y="4011"/>
                  </a:cubicBezTo>
                  <a:cubicBezTo>
                    <a:pt x="1601" y="4011"/>
                    <a:pt x="1476" y="3440"/>
                    <a:pt x="1529" y="3311"/>
                  </a:cubicBezTo>
                  <a:cubicBezTo>
                    <a:pt x="1595" y="3180"/>
                    <a:pt x="2480" y="1214"/>
                    <a:pt x="2698" y="908"/>
                  </a:cubicBezTo>
                  <a:cubicBezTo>
                    <a:pt x="2917" y="592"/>
                    <a:pt x="2742" y="548"/>
                    <a:pt x="2742" y="548"/>
                  </a:cubicBezTo>
                  <a:cubicBezTo>
                    <a:pt x="2357" y="88"/>
                    <a:pt x="1825" y="1"/>
                    <a:pt x="14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5" name="Google Shape;3505;p81"/>
            <p:cNvSpPr/>
            <p:nvPr>
              <p:custDataLst>
                <p:tags r:id="rId67"/>
              </p:custDataLst>
            </p:nvPr>
          </p:nvSpPr>
          <p:spPr>
            <a:xfrm>
              <a:off x="4551800" y="2040000"/>
              <a:ext cx="181625" cy="133650"/>
            </a:xfrm>
            <a:custGeom>
              <a:avLst/>
              <a:gdLst/>
              <a:ahLst/>
              <a:cxnLst/>
              <a:rect l="l" t="t" r="r" b="b"/>
              <a:pathLst>
                <a:path w="7265" h="5346" extrusionOk="0">
                  <a:moveTo>
                    <a:pt x="4442" y="0"/>
                  </a:moveTo>
                  <a:cubicBezTo>
                    <a:pt x="3204" y="0"/>
                    <a:pt x="1935" y="158"/>
                    <a:pt x="1935" y="158"/>
                  </a:cubicBezTo>
                  <a:lnTo>
                    <a:pt x="1" y="4025"/>
                  </a:lnTo>
                  <a:cubicBezTo>
                    <a:pt x="1" y="4025"/>
                    <a:pt x="714" y="3872"/>
                    <a:pt x="1375" y="3872"/>
                  </a:cubicBezTo>
                  <a:cubicBezTo>
                    <a:pt x="1631" y="3872"/>
                    <a:pt x="1880" y="3895"/>
                    <a:pt x="2076" y="3959"/>
                  </a:cubicBezTo>
                  <a:cubicBezTo>
                    <a:pt x="2765" y="4199"/>
                    <a:pt x="3660" y="5346"/>
                    <a:pt x="3660" y="5346"/>
                  </a:cubicBezTo>
                  <a:cubicBezTo>
                    <a:pt x="3660" y="5346"/>
                    <a:pt x="4632" y="2921"/>
                    <a:pt x="5397" y="2178"/>
                  </a:cubicBezTo>
                  <a:cubicBezTo>
                    <a:pt x="6151" y="1425"/>
                    <a:pt x="7265" y="1370"/>
                    <a:pt x="6707" y="496"/>
                  </a:cubicBezTo>
                  <a:cubicBezTo>
                    <a:pt x="6456" y="107"/>
                    <a:pt x="5460" y="0"/>
                    <a:pt x="444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6" name="Google Shape;3506;p81"/>
            <p:cNvSpPr/>
            <p:nvPr>
              <p:custDataLst>
                <p:tags r:id="rId68"/>
              </p:custDataLst>
            </p:nvPr>
          </p:nvSpPr>
          <p:spPr>
            <a:xfrm>
              <a:off x="4551800" y="2137875"/>
              <a:ext cx="18050" cy="2750"/>
            </a:xfrm>
            <a:custGeom>
              <a:avLst/>
              <a:gdLst/>
              <a:ahLst/>
              <a:cxnLst/>
              <a:rect l="l" t="t" r="r" b="b"/>
              <a:pathLst>
                <a:path w="722" h="110" extrusionOk="0">
                  <a:moveTo>
                    <a:pt x="722" y="0"/>
                  </a:moveTo>
                  <a:cubicBezTo>
                    <a:pt x="318" y="44"/>
                    <a:pt x="12" y="110"/>
                    <a:pt x="1" y="110"/>
                  </a:cubicBezTo>
                  <a:cubicBezTo>
                    <a:pt x="12" y="110"/>
                    <a:pt x="318" y="44"/>
                    <a:pt x="722" y="0"/>
                  </a:cubicBezTo>
                  <a:close/>
                </a:path>
              </a:pathLst>
            </a:custGeom>
            <a:solidFill>
              <a:srgbClr val="3034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7" name="Google Shape;3507;p81"/>
            <p:cNvSpPr/>
            <p:nvPr>
              <p:custDataLst>
                <p:tags r:id="rId69"/>
              </p:custDataLst>
            </p:nvPr>
          </p:nvSpPr>
          <p:spPr>
            <a:xfrm>
              <a:off x="4569825" y="2137325"/>
              <a:ext cx="5225" cy="575"/>
            </a:xfrm>
            <a:custGeom>
              <a:avLst/>
              <a:gdLst/>
              <a:ahLst/>
              <a:cxnLst/>
              <a:rect l="l" t="t" r="r" b="b"/>
              <a:pathLst>
                <a:path w="209" h="23" extrusionOk="0">
                  <a:moveTo>
                    <a:pt x="209" y="1"/>
                  </a:moveTo>
                  <a:cubicBezTo>
                    <a:pt x="132" y="1"/>
                    <a:pt x="66" y="11"/>
                    <a:pt x="1" y="22"/>
                  </a:cubicBezTo>
                  <a:lnTo>
                    <a:pt x="1" y="22"/>
                  </a:lnTo>
                  <a:cubicBezTo>
                    <a:pt x="66" y="11"/>
                    <a:pt x="132" y="1"/>
                    <a:pt x="209" y="1"/>
                  </a:cubicBezTo>
                  <a:close/>
                </a:path>
              </a:pathLst>
            </a:custGeom>
            <a:solidFill>
              <a:srgbClr val="C286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8" name="Google Shape;3508;p81"/>
            <p:cNvSpPr/>
            <p:nvPr>
              <p:custDataLst>
                <p:tags r:id="rId70"/>
              </p:custDataLst>
            </p:nvPr>
          </p:nvSpPr>
          <p:spPr>
            <a:xfrm>
              <a:off x="4551800" y="2140600"/>
              <a:ext cx="25" cy="25"/>
            </a:xfrm>
            <a:custGeom>
              <a:avLst/>
              <a:gdLst/>
              <a:ahLst/>
              <a:cxnLst/>
              <a:rect l="l" t="t" r="r" b="b"/>
              <a:pathLst>
                <a:path w="1" h="1" extrusionOk="0">
                  <a:moveTo>
                    <a:pt x="1" y="1"/>
                  </a:moveTo>
                  <a:lnTo>
                    <a:pt x="1" y="1"/>
                  </a:lnTo>
                  <a:close/>
                </a:path>
              </a:pathLst>
            </a:custGeom>
            <a:solidFill>
              <a:srgbClr val="3034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9" name="Google Shape;3509;p81"/>
            <p:cNvSpPr/>
            <p:nvPr>
              <p:custDataLst>
                <p:tags r:id="rId71"/>
              </p:custDataLst>
            </p:nvPr>
          </p:nvSpPr>
          <p:spPr>
            <a:xfrm>
              <a:off x="4551800" y="2044475"/>
              <a:ext cx="136850" cy="96150"/>
            </a:xfrm>
            <a:custGeom>
              <a:avLst/>
              <a:gdLst/>
              <a:ahLst/>
              <a:cxnLst/>
              <a:rect l="l" t="t" r="r" b="b"/>
              <a:pathLst>
                <a:path w="5474" h="3846" extrusionOk="0">
                  <a:moveTo>
                    <a:pt x="1923" y="1"/>
                  </a:moveTo>
                  <a:lnTo>
                    <a:pt x="1" y="3846"/>
                  </a:lnTo>
                  <a:cubicBezTo>
                    <a:pt x="12" y="3846"/>
                    <a:pt x="318" y="3780"/>
                    <a:pt x="722" y="3736"/>
                  </a:cubicBezTo>
                  <a:cubicBezTo>
                    <a:pt x="787" y="3725"/>
                    <a:pt x="853" y="3715"/>
                    <a:pt x="930" y="3715"/>
                  </a:cubicBezTo>
                  <a:cubicBezTo>
                    <a:pt x="1202" y="3113"/>
                    <a:pt x="2066" y="1322"/>
                    <a:pt x="2448" y="1246"/>
                  </a:cubicBezTo>
                  <a:lnTo>
                    <a:pt x="2524" y="1246"/>
                  </a:lnTo>
                  <a:cubicBezTo>
                    <a:pt x="2732" y="1246"/>
                    <a:pt x="2918" y="1377"/>
                    <a:pt x="3180" y="1519"/>
                  </a:cubicBezTo>
                  <a:cubicBezTo>
                    <a:pt x="3431" y="1650"/>
                    <a:pt x="3748" y="1792"/>
                    <a:pt x="4185" y="1792"/>
                  </a:cubicBezTo>
                  <a:cubicBezTo>
                    <a:pt x="4261" y="1792"/>
                    <a:pt x="4338" y="1781"/>
                    <a:pt x="4425" y="1781"/>
                  </a:cubicBezTo>
                  <a:cubicBezTo>
                    <a:pt x="4851" y="1727"/>
                    <a:pt x="5200" y="1650"/>
                    <a:pt x="5474" y="1540"/>
                  </a:cubicBezTo>
                  <a:cubicBezTo>
                    <a:pt x="5364" y="1540"/>
                    <a:pt x="5244" y="1552"/>
                    <a:pt x="5135" y="1552"/>
                  </a:cubicBezTo>
                  <a:cubicBezTo>
                    <a:pt x="4906" y="1552"/>
                    <a:pt x="4676" y="1530"/>
                    <a:pt x="4447" y="1497"/>
                  </a:cubicBezTo>
                  <a:lnTo>
                    <a:pt x="4425" y="1497"/>
                  </a:lnTo>
                  <a:cubicBezTo>
                    <a:pt x="3333" y="1355"/>
                    <a:pt x="2338" y="525"/>
                    <a:pt x="19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0" name="Google Shape;3510;p81"/>
            <p:cNvSpPr/>
            <p:nvPr>
              <p:custDataLst>
                <p:tags r:id="rId72"/>
              </p:custDataLst>
            </p:nvPr>
          </p:nvSpPr>
          <p:spPr>
            <a:xfrm>
              <a:off x="4325450" y="1806625"/>
              <a:ext cx="398975" cy="185150"/>
            </a:xfrm>
            <a:custGeom>
              <a:avLst/>
              <a:gdLst/>
              <a:ahLst/>
              <a:cxnLst/>
              <a:rect l="l" t="t" r="r" b="b"/>
              <a:pathLst>
                <a:path w="15959" h="7406" extrusionOk="0">
                  <a:moveTo>
                    <a:pt x="13184" y="1"/>
                  </a:moveTo>
                  <a:cubicBezTo>
                    <a:pt x="13184" y="1"/>
                    <a:pt x="13632" y="1137"/>
                    <a:pt x="13271" y="1388"/>
                  </a:cubicBezTo>
                  <a:cubicBezTo>
                    <a:pt x="12911" y="1650"/>
                    <a:pt x="11884" y="2044"/>
                    <a:pt x="11360" y="2207"/>
                  </a:cubicBezTo>
                  <a:cubicBezTo>
                    <a:pt x="10836" y="2360"/>
                    <a:pt x="10409" y="3180"/>
                    <a:pt x="9372" y="3769"/>
                  </a:cubicBezTo>
                  <a:cubicBezTo>
                    <a:pt x="8323" y="4359"/>
                    <a:pt x="6598" y="5167"/>
                    <a:pt x="5156" y="5299"/>
                  </a:cubicBezTo>
                  <a:cubicBezTo>
                    <a:pt x="3725" y="5430"/>
                    <a:pt x="2578" y="5364"/>
                    <a:pt x="1988" y="5430"/>
                  </a:cubicBezTo>
                  <a:cubicBezTo>
                    <a:pt x="1409" y="5495"/>
                    <a:pt x="557" y="5724"/>
                    <a:pt x="754" y="5823"/>
                  </a:cubicBezTo>
                  <a:cubicBezTo>
                    <a:pt x="950" y="5921"/>
                    <a:pt x="1442" y="5954"/>
                    <a:pt x="1442" y="5954"/>
                  </a:cubicBezTo>
                  <a:cubicBezTo>
                    <a:pt x="1442" y="5954"/>
                    <a:pt x="0" y="6544"/>
                    <a:pt x="0" y="7003"/>
                  </a:cubicBezTo>
                  <a:cubicBezTo>
                    <a:pt x="0" y="7301"/>
                    <a:pt x="390" y="7406"/>
                    <a:pt x="770" y="7406"/>
                  </a:cubicBezTo>
                  <a:cubicBezTo>
                    <a:pt x="973" y="7406"/>
                    <a:pt x="1174" y="7376"/>
                    <a:pt x="1311" y="7330"/>
                  </a:cubicBezTo>
                  <a:cubicBezTo>
                    <a:pt x="1704" y="7199"/>
                    <a:pt x="2021" y="6609"/>
                    <a:pt x="2447" y="6609"/>
                  </a:cubicBezTo>
                  <a:cubicBezTo>
                    <a:pt x="2873" y="6609"/>
                    <a:pt x="6794" y="6413"/>
                    <a:pt x="7930" y="6216"/>
                  </a:cubicBezTo>
                  <a:cubicBezTo>
                    <a:pt x="9077" y="6019"/>
                    <a:pt x="10016" y="5134"/>
                    <a:pt x="10639" y="4850"/>
                  </a:cubicBezTo>
                  <a:cubicBezTo>
                    <a:pt x="10883" y="4735"/>
                    <a:pt x="11111" y="4700"/>
                    <a:pt x="11299" y="4700"/>
                  </a:cubicBezTo>
                  <a:cubicBezTo>
                    <a:pt x="11591" y="4700"/>
                    <a:pt x="11786" y="4785"/>
                    <a:pt x="11786" y="4785"/>
                  </a:cubicBezTo>
                  <a:cubicBezTo>
                    <a:pt x="11786" y="4785"/>
                    <a:pt x="13257" y="5045"/>
                    <a:pt x="14045" y="5045"/>
                  </a:cubicBezTo>
                  <a:cubicBezTo>
                    <a:pt x="14127" y="5045"/>
                    <a:pt x="14201" y="5043"/>
                    <a:pt x="14265" y="5036"/>
                  </a:cubicBezTo>
                  <a:cubicBezTo>
                    <a:pt x="14953" y="4971"/>
                    <a:pt x="15150" y="4654"/>
                    <a:pt x="15401" y="3769"/>
                  </a:cubicBezTo>
                  <a:cubicBezTo>
                    <a:pt x="15664" y="2884"/>
                    <a:pt x="15958" y="2207"/>
                    <a:pt x="15958" y="2109"/>
                  </a:cubicBezTo>
                  <a:cubicBezTo>
                    <a:pt x="15958" y="2010"/>
                    <a:pt x="15565" y="1585"/>
                    <a:pt x="15565" y="1585"/>
                  </a:cubicBezTo>
                  <a:cubicBezTo>
                    <a:pt x="15565" y="1585"/>
                    <a:pt x="15562" y="1585"/>
                    <a:pt x="15557" y="1585"/>
                  </a:cubicBezTo>
                  <a:cubicBezTo>
                    <a:pt x="15472" y="1585"/>
                    <a:pt x="14772" y="1556"/>
                    <a:pt x="15019" y="602"/>
                  </a:cubicBezTo>
                  <a:lnTo>
                    <a:pt x="13184" y="1"/>
                  </a:ln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1" name="Google Shape;3511;p81"/>
            <p:cNvSpPr/>
            <p:nvPr>
              <p:custDataLst>
                <p:tags r:id="rId73"/>
              </p:custDataLst>
            </p:nvPr>
          </p:nvSpPr>
          <p:spPr>
            <a:xfrm>
              <a:off x="4700975" y="1838450"/>
              <a:ext cx="8150" cy="6725"/>
            </a:xfrm>
            <a:custGeom>
              <a:avLst/>
              <a:gdLst/>
              <a:ahLst/>
              <a:cxnLst/>
              <a:rect l="l" t="t" r="r" b="b"/>
              <a:pathLst>
                <a:path w="326" h="269" extrusionOk="0">
                  <a:moveTo>
                    <a:pt x="1" y="0"/>
                  </a:moveTo>
                  <a:lnTo>
                    <a:pt x="1" y="0"/>
                  </a:lnTo>
                  <a:cubicBezTo>
                    <a:pt x="78" y="150"/>
                    <a:pt x="207" y="235"/>
                    <a:pt x="315" y="268"/>
                  </a:cubicBezTo>
                  <a:lnTo>
                    <a:pt x="325" y="268"/>
                  </a:lnTo>
                  <a:cubicBezTo>
                    <a:pt x="207" y="235"/>
                    <a:pt x="78" y="150"/>
                    <a:pt x="1"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2" name="Google Shape;3512;p81"/>
            <p:cNvSpPr/>
            <p:nvPr>
              <p:custDataLst>
                <p:tags r:id="rId74"/>
              </p:custDataLst>
            </p:nvPr>
          </p:nvSpPr>
          <p:spPr>
            <a:xfrm>
              <a:off x="4655025" y="1806625"/>
              <a:ext cx="53825" cy="39075"/>
            </a:xfrm>
            <a:custGeom>
              <a:avLst/>
              <a:gdLst/>
              <a:ahLst/>
              <a:cxnLst/>
              <a:rect l="l" t="t" r="r" b="b"/>
              <a:pathLst>
                <a:path w="2153" h="1563" extrusionOk="0">
                  <a:moveTo>
                    <a:pt x="1" y="1"/>
                  </a:moveTo>
                  <a:cubicBezTo>
                    <a:pt x="1" y="1"/>
                    <a:pt x="154" y="405"/>
                    <a:pt x="209" y="787"/>
                  </a:cubicBezTo>
                  <a:cubicBezTo>
                    <a:pt x="372" y="984"/>
                    <a:pt x="624" y="1224"/>
                    <a:pt x="995" y="1377"/>
                  </a:cubicBezTo>
                  <a:cubicBezTo>
                    <a:pt x="1311" y="1508"/>
                    <a:pt x="1617" y="1563"/>
                    <a:pt x="1891" y="1563"/>
                  </a:cubicBezTo>
                  <a:cubicBezTo>
                    <a:pt x="1989" y="1563"/>
                    <a:pt x="2076" y="1552"/>
                    <a:pt x="2153" y="1541"/>
                  </a:cubicBezTo>
                  <a:cubicBezTo>
                    <a:pt x="2044" y="1508"/>
                    <a:pt x="1913" y="1421"/>
                    <a:pt x="1836" y="1268"/>
                  </a:cubicBezTo>
                  <a:lnTo>
                    <a:pt x="1836" y="1257"/>
                  </a:lnTo>
                  <a:cubicBezTo>
                    <a:pt x="1770" y="1115"/>
                    <a:pt x="1748" y="918"/>
                    <a:pt x="1825" y="624"/>
                  </a:cubicBezTo>
                  <a:lnTo>
                    <a:pt x="1825" y="612"/>
                  </a:lnTo>
                  <a:lnTo>
                    <a:pt x="1836" y="602"/>
                  </a:lnTo>
                  <a:lnTo>
                    <a:pt x="1" y="1"/>
                  </a:ln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3" name="Google Shape;3513;p81"/>
            <p:cNvSpPr/>
            <p:nvPr>
              <p:custDataLst>
                <p:tags r:id="rId75"/>
              </p:custDataLst>
            </p:nvPr>
          </p:nvSpPr>
          <p:spPr>
            <a:xfrm>
              <a:off x="4544175" y="1928425"/>
              <a:ext cx="46175" cy="27325"/>
            </a:xfrm>
            <a:custGeom>
              <a:avLst/>
              <a:gdLst/>
              <a:ahLst/>
              <a:cxnLst/>
              <a:rect l="l" t="t" r="r" b="b"/>
              <a:pathLst>
                <a:path w="1847" h="1093" extrusionOk="0">
                  <a:moveTo>
                    <a:pt x="1846" y="0"/>
                  </a:moveTo>
                  <a:cubicBezTo>
                    <a:pt x="1388" y="230"/>
                    <a:pt x="754" y="754"/>
                    <a:pt x="0" y="1092"/>
                  </a:cubicBezTo>
                  <a:cubicBezTo>
                    <a:pt x="754" y="754"/>
                    <a:pt x="1388" y="230"/>
                    <a:pt x="1846"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4" name="Google Shape;3514;p81"/>
            <p:cNvSpPr/>
            <p:nvPr>
              <p:custDataLst>
                <p:tags r:id="rId76"/>
              </p:custDataLst>
            </p:nvPr>
          </p:nvSpPr>
          <p:spPr>
            <a:xfrm>
              <a:off x="4404350" y="1899750"/>
              <a:ext cx="211125" cy="71025"/>
            </a:xfrm>
            <a:custGeom>
              <a:avLst/>
              <a:gdLst/>
              <a:ahLst/>
              <a:cxnLst/>
              <a:rect l="l" t="t" r="r" b="b"/>
              <a:pathLst>
                <a:path w="8445" h="2841" extrusionOk="0">
                  <a:moveTo>
                    <a:pt x="8258" y="1"/>
                  </a:moveTo>
                  <a:cubicBezTo>
                    <a:pt x="7712" y="1"/>
                    <a:pt x="6467" y="1006"/>
                    <a:pt x="4949" y="1683"/>
                  </a:cubicBezTo>
                  <a:cubicBezTo>
                    <a:pt x="3824" y="2174"/>
                    <a:pt x="3103" y="2207"/>
                    <a:pt x="2207" y="2218"/>
                  </a:cubicBezTo>
                  <a:cubicBezTo>
                    <a:pt x="2229" y="2426"/>
                    <a:pt x="2240" y="2622"/>
                    <a:pt x="2218" y="2731"/>
                  </a:cubicBezTo>
                  <a:cubicBezTo>
                    <a:pt x="3256" y="2666"/>
                    <a:pt x="4282" y="2578"/>
                    <a:pt x="4774" y="2491"/>
                  </a:cubicBezTo>
                  <a:cubicBezTo>
                    <a:pt x="5058" y="2447"/>
                    <a:pt x="5331" y="2349"/>
                    <a:pt x="5593" y="2239"/>
                  </a:cubicBezTo>
                  <a:cubicBezTo>
                    <a:pt x="6347" y="1901"/>
                    <a:pt x="6981" y="1377"/>
                    <a:pt x="7439" y="1147"/>
                  </a:cubicBezTo>
                  <a:cubicBezTo>
                    <a:pt x="7450" y="1137"/>
                    <a:pt x="7472" y="1125"/>
                    <a:pt x="7483" y="1125"/>
                  </a:cubicBezTo>
                  <a:cubicBezTo>
                    <a:pt x="7723" y="1006"/>
                    <a:pt x="7952" y="972"/>
                    <a:pt x="8138" y="972"/>
                  </a:cubicBezTo>
                  <a:cubicBezTo>
                    <a:pt x="8215" y="972"/>
                    <a:pt x="8280" y="972"/>
                    <a:pt x="8335" y="984"/>
                  </a:cubicBezTo>
                  <a:lnTo>
                    <a:pt x="8335" y="798"/>
                  </a:lnTo>
                  <a:lnTo>
                    <a:pt x="8335" y="765"/>
                  </a:lnTo>
                  <a:lnTo>
                    <a:pt x="8335" y="754"/>
                  </a:lnTo>
                  <a:cubicBezTo>
                    <a:pt x="8346" y="579"/>
                    <a:pt x="8379" y="328"/>
                    <a:pt x="8444" y="55"/>
                  </a:cubicBezTo>
                  <a:cubicBezTo>
                    <a:pt x="8422" y="44"/>
                    <a:pt x="8401" y="33"/>
                    <a:pt x="8389" y="23"/>
                  </a:cubicBezTo>
                  <a:cubicBezTo>
                    <a:pt x="8346" y="11"/>
                    <a:pt x="8302" y="1"/>
                    <a:pt x="8258" y="1"/>
                  </a:cubicBezTo>
                  <a:close/>
                  <a:moveTo>
                    <a:pt x="525" y="2305"/>
                  </a:moveTo>
                  <a:cubicBezTo>
                    <a:pt x="350" y="2327"/>
                    <a:pt x="175" y="2360"/>
                    <a:pt x="1" y="2404"/>
                  </a:cubicBezTo>
                  <a:cubicBezTo>
                    <a:pt x="153" y="2535"/>
                    <a:pt x="285" y="2676"/>
                    <a:pt x="394" y="2841"/>
                  </a:cubicBezTo>
                  <a:cubicBezTo>
                    <a:pt x="437" y="2841"/>
                    <a:pt x="481" y="2829"/>
                    <a:pt x="514" y="2829"/>
                  </a:cubicBezTo>
                  <a:cubicBezTo>
                    <a:pt x="525" y="2786"/>
                    <a:pt x="547" y="2578"/>
                    <a:pt x="525" y="2305"/>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5" name="Google Shape;3515;p81"/>
            <p:cNvSpPr/>
            <p:nvPr>
              <p:custDataLst>
                <p:tags r:id="rId77"/>
              </p:custDataLst>
            </p:nvPr>
          </p:nvSpPr>
          <p:spPr>
            <a:xfrm>
              <a:off x="4413925" y="1936850"/>
              <a:ext cx="47800" cy="35575"/>
            </a:xfrm>
            <a:custGeom>
              <a:avLst/>
              <a:gdLst/>
              <a:ahLst/>
              <a:cxnLst/>
              <a:rect l="l" t="t" r="r" b="b"/>
              <a:pathLst>
                <a:path w="1912" h="1423" extrusionOk="0">
                  <a:moveTo>
                    <a:pt x="1345" y="1"/>
                  </a:moveTo>
                  <a:cubicBezTo>
                    <a:pt x="904" y="1"/>
                    <a:pt x="87" y="101"/>
                    <a:pt x="0" y="187"/>
                  </a:cubicBezTo>
                  <a:cubicBezTo>
                    <a:pt x="0" y="187"/>
                    <a:pt x="120" y="450"/>
                    <a:pt x="142" y="789"/>
                  </a:cubicBezTo>
                  <a:cubicBezTo>
                    <a:pt x="164" y="1127"/>
                    <a:pt x="131" y="1357"/>
                    <a:pt x="131" y="1357"/>
                  </a:cubicBezTo>
                  <a:cubicBezTo>
                    <a:pt x="131" y="1357"/>
                    <a:pt x="44" y="1389"/>
                    <a:pt x="229" y="1411"/>
                  </a:cubicBezTo>
                  <a:cubicBezTo>
                    <a:pt x="289" y="1418"/>
                    <a:pt x="462" y="1423"/>
                    <a:pt x="673" y="1423"/>
                  </a:cubicBezTo>
                  <a:cubicBezTo>
                    <a:pt x="1120" y="1423"/>
                    <a:pt x="1736" y="1401"/>
                    <a:pt x="1802" y="1335"/>
                  </a:cubicBezTo>
                  <a:cubicBezTo>
                    <a:pt x="1911" y="1226"/>
                    <a:pt x="1802" y="90"/>
                    <a:pt x="1595" y="24"/>
                  </a:cubicBezTo>
                  <a:cubicBezTo>
                    <a:pt x="1552" y="8"/>
                    <a:pt x="1461" y="1"/>
                    <a:pt x="13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6" name="Google Shape;3516;p81"/>
            <p:cNvSpPr/>
            <p:nvPr>
              <p:custDataLst>
                <p:tags r:id="rId78"/>
              </p:custDataLst>
            </p:nvPr>
          </p:nvSpPr>
          <p:spPr>
            <a:xfrm>
              <a:off x="4702825" y="1856875"/>
              <a:ext cx="171775" cy="305325"/>
            </a:xfrm>
            <a:custGeom>
              <a:avLst/>
              <a:gdLst/>
              <a:ahLst/>
              <a:cxnLst/>
              <a:rect l="l" t="t" r="r" b="b"/>
              <a:pathLst>
                <a:path w="6871" h="12213" extrusionOk="0">
                  <a:moveTo>
                    <a:pt x="994" y="0"/>
                  </a:moveTo>
                  <a:cubicBezTo>
                    <a:pt x="994" y="0"/>
                    <a:pt x="1" y="1497"/>
                    <a:pt x="98" y="2644"/>
                  </a:cubicBezTo>
                  <a:cubicBezTo>
                    <a:pt x="181" y="3605"/>
                    <a:pt x="847" y="3922"/>
                    <a:pt x="1221" y="3922"/>
                  </a:cubicBezTo>
                  <a:cubicBezTo>
                    <a:pt x="1293" y="3922"/>
                    <a:pt x="1355" y="3910"/>
                    <a:pt x="1399" y="3889"/>
                  </a:cubicBezTo>
                  <a:cubicBezTo>
                    <a:pt x="1651" y="3758"/>
                    <a:pt x="1623" y="3468"/>
                    <a:pt x="1739" y="3468"/>
                  </a:cubicBezTo>
                  <a:cubicBezTo>
                    <a:pt x="1748" y="3468"/>
                    <a:pt x="1759" y="3470"/>
                    <a:pt x="1770" y="3474"/>
                  </a:cubicBezTo>
                  <a:cubicBezTo>
                    <a:pt x="1923" y="3539"/>
                    <a:pt x="2688" y="4840"/>
                    <a:pt x="2873" y="5265"/>
                  </a:cubicBezTo>
                  <a:cubicBezTo>
                    <a:pt x="3069" y="5692"/>
                    <a:pt x="4249" y="9318"/>
                    <a:pt x="4239" y="9689"/>
                  </a:cubicBezTo>
                  <a:cubicBezTo>
                    <a:pt x="4217" y="10061"/>
                    <a:pt x="3714" y="10836"/>
                    <a:pt x="3747" y="11087"/>
                  </a:cubicBezTo>
                  <a:cubicBezTo>
                    <a:pt x="3752" y="11121"/>
                    <a:pt x="3768" y="11136"/>
                    <a:pt x="3793" y="11136"/>
                  </a:cubicBezTo>
                  <a:cubicBezTo>
                    <a:pt x="3872" y="11136"/>
                    <a:pt x="4037" y="10988"/>
                    <a:pt x="4195" y="10847"/>
                  </a:cubicBezTo>
                  <a:cubicBezTo>
                    <a:pt x="4352" y="10700"/>
                    <a:pt x="4490" y="10563"/>
                    <a:pt x="4539" y="10563"/>
                  </a:cubicBezTo>
                  <a:cubicBezTo>
                    <a:pt x="4541" y="10563"/>
                    <a:pt x="4543" y="10563"/>
                    <a:pt x="4545" y="10563"/>
                  </a:cubicBezTo>
                  <a:cubicBezTo>
                    <a:pt x="4642" y="10585"/>
                    <a:pt x="4686" y="12168"/>
                    <a:pt x="4970" y="12212"/>
                  </a:cubicBezTo>
                  <a:cubicBezTo>
                    <a:pt x="4974" y="12212"/>
                    <a:pt x="4977" y="12213"/>
                    <a:pt x="4981" y="12213"/>
                  </a:cubicBezTo>
                  <a:cubicBezTo>
                    <a:pt x="5260" y="12213"/>
                    <a:pt x="5047" y="10935"/>
                    <a:pt x="5047" y="10935"/>
                  </a:cubicBezTo>
                  <a:lnTo>
                    <a:pt x="5047" y="10935"/>
                  </a:lnTo>
                  <a:cubicBezTo>
                    <a:pt x="5047" y="10935"/>
                    <a:pt x="5669" y="12168"/>
                    <a:pt x="5909" y="12168"/>
                  </a:cubicBezTo>
                  <a:cubicBezTo>
                    <a:pt x="6139" y="12168"/>
                    <a:pt x="5538" y="10913"/>
                    <a:pt x="5538" y="10913"/>
                  </a:cubicBezTo>
                  <a:lnTo>
                    <a:pt x="5538" y="10913"/>
                  </a:lnTo>
                  <a:cubicBezTo>
                    <a:pt x="5538" y="10913"/>
                    <a:pt x="6164" y="11820"/>
                    <a:pt x="6448" y="11820"/>
                  </a:cubicBezTo>
                  <a:cubicBezTo>
                    <a:pt x="6454" y="11820"/>
                    <a:pt x="6461" y="11820"/>
                    <a:pt x="6467" y="11819"/>
                  </a:cubicBezTo>
                  <a:cubicBezTo>
                    <a:pt x="6740" y="11787"/>
                    <a:pt x="5965" y="10869"/>
                    <a:pt x="5964" y="10869"/>
                  </a:cubicBezTo>
                  <a:lnTo>
                    <a:pt x="5964" y="10869"/>
                  </a:lnTo>
                  <a:cubicBezTo>
                    <a:pt x="5965" y="10869"/>
                    <a:pt x="6684" y="11393"/>
                    <a:pt x="6818" y="11393"/>
                  </a:cubicBezTo>
                  <a:cubicBezTo>
                    <a:pt x="6829" y="11393"/>
                    <a:pt x="6836" y="11389"/>
                    <a:pt x="6838" y="11382"/>
                  </a:cubicBezTo>
                  <a:cubicBezTo>
                    <a:pt x="6871" y="11284"/>
                    <a:pt x="5790" y="10279"/>
                    <a:pt x="5407" y="9558"/>
                  </a:cubicBezTo>
                  <a:cubicBezTo>
                    <a:pt x="5014" y="8837"/>
                    <a:pt x="4948" y="6423"/>
                    <a:pt x="4752" y="5517"/>
                  </a:cubicBezTo>
                  <a:cubicBezTo>
                    <a:pt x="4555" y="4599"/>
                    <a:pt x="3015" y="1759"/>
                    <a:pt x="2535" y="1136"/>
                  </a:cubicBezTo>
                  <a:cubicBezTo>
                    <a:pt x="2043" y="514"/>
                    <a:pt x="994" y="0"/>
                    <a:pt x="994" y="0"/>
                  </a:cubicBez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7" name="Google Shape;3517;p81"/>
            <p:cNvSpPr/>
            <p:nvPr>
              <p:custDataLst>
                <p:tags r:id="rId79"/>
              </p:custDataLst>
            </p:nvPr>
          </p:nvSpPr>
          <p:spPr>
            <a:xfrm>
              <a:off x="4743800" y="1943700"/>
              <a:ext cx="103225" cy="218500"/>
            </a:xfrm>
            <a:custGeom>
              <a:avLst/>
              <a:gdLst/>
              <a:ahLst/>
              <a:cxnLst/>
              <a:rect l="l" t="t" r="r" b="b"/>
              <a:pathLst>
                <a:path w="4129" h="8740" extrusionOk="0">
                  <a:moveTo>
                    <a:pt x="3342" y="8739"/>
                  </a:moveTo>
                  <a:lnTo>
                    <a:pt x="3342" y="8739"/>
                  </a:lnTo>
                  <a:lnTo>
                    <a:pt x="3342" y="8739"/>
                  </a:lnTo>
                  <a:lnTo>
                    <a:pt x="3342" y="8739"/>
                  </a:lnTo>
                  <a:close/>
                  <a:moveTo>
                    <a:pt x="4129" y="8619"/>
                  </a:moveTo>
                  <a:lnTo>
                    <a:pt x="4129" y="8619"/>
                  </a:lnTo>
                  <a:lnTo>
                    <a:pt x="4129" y="8619"/>
                  </a:lnTo>
                  <a:close/>
                  <a:moveTo>
                    <a:pt x="3408" y="7462"/>
                  </a:moveTo>
                  <a:cubicBezTo>
                    <a:pt x="3440" y="7516"/>
                    <a:pt x="3855" y="8346"/>
                    <a:pt x="4129" y="8619"/>
                  </a:cubicBezTo>
                  <a:cubicBezTo>
                    <a:pt x="3855" y="8346"/>
                    <a:pt x="3440" y="7516"/>
                    <a:pt x="3408" y="7462"/>
                  </a:cubicBezTo>
                  <a:close/>
                  <a:moveTo>
                    <a:pt x="3408" y="7462"/>
                  </a:moveTo>
                  <a:cubicBezTo>
                    <a:pt x="3408" y="7462"/>
                    <a:pt x="3615" y="8739"/>
                    <a:pt x="3342" y="8739"/>
                  </a:cubicBezTo>
                  <a:cubicBezTo>
                    <a:pt x="3615" y="8739"/>
                    <a:pt x="3408" y="7462"/>
                    <a:pt x="3408" y="7462"/>
                  </a:cubicBezTo>
                  <a:lnTo>
                    <a:pt x="3408" y="7462"/>
                  </a:lnTo>
                  <a:close/>
                  <a:moveTo>
                    <a:pt x="2578" y="7352"/>
                  </a:moveTo>
                  <a:lnTo>
                    <a:pt x="2578" y="7363"/>
                  </a:lnTo>
                  <a:lnTo>
                    <a:pt x="2578" y="7352"/>
                  </a:lnTo>
                  <a:close/>
                  <a:moveTo>
                    <a:pt x="2588" y="7341"/>
                  </a:moveTo>
                  <a:lnTo>
                    <a:pt x="2588" y="7341"/>
                  </a:lnTo>
                  <a:lnTo>
                    <a:pt x="2588" y="7341"/>
                  </a:lnTo>
                  <a:close/>
                  <a:moveTo>
                    <a:pt x="2600" y="7330"/>
                  </a:moveTo>
                  <a:lnTo>
                    <a:pt x="2600" y="7330"/>
                  </a:lnTo>
                  <a:lnTo>
                    <a:pt x="2600" y="7330"/>
                  </a:lnTo>
                  <a:close/>
                  <a:moveTo>
                    <a:pt x="2906" y="7090"/>
                  </a:moveTo>
                  <a:cubicBezTo>
                    <a:pt x="2982" y="7101"/>
                    <a:pt x="3025" y="8030"/>
                    <a:pt x="3168" y="8488"/>
                  </a:cubicBezTo>
                  <a:cubicBezTo>
                    <a:pt x="3025" y="8030"/>
                    <a:pt x="2982" y="7101"/>
                    <a:pt x="2906" y="7090"/>
                  </a:cubicBezTo>
                  <a:close/>
                  <a:moveTo>
                    <a:pt x="2906" y="7090"/>
                  </a:moveTo>
                  <a:lnTo>
                    <a:pt x="2906" y="7090"/>
                  </a:lnTo>
                  <a:lnTo>
                    <a:pt x="2906" y="7090"/>
                  </a:lnTo>
                  <a:close/>
                  <a:moveTo>
                    <a:pt x="2906" y="7090"/>
                  </a:moveTo>
                  <a:lnTo>
                    <a:pt x="2906" y="7090"/>
                  </a:lnTo>
                  <a:lnTo>
                    <a:pt x="2906" y="7090"/>
                  </a:lnTo>
                  <a:lnTo>
                    <a:pt x="2906" y="7090"/>
                  </a:lnTo>
                  <a:close/>
                  <a:moveTo>
                    <a:pt x="32" y="45"/>
                  </a:moveTo>
                  <a:cubicBezTo>
                    <a:pt x="22" y="66"/>
                    <a:pt x="11" y="88"/>
                    <a:pt x="0" y="121"/>
                  </a:cubicBezTo>
                  <a:cubicBezTo>
                    <a:pt x="11" y="88"/>
                    <a:pt x="22" y="66"/>
                    <a:pt x="32" y="45"/>
                  </a:cubicBezTo>
                  <a:close/>
                  <a:moveTo>
                    <a:pt x="98" y="1"/>
                  </a:moveTo>
                  <a:lnTo>
                    <a:pt x="98" y="1"/>
                  </a:lnTo>
                  <a:lnTo>
                    <a:pt x="131" y="1"/>
                  </a:lnTo>
                  <a:cubicBezTo>
                    <a:pt x="284" y="66"/>
                    <a:pt x="1049" y="1367"/>
                    <a:pt x="1234" y="1792"/>
                  </a:cubicBezTo>
                  <a:cubicBezTo>
                    <a:pt x="1430" y="2219"/>
                    <a:pt x="2610" y="5845"/>
                    <a:pt x="2600" y="6216"/>
                  </a:cubicBezTo>
                  <a:cubicBezTo>
                    <a:pt x="2578" y="6588"/>
                    <a:pt x="2075" y="7363"/>
                    <a:pt x="2108" y="7614"/>
                  </a:cubicBezTo>
                  <a:cubicBezTo>
                    <a:pt x="2119" y="7647"/>
                    <a:pt x="2130" y="7658"/>
                    <a:pt x="2163" y="7658"/>
                  </a:cubicBezTo>
                  <a:lnTo>
                    <a:pt x="2163" y="7658"/>
                  </a:lnTo>
                  <a:cubicBezTo>
                    <a:pt x="2130" y="7658"/>
                    <a:pt x="2119" y="7647"/>
                    <a:pt x="2108" y="7614"/>
                  </a:cubicBezTo>
                  <a:cubicBezTo>
                    <a:pt x="2075" y="7363"/>
                    <a:pt x="2578" y="6588"/>
                    <a:pt x="2600" y="6216"/>
                  </a:cubicBezTo>
                  <a:cubicBezTo>
                    <a:pt x="2610" y="5845"/>
                    <a:pt x="1430" y="2219"/>
                    <a:pt x="1234" y="1792"/>
                  </a:cubicBezTo>
                  <a:cubicBezTo>
                    <a:pt x="1049" y="1367"/>
                    <a:pt x="284" y="66"/>
                    <a:pt x="131"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81"/>
            <p:cNvSpPr/>
            <p:nvPr>
              <p:custDataLst>
                <p:tags r:id="rId80"/>
              </p:custDataLst>
            </p:nvPr>
          </p:nvSpPr>
          <p:spPr>
            <a:xfrm>
              <a:off x="4717025" y="1891825"/>
              <a:ext cx="134375" cy="270375"/>
            </a:xfrm>
            <a:custGeom>
              <a:avLst/>
              <a:gdLst/>
              <a:ahLst/>
              <a:cxnLst/>
              <a:rect l="l" t="t" r="r" b="b"/>
              <a:pathLst>
                <a:path w="5375" h="10815" extrusionOk="0">
                  <a:moveTo>
                    <a:pt x="110" y="0"/>
                  </a:moveTo>
                  <a:cubicBezTo>
                    <a:pt x="88" y="121"/>
                    <a:pt x="77" y="252"/>
                    <a:pt x="66" y="394"/>
                  </a:cubicBezTo>
                  <a:cubicBezTo>
                    <a:pt x="1" y="1476"/>
                    <a:pt x="787" y="1759"/>
                    <a:pt x="1016" y="2251"/>
                  </a:cubicBezTo>
                  <a:cubicBezTo>
                    <a:pt x="1016" y="2262"/>
                    <a:pt x="1027" y="2272"/>
                    <a:pt x="1027" y="2284"/>
                  </a:cubicBezTo>
                  <a:cubicBezTo>
                    <a:pt x="1049" y="2251"/>
                    <a:pt x="1060" y="2218"/>
                    <a:pt x="1071" y="2196"/>
                  </a:cubicBezTo>
                  <a:cubicBezTo>
                    <a:pt x="1082" y="2163"/>
                    <a:pt x="1093" y="2141"/>
                    <a:pt x="1103" y="2120"/>
                  </a:cubicBezTo>
                  <a:cubicBezTo>
                    <a:pt x="1115" y="2087"/>
                    <a:pt x="1137" y="2076"/>
                    <a:pt x="1169" y="2076"/>
                  </a:cubicBezTo>
                  <a:lnTo>
                    <a:pt x="1202" y="2076"/>
                  </a:lnTo>
                  <a:cubicBezTo>
                    <a:pt x="1355" y="2141"/>
                    <a:pt x="2120" y="3442"/>
                    <a:pt x="2305" y="3867"/>
                  </a:cubicBezTo>
                  <a:cubicBezTo>
                    <a:pt x="2501" y="4294"/>
                    <a:pt x="3681" y="7920"/>
                    <a:pt x="3671" y="8291"/>
                  </a:cubicBezTo>
                  <a:cubicBezTo>
                    <a:pt x="3649" y="8663"/>
                    <a:pt x="3146" y="9438"/>
                    <a:pt x="3179" y="9689"/>
                  </a:cubicBezTo>
                  <a:cubicBezTo>
                    <a:pt x="3190" y="9722"/>
                    <a:pt x="3201" y="9733"/>
                    <a:pt x="3234" y="9733"/>
                  </a:cubicBezTo>
                  <a:cubicBezTo>
                    <a:pt x="3310" y="9733"/>
                    <a:pt x="3474" y="9591"/>
                    <a:pt x="3627" y="9449"/>
                  </a:cubicBezTo>
                  <a:cubicBezTo>
                    <a:pt x="3637" y="9438"/>
                    <a:pt x="3637" y="9438"/>
                    <a:pt x="3649" y="9438"/>
                  </a:cubicBezTo>
                  <a:lnTo>
                    <a:pt x="3649" y="9427"/>
                  </a:lnTo>
                  <a:lnTo>
                    <a:pt x="3659" y="9416"/>
                  </a:lnTo>
                  <a:cubicBezTo>
                    <a:pt x="3671" y="9416"/>
                    <a:pt x="3671" y="9405"/>
                    <a:pt x="3671" y="9405"/>
                  </a:cubicBezTo>
                  <a:cubicBezTo>
                    <a:pt x="3812" y="9274"/>
                    <a:pt x="3933" y="9165"/>
                    <a:pt x="3977" y="9165"/>
                  </a:cubicBezTo>
                  <a:cubicBezTo>
                    <a:pt x="4053" y="9176"/>
                    <a:pt x="4096" y="10105"/>
                    <a:pt x="4239" y="10563"/>
                  </a:cubicBezTo>
                  <a:cubicBezTo>
                    <a:pt x="4282" y="10705"/>
                    <a:pt x="4337" y="10804"/>
                    <a:pt x="4402" y="10814"/>
                  </a:cubicBezTo>
                  <a:lnTo>
                    <a:pt x="4413" y="10814"/>
                  </a:lnTo>
                  <a:cubicBezTo>
                    <a:pt x="4686" y="10814"/>
                    <a:pt x="4479" y="9537"/>
                    <a:pt x="4479" y="9537"/>
                  </a:cubicBezTo>
                  <a:lnTo>
                    <a:pt x="4479" y="9537"/>
                  </a:lnTo>
                  <a:cubicBezTo>
                    <a:pt x="4511" y="9591"/>
                    <a:pt x="4926" y="10421"/>
                    <a:pt x="5200" y="10694"/>
                  </a:cubicBezTo>
                  <a:cubicBezTo>
                    <a:pt x="5254" y="10738"/>
                    <a:pt x="5298" y="10770"/>
                    <a:pt x="5341" y="10770"/>
                  </a:cubicBezTo>
                  <a:cubicBezTo>
                    <a:pt x="5353" y="10770"/>
                    <a:pt x="5375" y="10760"/>
                    <a:pt x="5375" y="10738"/>
                  </a:cubicBezTo>
                  <a:cubicBezTo>
                    <a:pt x="4960" y="10006"/>
                    <a:pt x="4064" y="8411"/>
                    <a:pt x="3812" y="7811"/>
                  </a:cubicBezTo>
                  <a:cubicBezTo>
                    <a:pt x="3474" y="7024"/>
                    <a:pt x="3146" y="4578"/>
                    <a:pt x="2491" y="2983"/>
                  </a:cubicBezTo>
                  <a:cubicBezTo>
                    <a:pt x="1857" y="1486"/>
                    <a:pt x="525" y="44"/>
                    <a:pt x="110" y="0"/>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81"/>
            <p:cNvSpPr/>
            <p:nvPr>
              <p:custDataLst>
                <p:tags r:id="rId81"/>
              </p:custDataLst>
            </p:nvPr>
          </p:nvSpPr>
          <p:spPr>
            <a:xfrm>
              <a:off x="4793750" y="2042425"/>
              <a:ext cx="43175" cy="50675"/>
            </a:xfrm>
            <a:custGeom>
              <a:avLst/>
              <a:gdLst/>
              <a:ahLst/>
              <a:cxnLst/>
              <a:rect l="l" t="t" r="r" b="b"/>
              <a:pathLst>
                <a:path w="1727" h="2027" extrusionOk="0">
                  <a:moveTo>
                    <a:pt x="1354" y="0"/>
                  </a:moveTo>
                  <a:cubicBezTo>
                    <a:pt x="1339" y="0"/>
                    <a:pt x="1333" y="39"/>
                    <a:pt x="1333" y="39"/>
                  </a:cubicBezTo>
                  <a:cubicBezTo>
                    <a:pt x="1333" y="39"/>
                    <a:pt x="1224" y="159"/>
                    <a:pt x="798" y="236"/>
                  </a:cubicBezTo>
                  <a:cubicBezTo>
                    <a:pt x="679" y="257"/>
                    <a:pt x="564" y="265"/>
                    <a:pt x="460" y="265"/>
                  </a:cubicBezTo>
                  <a:cubicBezTo>
                    <a:pt x="193" y="265"/>
                    <a:pt x="1" y="214"/>
                    <a:pt x="0" y="214"/>
                  </a:cubicBezTo>
                  <a:lnTo>
                    <a:pt x="0" y="214"/>
                  </a:lnTo>
                  <a:cubicBezTo>
                    <a:pt x="0" y="214"/>
                    <a:pt x="252" y="1863"/>
                    <a:pt x="558" y="1994"/>
                  </a:cubicBezTo>
                  <a:cubicBezTo>
                    <a:pt x="608" y="2016"/>
                    <a:pt x="666" y="2026"/>
                    <a:pt x="728" y="2026"/>
                  </a:cubicBezTo>
                  <a:cubicBezTo>
                    <a:pt x="1059" y="2026"/>
                    <a:pt x="1515" y="1753"/>
                    <a:pt x="1607" y="1688"/>
                  </a:cubicBezTo>
                  <a:cubicBezTo>
                    <a:pt x="1726" y="1612"/>
                    <a:pt x="1475" y="410"/>
                    <a:pt x="1420" y="159"/>
                  </a:cubicBezTo>
                  <a:cubicBezTo>
                    <a:pt x="1389" y="33"/>
                    <a:pt x="1368" y="0"/>
                    <a:pt x="13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81"/>
            <p:cNvSpPr/>
            <p:nvPr>
              <p:custDataLst>
                <p:tags r:id="rId82"/>
              </p:custDataLst>
            </p:nvPr>
          </p:nvSpPr>
          <p:spPr>
            <a:xfrm>
              <a:off x="4594700" y="1844600"/>
              <a:ext cx="153475" cy="238475"/>
            </a:xfrm>
            <a:custGeom>
              <a:avLst/>
              <a:gdLst/>
              <a:ahLst/>
              <a:cxnLst/>
              <a:rect l="l" t="t" r="r" b="b"/>
              <a:pathLst>
                <a:path w="6139" h="9539" extrusionOk="0">
                  <a:moveTo>
                    <a:pt x="2086" y="0"/>
                  </a:moveTo>
                  <a:cubicBezTo>
                    <a:pt x="2086" y="0"/>
                    <a:pt x="1442" y="98"/>
                    <a:pt x="1343" y="360"/>
                  </a:cubicBezTo>
                  <a:cubicBezTo>
                    <a:pt x="1245" y="622"/>
                    <a:pt x="753" y="2283"/>
                    <a:pt x="721" y="2971"/>
                  </a:cubicBezTo>
                  <a:cubicBezTo>
                    <a:pt x="688" y="3648"/>
                    <a:pt x="950" y="4140"/>
                    <a:pt x="1016" y="4959"/>
                  </a:cubicBezTo>
                  <a:cubicBezTo>
                    <a:pt x="1081" y="5778"/>
                    <a:pt x="0" y="7340"/>
                    <a:pt x="0" y="7635"/>
                  </a:cubicBezTo>
                  <a:cubicBezTo>
                    <a:pt x="0" y="7930"/>
                    <a:pt x="1278" y="9295"/>
                    <a:pt x="2709" y="9492"/>
                  </a:cubicBezTo>
                  <a:cubicBezTo>
                    <a:pt x="2947" y="9524"/>
                    <a:pt x="3184" y="9539"/>
                    <a:pt x="3416" y="9539"/>
                  </a:cubicBezTo>
                  <a:cubicBezTo>
                    <a:pt x="4587" y="9539"/>
                    <a:pt x="5598" y="9165"/>
                    <a:pt x="5680" y="8836"/>
                  </a:cubicBezTo>
                  <a:cubicBezTo>
                    <a:pt x="5778" y="8455"/>
                    <a:pt x="6139" y="4632"/>
                    <a:pt x="5909" y="4140"/>
                  </a:cubicBezTo>
                  <a:cubicBezTo>
                    <a:pt x="5680" y="3648"/>
                    <a:pt x="4894" y="3365"/>
                    <a:pt x="4959" y="2283"/>
                  </a:cubicBezTo>
                  <a:cubicBezTo>
                    <a:pt x="5025" y="1202"/>
                    <a:pt x="5319" y="743"/>
                    <a:pt x="5319" y="491"/>
                  </a:cubicBezTo>
                  <a:cubicBezTo>
                    <a:pt x="5319" y="249"/>
                    <a:pt x="5011" y="62"/>
                    <a:pt x="4834" y="62"/>
                  </a:cubicBezTo>
                  <a:cubicBezTo>
                    <a:pt x="4820" y="62"/>
                    <a:pt x="4807" y="63"/>
                    <a:pt x="4795" y="66"/>
                  </a:cubicBezTo>
                  <a:cubicBezTo>
                    <a:pt x="4631" y="98"/>
                    <a:pt x="4183" y="1464"/>
                    <a:pt x="3987" y="2316"/>
                  </a:cubicBezTo>
                  <a:cubicBezTo>
                    <a:pt x="3891" y="2728"/>
                    <a:pt x="3339" y="2964"/>
                    <a:pt x="2816" y="2964"/>
                  </a:cubicBezTo>
                  <a:cubicBezTo>
                    <a:pt x="2258" y="2964"/>
                    <a:pt x="1734" y="2695"/>
                    <a:pt x="1835" y="2086"/>
                  </a:cubicBezTo>
                  <a:cubicBezTo>
                    <a:pt x="2020" y="906"/>
                    <a:pt x="2086" y="0"/>
                    <a:pt x="20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81"/>
            <p:cNvSpPr/>
            <p:nvPr>
              <p:custDataLst>
                <p:tags r:id="rId83"/>
              </p:custDataLst>
            </p:nvPr>
          </p:nvSpPr>
          <p:spPr>
            <a:xfrm>
              <a:off x="4594700" y="1852500"/>
              <a:ext cx="34150" cy="182975"/>
            </a:xfrm>
            <a:custGeom>
              <a:avLst/>
              <a:gdLst/>
              <a:ahLst/>
              <a:cxnLst/>
              <a:rect l="l" t="t" r="r" b="b"/>
              <a:pathLst>
                <a:path w="1366" h="7319" extrusionOk="0">
                  <a:moveTo>
                    <a:pt x="1016" y="4643"/>
                  </a:moveTo>
                  <a:cubicBezTo>
                    <a:pt x="1081" y="5462"/>
                    <a:pt x="0" y="7024"/>
                    <a:pt x="0" y="7319"/>
                  </a:cubicBezTo>
                  <a:lnTo>
                    <a:pt x="0" y="7319"/>
                  </a:lnTo>
                  <a:cubicBezTo>
                    <a:pt x="0" y="7024"/>
                    <a:pt x="1081" y="5462"/>
                    <a:pt x="1016" y="4643"/>
                  </a:cubicBezTo>
                  <a:close/>
                  <a:moveTo>
                    <a:pt x="1365" y="1"/>
                  </a:moveTo>
                  <a:cubicBezTo>
                    <a:pt x="1355" y="12"/>
                    <a:pt x="1343" y="22"/>
                    <a:pt x="1343" y="44"/>
                  </a:cubicBezTo>
                  <a:cubicBezTo>
                    <a:pt x="1333" y="56"/>
                    <a:pt x="1321" y="88"/>
                    <a:pt x="1311" y="110"/>
                  </a:cubicBezTo>
                  <a:lnTo>
                    <a:pt x="1311" y="110"/>
                  </a:lnTo>
                  <a:cubicBezTo>
                    <a:pt x="1321" y="88"/>
                    <a:pt x="1333" y="56"/>
                    <a:pt x="1343" y="44"/>
                  </a:cubicBezTo>
                  <a:cubicBezTo>
                    <a:pt x="1343" y="22"/>
                    <a:pt x="1355" y="12"/>
                    <a:pt x="1365" y="1"/>
                  </a:cubicBezTo>
                  <a:close/>
                  <a:moveTo>
                    <a:pt x="1365" y="1"/>
                  </a:moveTo>
                  <a:lnTo>
                    <a:pt x="1365"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81"/>
            <p:cNvSpPr/>
            <p:nvPr>
              <p:custDataLst>
                <p:tags r:id="rId84"/>
              </p:custDataLst>
            </p:nvPr>
          </p:nvSpPr>
          <p:spPr>
            <a:xfrm>
              <a:off x="4662425" y="2081875"/>
              <a:ext cx="550" cy="25"/>
            </a:xfrm>
            <a:custGeom>
              <a:avLst/>
              <a:gdLst/>
              <a:ahLst/>
              <a:cxnLst/>
              <a:rect l="l" t="t" r="r" b="b"/>
              <a:pathLst>
                <a:path w="22" h="1" extrusionOk="0">
                  <a:moveTo>
                    <a:pt x="22" y="1"/>
                  </a:moveTo>
                  <a:lnTo>
                    <a:pt x="22" y="1"/>
                  </a:lnTo>
                  <a:lnTo>
                    <a:pt x="22" y="1"/>
                  </a:lnTo>
                  <a:close/>
                  <a:moveTo>
                    <a:pt x="0" y="1"/>
                  </a:moveTo>
                  <a:lnTo>
                    <a:pt x="11" y="1"/>
                  </a:lnTo>
                  <a:close/>
                </a:path>
              </a:pathLst>
            </a:custGeom>
            <a:solidFill>
              <a:srgbClr val="3A4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81"/>
            <p:cNvSpPr/>
            <p:nvPr>
              <p:custDataLst>
                <p:tags r:id="rId85"/>
              </p:custDataLst>
            </p:nvPr>
          </p:nvSpPr>
          <p:spPr>
            <a:xfrm>
              <a:off x="4622550" y="1855225"/>
              <a:ext cx="4925" cy="16700"/>
            </a:xfrm>
            <a:custGeom>
              <a:avLst/>
              <a:gdLst/>
              <a:ahLst/>
              <a:cxnLst/>
              <a:rect l="l" t="t" r="r" b="b"/>
              <a:pathLst>
                <a:path w="197" h="668" extrusionOk="0">
                  <a:moveTo>
                    <a:pt x="197" y="1"/>
                  </a:moveTo>
                  <a:lnTo>
                    <a:pt x="197" y="1"/>
                  </a:lnTo>
                  <a:cubicBezTo>
                    <a:pt x="153" y="132"/>
                    <a:pt x="88" y="372"/>
                    <a:pt x="0" y="668"/>
                  </a:cubicBezTo>
                  <a:cubicBezTo>
                    <a:pt x="88" y="372"/>
                    <a:pt x="153" y="132"/>
                    <a:pt x="197" y="1"/>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4" name="Google Shape;3524;p81"/>
            <p:cNvSpPr/>
            <p:nvPr>
              <p:custDataLst>
                <p:tags r:id="rId86"/>
              </p:custDataLst>
            </p:nvPr>
          </p:nvSpPr>
          <p:spPr>
            <a:xfrm>
              <a:off x="4594700" y="1847575"/>
              <a:ext cx="103225" cy="235150"/>
            </a:xfrm>
            <a:custGeom>
              <a:avLst/>
              <a:gdLst/>
              <a:ahLst/>
              <a:cxnLst/>
              <a:rect l="l" t="t" r="r" b="b"/>
              <a:pathLst>
                <a:path w="4129" h="9406" extrusionOk="0">
                  <a:moveTo>
                    <a:pt x="1649" y="1"/>
                  </a:moveTo>
                  <a:lnTo>
                    <a:pt x="1649" y="1"/>
                  </a:lnTo>
                  <a:cubicBezTo>
                    <a:pt x="1529" y="45"/>
                    <a:pt x="1409" y="110"/>
                    <a:pt x="1365" y="198"/>
                  </a:cubicBezTo>
                  <a:cubicBezTo>
                    <a:pt x="1355" y="209"/>
                    <a:pt x="1343" y="219"/>
                    <a:pt x="1343" y="241"/>
                  </a:cubicBezTo>
                  <a:cubicBezTo>
                    <a:pt x="1333" y="253"/>
                    <a:pt x="1321" y="285"/>
                    <a:pt x="1311" y="307"/>
                  </a:cubicBezTo>
                  <a:cubicBezTo>
                    <a:pt x="1267" y="438"/>
                    <a:pt x="1202" y="678"/>
                    <a:pt x="1114" y="974"/>
                  </a:cubicBezTo>
                  <a:cubicBezTo>
                    <a:pt x="950" y="1585"/>
                    <a:pt x="743" y="2415"/>
                    <a:pt x="721" y="2841"/>
                  </a:cubicBezTo>
                  <a:lnTo>
                    <a:pt x="721" y="2852"/>
                  </a:lnTo>
                  <a:lnTo>
                    <a:pt x="721" y="2885"/>
                  </a:lnTo>
                  <a:cubicBezTo>
                    <a:pt x="699" y="3551"/>
                    <a:pt x="950" y="4042"/>
                    <a:pt x="1016" y="4840"/>
                  </a:cubicBezTo>
                  <a:cubicBezTo>
                    <a:pt x="1081" y="5659"/>
                    <a:pt x="0" y="7221"/>
                    <a:pt x="0" y="7516"/>
                  </a:cubicBezTo>
                  <a:cubicBezTo>
                    <a:pt x="0" y="7811"/>
                    <a:pt x="1278" y="9176"/>
                    <a:pt x="2709" y="9373"/>
                  </a:cubicBezTo>
                  <a:lnTo>
                    <a:pt x="2731" y="9373"/>
                  </a:lnTo>
                  <a:cubicBezTo>
                    <a:pt x="2818" y="9395"/>
                    <a:pt x="2906" y="9395"/>
                    <a:pt x="2993" y="9406"/>
                  </a:cubicBezTo>
                  <a:cubicBezTo>
                    <a:pt x="2993" y="9297"/>
                    <a:pt x="2894" y="9176"/>
                    <a:pt x="2753" y="9132"/>
                  </a:cubicBezTo>
                  <a:cubicBezTo>
                    <a:pt x="2348" y="8991"/>
                    <a:pt x="2076" y="8564"/>
                    <a:pt x="1911" y="8237"/>
                  </a:cubicBezTo>
                  <a:cubicBezTo>
                    <a:pt x="1846" y="8106"/>
                    <a:pt x="1933" y="8073"/>
                    <a:pt x="2097" y="8073"/>
                  </a:cubicBezTo>
                  <a:cubicBezTo>
                    <a:pt x="2163" y="8073"/>
                    <a:pt x="2239" y="8073"/>
                    <a:pt x="2326" y="8084"/>
                  </a:cubicBezTo>
                  <a:cubicBezTo>
                    <a:pt x="2403" y="8084"/>
                    <a:pt x="2501" y="8095"/>
                    <a:pt x="2588" y="8095"/>
                  </a:cubicBezTo>
                  <a:cubicBezTo>
                    <a:pt x="2720" y="8095"/>
                    <a:pt x="2851" y="8084"/>
                    <a:pt x="2971" y="8052"/>
                  </a:cubicBezTo>
                  <a:cubicBezTo>
                    <a:pt x="3484" y="7909"/>
                    <a:pt x="2076" y="7243"/>
                    <a:pt x="1966" y="6588"/>
                  </a:cubicBezTo>
                  <a:cubicBezTo>
                    <a:pt x="1923" y="6314"/>
                    <a:pt x="2097" y="6249"/>
                    <a:pt x="2360" y="6249"/>
                  </a:cubicBezTo>
                  <a:cubicBezTo>
                    <a:pt x="2501" y="6249"/>
                    <a:pt x="2676" y="6271"/>
                    <a:pt x="2851" y="6293"/>
                  </a:cubicBezTo>
                  <a:cubicBezTo>
                    <a:pt x="3025" y="6314"/>
                    <a:pt x="3200" y="6336"/>
                    <a:pt x="3364" y="6336"/>
                  </a:cubicBezTo>
                  <a:cubicBezTo>
                    <a:pt x="3430" y="6336"/>
                    <a:pt x="3506" y="6326"/>
                    <a:pt x="3561" y="6314"/>
                  </a:cubicBezTo>
                  <a:cubicBezTo>
                    <a:pt x="4129" y="6217"/>
                    <a:pt x="1649" y="4261"/>
                    <a:pt x="1234" y="2994"/>
                  </a:cubicBezTo>
                  <a:cubicBezTo>
                    <a:pt x="918" y="2000"/>
                    <a:pt x="1420" y="569"/>
                    <a:pt x="16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5" name="Google Shape;3525;p81"/>
            <p:cNvSpPr/>
            <p:nvPr>
              <p:custDataLst>
                <p:tags r:id="rId87"/>
              </p:custDataLst>
            </p:nvPr>
          </p:nvSpPr>
          <p:spPr>
            <a:xfrm>
              <a:off x="4454325" y="2392500"/>
              <a:ext cx="73775" cy="127325"/>
            </a:xfrm>
            <a:custGeom>
              <a:avLst/>
              <a:gdLst/>
              <a:ahLst/>
              <a:cxnLst/>
              <a:rect l="l" t="t" r="r" b="b"/>
              <a:pathLst>
                <a:path w="2951" h="5093" extrusionOk="0">
                  <a:moveTo>
                    <a:pt x="1692" y="1"/>
                  </a:moveTo>
                  <a:cubicBezTo>
                    <a:pt x="1620" y="1"/>
                    <a:pt x="1283" y="233"/>
                    <a:pt x="1169" y="432"/>
                  </a:cubicBezTo>
                  <a:cubicBezTo>
                    <a:pt x="1038" y="661"/>
                    <a:pt x="809" y="1470"/>
                    <a:pt x="525" y="2158"/>
                  </a:cubicBezTo>
                  <a:cubicBezTo>
                    <a:pt x="230" y="2835"/>
                    <a:pt x="1" y="3545"/>
                    <a:pt x="164" y="4200"/>
                  </a:cubicBezTo>
                  <a:cubicBezTo>
                    <a:pt x="300" y="4732"/>
                    <a:pt x="962" y="5093"/>
                    <a:pt x="1515" y="5093"/>
                  </a:cubicBezTo>
                  <a:cubicBezTo>
                    <a:pt x="1632" y="5093"/>
                    <a:pt x="1745" y="5076"/>
                    <a:pt x="1846" y="5042"/>
                  </a:cubicBezTo>
                  <a:cubicBezTo>
                    <a:pt x="2436" y="4845"/>
                    <a:pt x="2535" y="2671"/>
                    <a:pt x="2601" y="2125"/>
                  </a:cubicBezTo>
                  <a:cubicBezTo>
                    <a:pt x="2666" y="1568"/>
                    <a:pt x="2764" y="1338"/>
                    <a:pt x="2863" y="1120"/>
                  </a:cubicBezTo>
                  <a:cubicBezTo>
                    <a:pt x="2950" y="891"/>
                    <a:pt x="2732" y="694"/>
                    <a:pt x="2732" y="694"/>
                  </a:cubicBezTo>
                  <a:cubicBezTo>
                    <a:pt x="2732" y="694"/>
                    <a:pt x="2502" y="1186"/>
                    <a:pt x="2469" y="1306"/>
                  </a:cubicBezTo>
                  <a:cubicBezTo>
                    <a:pt x="2465" y="1324"/>
                    <a:pt x="2459" y="1332"/>
                    <a:pt x="2451" y="1332"/>
                  </a:cubicBezTo>
                  <a:cubicBezTo>
                    <a:pt x="2401" y="1332"/>
                    <a:pt x="2292" y="1013"/>
                    <a:pt x="2207" y="957"/>
                  </a:cubicBezTo>
                  <a:cubicBezTo>
                    <a:pt x="2189" y="944"/>
                    <a:pt x="2164" y="939"/>
                    <a:pt x="2133" y="939"/>
                  </a:cubicBezTo>
                  <a:cubicBezTo>
                    <a:pt x="2000" y="939"/>
                    <a:pt x="1757" y="1040"/>
                    <a:pt x="1465" y="1120"/>
                  </a:cubicBezTo>
                  <a:cubicBezTo>
                    <a:pt x="1445" y="1125"/>
                    <a:pt x="1427" y="1128"/>
                    <a:pt x="1412" y="1128"/>
                  </a:cubicBezTo>
                  <a:cubicBezTo>
                    <a:pt x="1153" y="1128"/>
                    <a:pt x="1562" y="367"/>
                    <a:pt x="1562" y="367"/>
                  </a:cubicBezTo>
                  <a:cubicBezTo>
                    <a:pt x="1562" y="367"/>
                    <a:pt x="1693" y="115"/>
                    <a:pt x="1705" y="17"/>
                  </a:cubicBezTo>
                  <a:cubicBezTo>
                    <a:pt x="1708" y="6"/>
                    <a:pt x="1703" y="1"/>
                    <a:pt x="16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6" name="Google Shape;3526;p81"/>
            <p:cNvSpPr/>
            <p:nvPr>
              <p:custDataLst>
                <p:tags r:id="rId88"/>
              </p:custDataLst>
            </p:nvPr>
          </p:nvSpPr>
          <p:spPr>
            <a:xfrm>
              <a:off x="4484100" y="2398650"/>
              <a:ext cx="3300" cy="4125"/>
            </a:xfrm>
            <a:custGeom>
              <a:avLst/>
              <a:gdLst/>
              <a:ahLst/>
              <a:cxnLst/>
              <a:rect l="l" t="t" r="r" b="b"/>
              <a:pathLst>
                <a:path w="132" h="165" extrusionOk="0">
                  <a:moveTo>
                    <a:pt x="131" y="0"/>
                  </a:moveTo>
                  <a:cubicBezTo>
                    <a:pt x="77" y="55"/>
                    <a:pt x="33" y="109"/>
                    <a:pt x="0" y="164"/>
                  </a:cubicBezTo>
                  <a:cubicBezTo>
                    <a:pt x="33" y="109"/>
                    <a:pt x="77" y="55"/>
                    <a:pt x="131" y="0"/>
                  </a:cubicBezTo>
                  <a:close/>
                  <a:moveTo>
                    <a:pt x="131" y="0"/>
                  </a:moveTo>
                  <a:lnTo>
                    <a:pt x="131"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7" name="Google Shape;3527;p81"/>
            <p:cNvSpPr/>
            <p:nvPr>
              <p:custDataLst>
                <p:tags r:id="rId89"/>
              </p:custDataLst>
            </p:nvPr>
          </p:nvSpPr>
          <p:spPr>
            <a:xfrm>
              <a:off x="4483275" y="2401650"/>
              <a:ext cx="10125" cy="18875"/>
            </a:xfrm>
            <a:custGeom>
              <a:avLst/>
              <a:gdLst/>
              <a:ahLst/>
              <a:cxnLst/>
              <a:rect l="l" t="t" r="r" b="b"/>
              <a:pathLst>
                <a:path w="405" h="755" extrusionOk="0">
                  <a:moveTo>
                    <a:pt x="404" y="1"/>
                  </a:moveTo>
                  <a:cubicBezTo>
                    <a:pt x="394" y="11"/>
                    <a:pt x="1" y="754"/>
                    <a:pt x="251" y="754"/>
                  </a:cubicBezTo>
                  <a:lnTo>
                    <a:pt x="285" y="754"/>
                  </a:lnTo>
                  <a:lnTo>
                    <a:pt x="285" y="754"/>
                  </a:lnTo>
                  <a:lnTo>
                    <a:pt x="251" y="754"/>
                  </a:lnTo>
                  <a:cubicBezTo>
                    <a:pt x="1" y="754"/>
                    <a:pt x="394" y="11"/>
                    <a:pt x="404" y="1"/>
                  </a:cubicBezTo>
                  <a:close/>
                  <a:moveTo>
                    <a:pt x="404" y="1"/>
                  </a:moveTo>
                  <a:lnTo>
                    <a:pt x="404"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8" name="Google Shape;3528;p81"/>
            <p:cNvSpPr/>
            <p:nvPr>
              <p:custDataLst>
                <p:tags r:id="rId90"/>
              </p:custDataLst>
            </p:nvPr>
          </p:nvSpPr>
          <p:spPr>
            <a:xfrm>
              <a:off x="4458425" y="2403300"/>
              <a:ext cx="43175" cy="116600"/>
            </a:xfrm>
            <a:custGeom>
              <a:avLst/>
              <a:gdLst/>
              <a:ahLst/>
              <a:cxnLst/>
              <a:rect l="l" t="t" r="r" b="b"/>
              <a:pathLst>
                <a:path w="1727" h="4664" extrusionOk="0">
                  <a:moveTo>
                    <a:pt x="1322" y="4664"/>
                  </a:moveTo>
                  <a:lnTo>
                    <a:pt x="1355" y="4664"/>
                  </a:lnTo>
                  <a:lnTo>
                    <a:pt x="1355" y="4664"/>
                  </a:lnTo>
                  <a:lnTo>
                    <a:pt x="1322" y="4664"/>
                  </a:lnTo>
                  <a:close/>
                  <a:moveTo>
                    <a:pt x="1682" y="4610"/>
                  </a:moveTo>
                  <a:cubicBezTo>
                    <a:pt x="1585" y="4642"/>
                    <a:pt x="1464" y="4664"/>
                    <a:pt x="1355" y="4664"/>
                  </a:cubicBezTo>
                  <a:cubicBezTo>
                    <a:pt x="1464" y="4664"/>
                    <a:pt x="1585" y="4642"/>
                    <a:pt x="1682" y="4610"/>
                  </a:cubicBez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704" y="4610"/>
                  </a:moveTo>
                  <a:lnTo>
                    <a:pt x="1704" y="4610"/>
                  </a:lnTo>
                  <a:lnTo>
                    <a:pt x="1704" y="4610"/>
                  </a:lnTo>
                  <a:close/>
                  <a:moveTo>
                    <a:pt x="1704" y="4610"/>
                  </a:moveTo>
                  <a:lnTo>
                    <a:pt x="1704" y="4610"/>
                  </a:lnTo>
                  <a:lnTo>
                    <a:pt x="1704" y="4610"/>
                  </a:lnTo>
                  <a:close/>
                  <a:moveTo>
                    <a:pt x="1704" y="4610"/>
                  </a:moveTo>
                  <a:lnTo>
                    <a:pt x="1704" y="4610"/>
                  </a:lnTo>
                  <a:lnTo>
                    <a:pt x="1704" y="4610"/>
                  </a:lnTo>
                  <a:close/>
                  <a:moveTo>
                    <a:pt x="1704" y="4610"/>
                  </a:moveTo>
                  <a:lnTo>
                    <a:pt x="1704" y="4610"/>
                  </a:lnTo>
                  <a:lnTo>
                    <a:pt x="1704" y="4610"/>
                  </a:lnTo>
                  <a:close/>
                  <a:moveTo>
                    <a:pt x="1704" y="4598"/>
                  </a:moveTo>
                  <a:lnTo>
                    <a:pt x="1704" y="4598"/>
                  </a:lnTo>
                  <a:lnTo>
                    <a:pt x="1704" y="4598"/>
                  </a:lnTo>
                  <a:close/>
                  <a:moveTo>
                    <a:pt x="1704" y="4598"/>
                  </a:moveTo>
                  <a:lnTo>
                    <a:pt x="1704" y="4598"/>
                  </a:lnTo>
                  <a:lnTo>
                    <a:pt x="1704"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26" y="4598"/>
                  </a:moveTo>
                  <a:lnTo>
                    <a:pt x="1716" y="4598"/>
                  </a:lnTo>
                  <a:lnTo>
                    <a:pt x="1726" y="4598"/>
                  </a:lnTo>
                  <a:close/>
                  <a:moveTo>
                    <a:pt x="1726" y="4598"/>
                  </a:moveTo>
                  <a:lnTo>
                    <a:pt x="1726" y="4598"/>
                  </a:lnTo>
                  <a:lnTo>
                    <a:pt x="1726" y="4598"/>
                  </a:lnTo>
                  <a:close/>
                  <a:moveTo>
                    <a:pt x="1726" y="4598"/>
                  </a:moveTo>
                  <a:lnTo>
                    <a:pt x="1726" y="4598"/>
                  </a:lnTo>
                  <a:lnTo>
                    <a:pt x="1726" y="4598"/>
                  </a:lnTo>
                  <a:close/>
                  <a:moveTo>
                    <a:pt x="0" y="3768"/>
                  </a:moveTo>
                  <a:cubicBezTo>
                    <a:pt x="33" y="3877"/>
                    <a:pt x="77" y="3987"/>
                    <a:pt x="153" y="4074"/>
                  </a:cubicBezTo>
                  <a:cubicBezTo>
                    <a:pt x="77" y="3987"/>
                    <a:pt x="33" y="3877"/>
                    <a:pt x="0" y="3768"/>
                  </a:cubicBezTo>
                  <a:close/>
                  <a:moveTo>
                    <a:pt x="1005" y="0"/>
                  </a:moveTo>
                  <a:lnTo>
                    <a:pt x="1005" y="0"/>
                  </a:lnTo>
                  <a:cubicBezTo>
                    <a:pt x="874" y="229"/>
                    <a:pt x="645" y="1038"/>
                    <a:pt x="361" y="1726"/>
                  </a:cubicBezTo>
                  <a:lnTo>
                    <a:pt x="361" y="1726"/>
                  </a:lnTo>
                  <a:lnTo>
                    <a:pt x="361" y="1726"/>
                  </a:lnTo>
                  <a:cubicBezTo>
                    <a:pt x="645" y="1038"/>
                    <a:pt x="874" y="229"/>
                    <a:pt x="1005"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9" name="Google Shape;3529;p81"/>
            <p:cNvSpPr/>
            <p:nvPr>
              <p:custDataLst>
                <p:tags r:id="rId91"/>
              </p:custDataLst>
            </p:nvPr>
          </p:nvSpPr>
          <p:spPr>
            <a:xfrm>
              <a:off x="4454325" y="2392625"/>
              <a:ext cx="60650" cy="127275"/>
            </a:xfrm>
            <a:custGeom>
              <a:avLst/>
              <a:gdLst/>
              <a:ahLst/>
              <a:cxnLst/>
              <a:rect l="l" t="t" r="r" b="b"/>
              <a:pathLst>
                <a:path w="2426" h="5091" extrusionOk="0">
                  <a:moveTo>
                    <a:pt x="1693" y="1"/>
                  </a:moveTo>
                  <a:cubicBezTo>
                    <a:pt x="1639" y="1"/>
                    <a:pt x="1465" y="110"/>
                    <a:pt x="1322" y="241"/>
                  </a:cubicBezTo>
                  <a:cubicBezTo>
                    <a:pt x="1268" y="296"/>
                    <a:pt x="1224" y="350"/>
                    <a:pt x="1191" y="405"/>
                  </a:cubicBezTo>
                  <a:lnTo>
                    <a:pt x="1169" y="427"/>
                  </a:lnTo>
                  <a:cubicBezTo>
                    <a:pt x="1038" y="656"/>
                    <a:pt x="809" y="1465"/>
                    <a:pt x="525" y="2153"/>
                  </a:cubicBezTo>
                  <a:cubicBezTo>
                    <a:pt x="230" y="2830"/>
                    <a:pt x="1" y="3540"/>
                    <a:pt x="164" y="4195"/>
                  </a:cubicBezTo>
                  <a:cubicBezTo>
                    <a:pt x="197" y="4304"/>
                    <a:pt x="241" y="4414"/>
                    <a:pt x="317" y="4501"/>
                  </a:cubicBezTo>
                  <a:cubicBezTo>
                    <a:pt x="569" y="4851"/>
                    <a:pt x="1060" y="5080"/>
                    <a:pt x="1486" y="5091"/>
                  </a:cubicBezTo>
                  <a:lnTo>
                    <a:pt x="1519" y="5091"/>
                  </a:lnTo>
                  <a:cubicBezTo>
                    <a:pt x="1628" y="5091"/>
                    <a:pt x="1749" y="5069"/>
                    <a:pt x="1846" y="5037"/>
                  </a:cubicBezTo>
                  <a:lnTo>
                    <a:pt x="1868" y="5037"/>
                  </a:lnTo>
                  <a:lnTo>
                    <a:pt x="1868" y="5025"/>
                  </a:lnTo>
                  <a:lnTo>
                    <a:pt x="1890" y="5025"/>
                  </a:lnTo>
                  <a:cubicBezTo>
                    <a:pt x="2164" y="4884"/>
                    <a:pt x="2327" y="4283"/>
                    <a:pt x="2426" y="3649"/>
                  </a:cubicBezTo>
                  <a:cubicBezTo>
                    <a:pt x="2011" y="3540"/>
                    <a:pt x="1399" y="3333"/>
                    <a:pt x="1268" y="2950"/>
                  </a:cubicBezTo>
                  <a:cubicBezTo>
                    <a:pt x="1159" y="2634"/>
                    <a:pt x="1300" y="1814"/>
                    <a:pt x="1443" y="1115"/>
                  </a:cubicBezTo>
                  <a:lnTo>
                    <a:pt x="1409" y="1115"/>
                  </a:lnTo>
                  <a:cubicBezTo>
                    <a:pt x="1159" y="1115"/>
                    <a:pt x="1552" y="372"/>
                    <a:pt x="1562" y="362"/>
                  </a:cubicBezTo>
                  <a:cubicBezTo>
                    <a:pt x="1562" y="362"/>
                    <a:pt x="1693" y="110"/>
                    <a:pt x="1705" y="12"/>
                  </a:cubicBezTo>
                  <a:lnTo>
                    <a:pt x="17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81"/>
            <p:cNvSpPr/>
            <p:nvPr>
              <p:custDataLst>
                <p:tags r:id="rId92"/>
              </p:custDataLst>
            </p:nvPr>
          </p:nvSpPr>
          <p:spPr>
            <a:xfrm>
              <a:off x="4309050" y="1946175"/>
              <a:ext cx="115825" cy="115800"/>
            </a:xfrm>
            <a:custGeom>
              <a:avLst/>
              <a:gdLst/>
              <a:ahLst/>
              <a:cxnLst/>
              <a:rect l="l" t="t" r="r" b="b"/>
              <a:pathLst>
                <a:path w="4633" h="4632" extrusionOk="0">
                  <a:moveTo>
                    <a:pt x="2317" y="1"/>
                  </a:moveTo>
                  <a:cubicBezTo>
                    <a:pt x="1038" y="1"/>
                    <a:pt x="1" y="1038"/>
                    <a:pt x="1" y="2316"/>
                  </a:cubicBezTo>
                  <a:cubicBezTo>
                    <a:pt x="1" y="3594"/>
                    <a:pt x="1038" y="4632"/>
                    <a:pt x="2317" y="4632"/>
                  </a:cubicBezTo>
                  <a:cubicBezTo>
                    <a:pt x="3594" y="4632"/>
                    <a:pt x="4632" y="3594"/>
                    <a:pt x="4632" y="2316"/>
                  </a:cubicBezTo>
                  <a:cubicBezTo>
                    <a:pt x="4632" y="1038"/>
                    <a:pt x="3594" y="1"/>
                    <a:pt x="23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1" name="Google Shape;3531;p81"/>
            <p:cNvSpPr/>
            <p:nvPr>
              <p:custDataLst>
                <p:tags r:id="rId93"/>
              </p:custDataLst>
            </p:nvPr>
          </p:nvSpPr>
          <p:spPr>
            <a:xfrm>
              <a:off x="4362850" y="2003525"/>
              <a:ext cx="62025" cy="58450"/>
            </a:xfrm>
            <a:custGeom>
              <a:avLst/>
              <a:gdLst/>
              <a:ahLst/>
              <a:cxnLst/>
              <a:rect l="l" t="t" r="r" b="b"/>
              <a:pathLst>
                <a:path w="2481" h="2338" extrusionOk="0">
                  <a:moveTo>
                    <a:pt x="153" y="2338"/>
                  </a:moveTo>
                  <a:lnTo>
                    <a:pt x="165" y="2338"/>
                  </a:lnTo>
                  <a:lnTo>
                    <a:pt x="153" y="2338"/>
                  </a:lnTo>
                  <a:close/>
                  <a:moveTo>
                    <a:pt x="153" y="2338"/>
                  </a:moveTo>
                  <a:lnTo>
                    <a:pt x="153" y="2338"/>
                  </a:lnTo>
                  <a:lnTo>
                    <a:pt x="153" y="2338"/>
                  </a:lnTo>
                  <a:close/>
                  <a:moveTo>
                    <a:pt x="143" y="2338"/>
                  </a:moveTo>
                  <a:lnTo>
                    <a:pt x="143" y="2338"/>
                  </a:lnTo>
                  <a:lnTo>
                    <a:pt x="143" y="2338"/>
                  </a:lnTo>
                  <a:close/>
                  <a:moveTo>
                    <a:pt x="131" y="2338"/>
                  </a:moveTo>
                  <a:lnTo>
                    <a:pt x="143" y="2338"/>
                  </a:lnTo>
                  <a:lnTo>
                    <a:pt x="131" y="2338"/>
                  </a:lnTo>
                  <a:close/>
                  <a:moveTo>
                    <a:pt x="131" y="2338"/>
                  </a:moveTo>
                  <a:lnTo>
                    <a:pt x="131" y="2338"/>
                  </a:lnTo>
                  <a:lnTo>
                    <a:pt x="131" y="2338"/>
                  </a:lnTo>
                  <a:close/>
                  <a:moveTo>
                    <a:pt x="121" y="2338"/>
                  </a:moveTo>
                  <a:lnTo>
                    <a:pt x="121" y="2338"/>
                  </a:lnTo>
                  <a:lnTo>
                    <a:pt x="121" y="2338"/>
                  </a:lnTo>
                  <a:close/>
                  <a:moveTo>
                    <a:pt x="110" y="2338"/>
                  </a:moveTo>
                  <a:lnTo>
                    <a:pt x="121" y="2338"/>
                  </a:lnTo>
                  <a:lnTo>
                    <a:pt x="110" y="2338"/>
                  </a:lnTo>
                  <a:close/>
                  <a:moveTo>
                    <a:pt x="110" y="2338"/>
                  </a:moveTo>
                  <a:lnTo>
                    <a:pt x="110" y="2338"/>
                  </a:lnTo>
                  <a:lnTo>
                    <a:pt x="110" y="2338"/>
                  </a:lnTo>
                  <a:close/>
                  <a:moveTo>
                    <a:pt x="99" y="2338"/>
                  </a:moveTo>
                  <a:lnTo>
                    <a:pt x="99" y="2338"/>
                  </a:lnTo>
                  <a:lnTo>
                    <a:pt x="99" y="2338"/>
                  </a:lnTo>
                  <a:close/>
                  <a:moveTo>
                    <a:pt x="88" y="2338"/>
                  </a:moveTo>
                  <a:lnTo>
                    <a:pt x="99" y="2338"/>
                  </a:lnTo>
                  <a:lnTo>
                    <a:pt x="88" y="2338"/>
                  </a:lnTo>
                  <a:close/>
                  <a:moveTo>
                    <a:pt x="88" y="2338"/>
                  </a:moveTo>
                  <a:lnTo>
                    <a:pt x="88" y="2338"/>
                  </a:lnTo>
                  <a:lnTo>
                    <a:pt x="88" y="2338"/>
                  </a:lnTo>
                  <a:close/>
                  <a:moveTo>
                    <a:pt x="77" y="2338"/>
                  </a:moveTo>
                  <a:lnTo>
                    <a:pt x="77" y="2338"/>
                  </a:lnTo>
                  <a:lnTo>
                    <a:pt x="77" y="2338"/>
                  </a:lnTo>
                  <a:close/>
                  <a:moveTo>
                    <a:pt x="77" y="2338"/>
                  </a:moveTo>
                  <a:lnTo>
                    <a:pt x="77" y="2338"/>
                  </a:lnTo>
                  <a:lnTo>
                    <a:pt x="77" y="2338"/>
                  </a:lnTo>
                  <a:close/>
                  <a:moveTo>
                    <a:pt x="44" y="2338"/>
                  </a:moveTo>
                  <a:lnTo>
                    <a:pt x="44" y="2338"/>
                  </a:lnTo>
                  <a:lnTo>
                    <a:pt x="44" y="2338"/>
                  </a:lnTo>
                  <a:close/>
                  <a:moveTo>
                    <a:pt x="34" y="2338"/>
                  </a:moveTo>
                  <a:lnTo>
                    <a:pt x="44" y="2338"/>
                  </a:lnTo>
                  <a:lnTo>
                    <a:pt x="34" y="2338"/>
                  </a:lnTo>
                  <a:close/>
                  <a:moveTo>
                    <a:pt x="34" y="2338"/>
                  </a:moveTo>
                  <a:lnTo>
                    <a:pt x="34" y="2338"/>
                  </a:lnTo>
                  <a:lnTo>
                    <a:pt x="34" y="2338"/>
                  </a:lnTo>
                  <a:close/>
                  <a:moveTo>
                    <a:pt x="22" y="2338"/>
                  </a:moveTo>
                  <a:lnTo>
                    <a:pt x="22" y="2338"/>
                  </a:lnTo>
                  <a:lnTo>
                    <a:pt x="22" y="2338"/>
                  </a:lnTo>
                  <a:close/>
                  <a:moveTo>
                    <a:pt x="22" y="2338"/>
                  </a:moveTo>
                  <a:lnTo>
                    <a:pt x="22" y="2338"/>
                  </a:lnTo>
                  <a:lnTo>
                    <a:pt x="22" y="2338"/>
                  </a:lnTo>
                  <a:close/>
                  <a:moveTo>
                    <a:pt x="12" y="2338"/>
                  </a:moveTo>
                  <a:lnTo>
                    <a:pt x="12" y="2338"/>
                  </a:lnTo>
                  <a:lnTo>
                    <a:pt x="12" y="2338"/>
                  </a:lnTo>
                  <a:close/>
                  <a:moveTo>
                    <a:pt x="0" y="2338"/>
                  </a:moveTo>
                  <a:lnTo>
                    <a:pt x="0" y="2338"/>
                  </a:lnTo>
                  <a:lnTo>
                    <a:pt x="0" y="2338"/>
                  </a:lnTo>
                  <a:close/>
                  <a:moveTo>
                    <a:pt x="2480" y="22"/>
                  </a:moveTo>
                  <a:cubicBezTo>
                    <a:pt x="2480" y="1278"/>
                    <a:pt x="1486" y="2294"/>
                    <a:pt x="241" y="2338"/>
                  </a:cubicBezTo>
                  <a:cubicBezTo>
                    <a:pt x="1486" y="2294"/>
                    <a:pt x="2480" y="1278"/>
                    <a:pt x="2480" y="22"/>
                  </a:cubicBezTo>
                  <a:close/>
                  <a:moveTo>
                    <a:pt x="2480" y="11"/>
                  </a:moveTo>
                  <a:lnTo>
                    <a:pt x="2480" y="22"/>
                  </a:lnTo>
                  <a:lnTo>
                    <a:pt x="2480" y="22"/>
                  </a:lnTo>
                  <a:lnTo>
                    <a:pt x="2480" y="11"/>
                  </a:lnTo>
                  <a:close/>
                  <a:moveTo>
                    <a:pt x="2480" y="11"/>
                  </a:moveTo>
                  <a:lnTo>
                    <a:pt x="2480" y="11"/>
                  </a:lnTo>
                  <a:lnTo>
                    <a:pt x="2480" y="11"/>
                  </a:lnTo>
                  <a:close/>
                  <a:moveTo>
                    <a:pt x="2480" y="0"/>
                  </a:moveTo>
                  <a:lnTo>
                    <a:pt x="2480" y="11"/>
                  </a:lnTo>
                  <a:lnTo>
                    <a:pt x="2480" y="0"/>
                  </a:lnTo>
                  <a:close/>
                  <a:moveTo>
                    <a:pt x="2480" y="0"/>
                  </a:moveTo>
                  <a:lnTo>
                    <a:pt x="2480"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2" name="Google Shape;3532;p81"/>
            <p:cNvSpPr/>
            <p:nvPr>
              <p:custDataLst>
                <p:tags r:id="rId94"/>
              </p:custDataLst>
            </p:nvPr>
          </p:nvSpPr>
          <p:spPr>
            <a:xfrm>
              <a:off x="4309325" y="1969375"/>
              <a:ext cx="115550" cy="92600"/>
            </a:xfrm>
            <a:custGeom>
              <a:avLst/>
              <a:gdLst/>
              <a:ahLst/>
              <a:cxnLst/>
              <a:rect l="l" t="t" r="r" b="b"/>
              <a:pathLst>
                <a:path w="4622" h="3704" extrusionOk="0">
                  <a:moveTo>
                    <a:pt x="4151" y="1"/>
                  </a:moveTo>
                  <a:lnTo>
                    <a:pt x="4151" y="1"/>
                  </a:lnTo>
                  <a:cubicBezTo>
                    <a:pt x="4162" y="88"/>
                    <a:pt x="4173" y="175"/>
                    <a:pt x="4173" y="263"/>
                  </a:cubicBezTo>
                  <a:cubicBezTo>
                    <a:pt x="4173" y="1541"/>
                    <a:pt x="3136" y="2578"/>
                    <a:pt x="1857" y="2578"/>
                  </a:cubicBezTo>
                  <a:cubicBezTo>
                    <a:pt x="1093" y="2578"/>
                    <a:pt x="427" y="2218"/>
                    <a:pt x="0" y="1650"/>
                  </a:cubicBezTo>
                  <a:lnTo>
                    <a:pt x="0" y="1650"/>
                  </a:lnTo>
                  <a:cubicBezTo>
                    <a:pt x="121" y="2753"/>
                    <a:pt x="1027" y="3627"/>
                    <a:pt x="2141" y="3704"/>
                  </a:cubicBezTo>
                  <a:lnTo>
                    <a:pt x="2382" y="3704"/>
                  </a:lnTo>
                  <a:cubicBezTo>
                    <a:pt x="3627" y="3660"/>
                    <a:pt x="4621" y="2644"/>
                    <a:pt x="4621" y="1388"/>
                  </a:cubicBezTo>
                  <a:lnTo>
                    <a:pt x="4621" y="1377"/>
                  </a:lnTo>
                  <a:lnTo>
                    <a:pt x="4621" y="1366"/>
                  </a:lnTo>
                  <a:cubicBezTo>
                    <a:pt x="4621" y="853"/>
                    <a:pt x="4446" y="383"/>
                    <a:pt x="41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3" name="Google Shape;3533;p81"/>
            <p:cNvSpPr/>
            <p:nvPr>
              <p:custDataLst>
                <p:tags r:id="rId95"/>
              </p:custDataLst>
            </p:nvPr>
          </p:nvSpPr>
          <p:spPr>
            <a:xfrm>
              <a:off x="4644650" y="1742625"/>
              <a:ext cx="76225" cy="92825"/>
            </a:xfrm>
            <a:custGeom>
              <a:avLst/>
              <a:gdLst/>
              <a:ahLst/>
              <a:cxnLst/>
              <a:rect l="l" t="t" r="r" b="b"/>
              <a:pathLst>
                <a:path w="3049" h="3713" extrusionOk="0">
                  <a:moveTo>
                    <a:pt x="1078" y="0"/>
                  </a:moveTo>
                  <a:cubicBezTo>
                    <a:pt x="960" y="0"/>
                    <a:pt x="851" y="12"/>
                    <a:pt x="755" y="38"/>
                  </a:cubicBezTo>
                  <a:cubicBezTo>
                    <a:pt x="88" y="223"/>
                    <a:pt x="1" y="1250"/>
                    <a:pt x="88" y="1665"/>
                  </a:cubicBezTo>
                  <a:cubicBezTo>
                    <a:pt x="88" y="1665"/>
                    <a:pt x="241" y="2582"/>
                    <a:pt x="602" y="2954"/>
                  </a:cubicBezTo>
                  <a:cubicBezTo>
                    <a:pt x="891" y="3252"/>
                    <a:pt x="1695" y="3713"/>
                    <a:pt x="2238" y="3713"/>
                  </a:cubicBezTo>
                  <a:cubicBezTo>
                    <a:pt x="2371" y="3713"/>
                    <a:pt x="2488" y="3685"/>
                    <a:pt x="2578" y="3621"/>
                  </a:cubicBezTo>
                  <a:cubicBezTo>
                    <a:pt x="3049" y="3293"/>
                    <a:pt x="3027" y="1512"/>
                    <a:pt x="2862" y="912"/>
                  </a:cubicBezTo>
                  <a:cubicBezTo>
                    <a:pt x="2723" y="408"/>
                    <a:pt x="1763" y="0"/>
                    <a:pt x="1078" y="0"/>
                  </a:cubicBez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4" name="Google Shape;3534;p81"/>
            <p:cNvSpPr/>
            <p:nvPr>
              <p:custDataLst>
                <p:tags r:id="rId96"/>
              </p:custDataLst>
            </p:nvPr>
          </p:nvSpPr>
          <p:spPr>
            <a:xfrm>
              <a:off x="4639475" y="1735700"/>
              <a:ext cx="80850" cy="70825"/>
            </a:xfrm>
            <a:custGeom>
              <a:avLst/>
              <a:gdLst/>
              <a:ahLst/>
              <a:cxnLst/>
              <a:rect l="l" t="t" r="r" b="b"/>
              <a:pathLst>
                <a:path w="3234" h="2833" extrusionOk="0">
                  <a:moveTo>
                    <a:pt x="1752" y="1"/>
                  </a:moveTo>
                  <a:cubicBezTo>
                    <a:pt x="1545" y="1"/>
                    <a:pt x="1294" y="16"/>
                    <a:pt x="1016" y="63"/>
                  </a:cubicBezTo>
                  <a:cubicBezTo>
                    <a:pt x="317" y="184"/>
                    <a:pt x="251" y="566"/>
                    <a:pt x="229" y="599"/>
                  </a:cubicBezTo>
                  <a:cubicBezTo>
                    <a:pt x="208" y="631"/>
                    <a:pt x="1" y="893"/>
                    <a:pt x="11" y="1439"/>
                  </a:cubicBezTo>
                  <a:cubicBezTo>
                    <a:pt x="33" y="1986"/>
                    <a:pt x="459" y="2772"/>
                    <a:pt x="547" y="2827"/>
                  </a:cubicBezTo>
                  <a:cubicBezTo>
                    <a:pt x="554" y="2831"/>
                    <a:pt x="562" y="2833"/>
                    <a:pt x="568" y="2833"/>
                  </a:cubicBezTo>
                  <a:cubicBezTo>
                    <a:pt x="641" y="2833"/>
                    <a:pt x="678" y="2641"/>
                    <a:pt x="678" y="2641"/>
                  </a:cubicBezTo>
                  <a:cubicBezTo>
                    <a:pt x="678" y="2641"/>
                    <a:pt x="569" y="2521"/>
                    <a:pt x="535" y="2434"/>
                  </a:cubicBezTo>
                  <a:cubicBezTo>
                    <a:pt x="513" y="2346"/>
                    <a:pt x="437" y="2041"/>
                    <a:pt x="612" y="1997"/>
                  </a:cubicBezTo>
                  <a:cubicBezTo>
                    <a:pt x="621" y="1995"/>
                    <a:pt x="630" y="1994"/>
                    <a:pt x="639" y="1994"/>
                  </a:cubicBezTo>
                  <a:cubicBezTo>
                    <a:pt x="796" y="1994"/>
                    <a:pt x="874" y="2346"/>
                    <a:pt x="874" y="2346"/>
                  </a:cubicBezTo>
                  <a:cubicBezTo>
                    <a:pt x="874" y="2346"/>
                    <a:pt x="859" y="2384"/>
                    <a:pt x="898" y="2384"/>
                  </a:cubicBezTo>
                  <a:cubicBezTo>
                    <a:pt x="906" y="2384"/>
                    <a:pt x="916" y="2382"/>
                    <a:pt x="929" y="2379"/>
                  </a:cubicBezTo>
                  <a:cubicBezTo>
                    <a:pt x="1016" y="2357"/>
                    <a:pt x="940" y="1888"/>
                    <a:pt x="1016" y="1778"/>
                  </a:cubicBezTo>
                  <a:cubicBezTo>
                    <a:pt x="1081" y="1658"/>
                    <a:pt x="1158" y="1614"/>
                    <a:pt x="1256" y="1451"/>
                  </a:cubicBezTo>
                  <a:cubicBezTo>
                    <a:pt x="1355" y="1276"/>
                    <a:pt x="1399" y="1058"/>
                    <a:pt x="1399" y="1058"/>
                  </a:cubicBezTo>
                  <a:cubicBezTo>
                    <a:pt x="1399" y="1058"/>
                    <a:pt x="1895" y="1148"/>
                    <a:pt x="2395" y="1148"/>
                  </a:cubicBezTo>
                  <a:cubicBezTo>
                    <a:pt x="2445" y="1148"/>
                    <a:pt x="2495" y="1147"/>
                    <a:pt x="2545" y="1145"/>
                  </a:cubicBezTo>
                  <a:cubicBezTo>
                    <a:pt x="3091" y="1112"/>
                    <a:pt x="3179" y="1090"/>
                    <a:pt x="3212" y="795"/>
                  </a:cubicBezTo>
                  <a:cubicBezTo>
                    <a:pt x="3234" y="490"/>
                    <a:pt x="2578" y="75"/>
                    <a:pt x="2305" y="41"/>
                  </a:cubicBezTo>
                  <a:cubicBezTo>
                    <a:pt x="2272" y="35"/>
                    <a:pt x="2065" y="1"/>
                    <a:pt x="17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5" name="Google Shape;3535;p81"/>
            <p:cNvSpPr/>
            <p:nvPr>
              <p:custDataLst>
                <p:tags r:id="rId97"/>
              </p:custDataLst>
            </p:nvPr>
          </p:nvSpPr>
          <p:spPr>
            <a:xfrm>
              <a:off x="3613325" y="2053500"/>
              <a:ext cx="92825" cy="46150"/>
            </a:xfrm>
            <a:custGeom>
              <a:avLst/>
              <a:gdLst/>
              <a:ahLst/>
              <a:cxnLst/>
              <a:rect l="l" t="t" r="r" b="b"/>
              <a:pathLst>
                <a:path w="3713" h="1846" extrusionOk="0">
                  <a:moveTo>
                    <a:pt x="2010" y="0"/>
                  </a:moveTo>
                  <a:cubicBezTo>
                    <a:pt x="1855" y="0"/>
                    <a:pt x="1697" y="16"/>
                    <a:pt x="1538" y="55"/>
                  </a:cubicBezTo>
                  <a:cubicBezTo>
                    <a:pt x="468" y="327"/>
                    <a:pt x="9" y="1540"/>
                    <a:pt x="9" y="1540"/>
                  </a:cubicBezTo>
                  <a:cubicBezTo>
                    <a:pt x="9" y="1540"/>
                    <a:pt x="1" y="1845"/>
                    <a:pt x="1145" y="1845"/>
                  </a:cubicBezTo>
                  <a:cubicBezTo>
                    <a:pt x="1263" y="1845"/>
                    <a:pt x="1394" y="1842"/>
                    <a:pt x="1538" y="1835"/>
                  </a:cubicBezTo>
                  <a:cubicBezTo>
                    <a:pt x="3089" y="1759"/>
                    <a:pt x="3712" y="557"/>
                    <a:pt x="3712" y="557"/>
                  </a:cubicBezTo>
                  <a:cubicBezTo>
                    <a:pt x="3712" y="557"/>
                    <a:pt x="2916" y="0"/>
                    <a:pt x="20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81"/>
            <p:cNvSpPr/>
            <p:nvPr>
              <p:custDataLst>
                <p:tags r:id="rId98"/>
              </p:custDataLst>
            </p:nvPr>
          </p:nvSpPr>
          <p:spPr>
            <a:xfrm>
              <a:off x="3322450" y="2033025"/>
              <a:ext cx="210275" cy="264850"/>
            </a:xfrm>
            <a:custGeom>
              <a:avLst/>
              <a:gdLst/>
              <a:ahLst/>
              <a:cxnLst/>
              <a:rect l="l" t="t" r="r" b="b"/>
              <a:pathLst>
                <a:path w="8411" h="10594" extrusionOk="0">
                  <a:moveTo>
                    <a:pt x="6260" y="0"/>
                  </a:moveTo>
                  <a:cubicBezTo>
                    <a:pt x="6260" y="0"/>
                    <a:pt x="5156" y="2818"/>
                    <a:pt x="5014" y="2829"/>
                  </a:cubicBezTo>
                  <a:cubicBezTo>
                    <a:pt x="4413" y="2850"/>
                    <a:pt x="3037" y="4653"/>
                    <a:pt x="2709" y="5265"/>
                  </a:cubicBezTo>
                  <a:cubicBezTo>
                    <a:pt x="2175" y="6258"/>
                    <a:pt x="1344" y="6663"/>
                    <a:pt x="1344" y="6663"/>
                  </a:cubicBezTo>
                  <a:cubicBezTo>
                    <a:pt x="1344" y="6663"/>
                    <a:pt x="700" y="6870"/>
                    <a:pt x="350" y="7176"/>
                  </a:cubicBezTo>
                  <a:cubicBezTo>
                    <a:pt x="1" y="7472"/>
                    <a:pt x="514" y="10593"/>
                    <a:pt x="1133" y="10593"/>
                  </a:cubicBezTo>
                  <a:cubicBezTo>
                    <a:pt x="1152" y="10593"/>
                    <a:pt x="1172" y="10590"/>
                    <a:pt x="1191" y="10584"/>
                  </a:cubicBezTo>
                  <a:cubicBezTo>
                    <a:pt x="1835" y="10387"/>
                    <a:pt x="1497" y="8749"/>
                    <a:pt x="1869" y="8006"/>
                  </a:cubicBezTo>
                  <a:cubicBezTo>
                    <a:pt x="2229" y="7275"/>
                    <a:pt x="6052" y="4915"/>
                    <a:pt x="6849" y="3768"/>
                  </a:cubicBezTo>
                  <a:cubicBezTo>
                    <a:pt x="7658" y="2610"/>
                    <a:pt x="8411" y="1333"/>
                    <a:pt x="8411" y="1333"/>
                  </a:cubicBezTo>
                  <a:lnTo>
                    <a:pt x="626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81"/>
            <p:cNvSpPr/>
            <p:nvPr>
              <p:custDataLst>
                <p:tags r:id="rId99"/>
              </p:custDataLst>
            </p:nvPr>
          </p:nvSpPr>
          <p:spPr>
            <a:xfrm>
              <a:off x="3352775" y="2054575"/>
              <a:ext cx="145000" cy="146400"/>
            </a:xfrm>
            <a:custGeom>
              <a:avLst/>
              <a:gdLst/>
              <a:ahLst/>
              <a:cxnLst/>
              <a:rect l="l" t="t" r="r" b="b"/>
              <a:pathLst>
                <a:path w="5800" h="5856" extrusionOk="0">
                  <a:moveTo>
                    <a:pt x="4697" y="0"/>
                  </a:moveTo>
                  <a:cubicBezTo>
                    <a:pt x="4358" y="831"/>
                    <a:pt x="3889" y="1956"/>
                    <a:pt x="3801" y="1967"/>
                  </a:cubicBezTo>
                  <a:cubicBezTo>
                    <a:pt x="3615" y="1967"/>
                    <a:pt x="3365" y="2141"/>
                    <a:pt x="3091" y="2393"/>
                  </a:cubicBezTo>
                  <a:lnTo>
                    <a:pt x="3091" y="2403"/>
                  </a:lnTo>
                  <a:cubicBezTo>
                    <a:pt x="3135" y="2524"/>
                    <a:pt x="3299" y="2961"/>
                    <a:pt x="3637" y="3343"/>
                  </a:cubicBezTo>
                  <a:cubicBezTo>
                    <a:pt x="3758" y="3245"/>
                    <a:pt x="3845" y="3179"/>
                    <a:pt x="3899" y="3124"/>
                  </a:cubicBezTo>
                  <a:cubicBezTo>
                    <a:pt x="4598" y="2535"/>
                    <a:pt x="4708" y="1748"/>
                    <a:pt x="5243" y="1049"/>
                  </a:cubicBezTo>
                  <a:cubicBezTo>
                    <a:pt x="5396" y="852"/>
                    <a:pt x="5593" y="733"/>
                    <a:pt x="5800" y="667"/>
                  </a:cubicBezTo>
                  <a:cubicBezTo>
                    <a:pt x="5396" y="449"/>
                    <a:pt x="5003" y="197"/>
                    <a:pt x="4697" y="0"/>
                  </a:cubicBezTo>
                  <a:close/>
                  <a:moveTo>
                    <a:pt x="33" y="5833"/>
                  </a:moveTo>
                  <a:lnTo>
                    <a:pt x="33" y="5833"/>
                  </a:lnTo>
                  <a:cubicBezTo>
                    <a:pt x="33" y="5833"/>
                    <a:pt x="24" y="5833"/>
                    <a:pt x="23" y="5841"/>
                  </a:cubicBezTo>
                  <a:lnTo>
                    <a:pt x="23" y="5841"/>
                  </a:lnTo>
                  <a:cubicBezTo>
                    <a:pt x="26" y="5839"/>
                    <a:pt x="29" y="5837"/>
                    <a:pt x="33" y="5833"/>
                  </a:cubicBezTo>
                  <a:close/>
                  <a:moveTo>
                    <a:pt x="23" y="5841"/>
                  </a:moveTo>
                  <a:cubicBezTo>
                    <a:pt x="15" y="5846"/>
                    <a:pt x="7" y="5848"/>
                    <a:pt x="0" y="5855"/>
                  </a:cubicBezTo>
                  <a:lnTo>
                    <a:pt x="0" y="5855"/>
                  </a:lnTo>
                  <a:cubicBezTo>
                    <a:pt x="0" y="5855"/>
                    <a:pt x="11" y="5845"/>
                    <a:pt x="22" y="5845"/>
                  </a:cubicBezTo>
                  <a:cubicBezTo>
                    <a:pt x="22" y="5843"/>
                    <a:pt x="22" y="5842"/>
                    <a:pt x="23" y="5841"/>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8" name="Google Shape;3538;p81"/>
            <p:cNvSpPr/>
            <p:nvPr>
              <p:custDataLst>
                <p:tags r:id="rId100"/>
              </p:custDataLst>
            </p:nvPr>
          </p:nvSpPr>
          <p:spPr>
            <a:xfrm>
              <a:off x="3344025" y="2113850"/>
              <a:ext cx="125350" cy="130475"/>
            </a:xfrm>
            <a:custGeom>
              <a:avLst/>
              <a:gdLst/>
              <a:ahLst/>
              <a:cxnLst/>
              <a:rect l="l" t="t" r="r" b="b"/>
              <a:pathLst>
                <a:path w="5014" h="5219" extrusionOk="0">
                  <a:moveTo>
                    <a:pt x="3431" y="0"/>
                  </a:moveTo>
                  <a:cubicBezTo>
                    <a:pt x="2960" y="185"/>
                    <a:pt x="2021" y="1595"/>
                    <a:pt x="1693" y="2097"/>
                  </a:cubicBezTo>
                  <a:cubicBezTo>
                    <a:pt x="1377" y="2600"/>
                    <a:pt x="503" y="3375"/>
                    <a:pt x="416" y="3440"/>
                  </a:cubicBezTo>
                  <a:cubicBezTo>
                    <a:pt x="328" y="3506"/>
                    <a:pt x="88" y="3615"/>
                    <a:pt x="44" y="3779"/>
                  </a:cubicBezTo>
                  <a:cubicBezTo>
                    <a:pt x="1" y="3954"/>
                    <a:pt x="99" y="4817"/>
                    <a:pt x="525" y="5101"/>
                  </a:cubicBezTo>
                  <a:cubicBezTo>
                    <a:pt x="653" y="5183"/>
                    <a:pt x="728" y="5219"/>
                    <a:pt x="776" y="5219"/>
                  </a:cubicBezTo>
                  <a:cubicBezTo>
                    <a:pt x="887" y="5219"/>
                    <a:pt x="853" y="5025"/>
                    <a:pt x="1006" y="4773"/>
                  </a:cubicBezTo>
                  <a:cubicBezTo>
                    <a:pt x="1224" y="4423"/>
                    <a:pt x="4523" y="2032"/>
                    <a:pt x="4763" y="1835"/>
                  </a:cubicBezTo>
                  <a:cubicBezTo>
                    <a:pt x="5014" y="1627"/>
                    <a:pt x="4992" y="1551"/>
                    <a:pt x="4992" y="1551"/>
                  </a:cubicBezTo>
                  <a:lnTo>
                    <a:pt x="4992" y="1551"/>
                  </a:lnTo>
                  <a:lnTo>
                    <a:pt x="4916" y="1562"/>
                  </a:lnTo>
                  <a:cubicBezTo>
                    <a:pt x="3824" y="1278"/>
                    <a:pt x="3431" y="0"/>
                    <a:pt x="34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9" name="Google Shape;3539;p81"/>
            <p:cNvSpPr/>
            <p:nvPr>
              <p:custDataLst>
                <p:tags r:id="rId101"/>
              </p:custDataLst>
            </p:nvPr>
          </p:nvSpPr>
          <p:spPr>
            <a:xfrm>
              <a:off x="3467725" y="2152625"/>
              <a:ext cx="1125" cy="275"/>
            </a:xfrm>
            <a:custGeom>
              <a:avLst/>
              <a:gdLst/>
              <a:ahLst/>
              <a:cxnLst/>
              <a:rect l="l" t="t" r="r" b="b"/>
              <a:pathLst>
                <a:path w="45" h="11" extrusionOk="0">
                  <a:moveTo>
                    <a:pt x="44" y="0"/>
                  </a:moveTo>
                  <a:lnTo>
                    <a:pt x="0" y="11"/>
                  </a:lnTo>
                  <a:lnTo>
                    <a:pt x="0" y="11"/>
                  </a:lnTo>
                  <a:lnTo>
                    <a:pt x="44" y="0"/>
                  </a:lnTo>
                  <a:lnTo>
                    <a:pt x="44"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0" name="Google Shape;3540;p81"/>
            <p:cNvSpPr/>
            <p:nvPr>
              <p:custDataLst>
                <p:tags r:id="rId102"/>
              </p:custDataLst>
            </p:nvPr>
          </p:nvSpPr>
          <p:spPr>
            <a:xfrm>
              <a:off x="3466925" y="2152875"/>
              <a:ext cx="825" cy="25"/>
            </a:xfrm>
            <a:custGeom>
              <a:avLst/>
              <a:gdLst/>
              <a:ahLst/>
              <a:cxnLst/>
              <a:rect l="l" t="t" r="r" b="b"/>
              <a:pathLst>
                <a:path w="33" h="1" extrusionOk="0">
                  <a:moveTo>
                    <a:pt x="32" y="1"/>
                  </a:moveTo>
                  <a:lnTo>
                    <a:pt x="0" y="1"/>
                  </a:lnTo>
                  <a:lnTo>
                    <a:pt x="0" y="1"/>
                  </a:lnTo>
                  <a:lnTo>
                    <a:pt x="32" y="1"/>
                  </a:lnTo>
                  <a:close/>
                </a:path>
              </a:pathLst>
            </a:custGeom>
            <a:solidFill>
              <a:srgbClr val="BE7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1" name="Google Shape;3541;p81"/>
            <p:cNvSpPr/>
            <p:nvPr>
              <p:custDataLst>
                <p:tags r:id="rId103"/>
              </p:custDataLst>
            </p:nvPr>
          </p:nvSpPr>
          <p:spPr>
            <a:xfrm>
              <a:off x="3463100" y="2159725"/>
              <a:ext cx="25" cy="25"/>
            </a:xfrm>
            <a:custGeom>
              <a:avLst/>
              <a:gdLst/>
              <a:ahLst/>
              <a:cxnLst/>
              <a:rect l="l" t="t" r="r" b="b"/>
              <a:pathLst>
                <a:path w="1" h="1" extrusionOk="0">
                  <a:moveTo>
                    <a:pt x="0" y="0"/>
                  </a:moveTo>
                  <a:lnTo>
                    <a:pt x="0"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2" name="Google Shape;3542;p81"/>
            <p:cNvSpPr/>
            <p:nvPr>
              <p:custDataLst>
                <p:tags r:id="rId104"/>
              </p:custDataLst>
            </p:nvPr>
          </p:nvSpPr>
          <p:spPr>
            <a:xfrm>
              <a:off x="3350050" y="2113850"/>
              <a:ext cx="118800" cy="108425"/>
            </a:xfrm>
            <a:custGeom>
              <a:avLst/>
              <a:gdLst/>
              <a:ahLst/>
              <a:cxnLst/>
              <a:rect l="l" t="t" r="r" b="b"/>
              <a:pathLst>
                <a:path w="4752" h="4337" extrusionOk="0">
                  <a:moveTo>
                    <a:pt x="3190" y="0"/>
                  </a:moveTo>
                  <a:cubicBezTo>
                    <a:pt x="2719" y="185"/>
                    <a:pt x="1780" y="1595"/>
                    <a:pt x="1452" y="2097"/>
                  </a:cubicBezTo>
                  <a:cubicBezTo>
                    <a:pt x="1136" y="2600"/>
                    <a:pt x="262" y="3375"/>
                    <a:pt x="175" y="3440"/>
                  </a:cubicBezTo>
                  <a:cubicBezTo>
                    <a:pt x="163" y="3452"/>
                    <a:pt x="153" y="3452"/>
                    <a:pt x="142" y="3462"/>
                  </a:cubicBezTo>
                  <a:cubicBezTo>
                    <a:pt x="131" y="3474"/>
                    <a:pt x="120" y="3474"/>
                    <a:pt x="109" y="3484"/>
                  </a:cubicBezTo>
                  <a:cubicBezTo>
                    <a:pt x="66" y="3528"/>
                    <a:pt x="11" y="3605"/>
                    <a:pt x="0" y="3746"/>
                  </a:cubicBezTo>
                  <a:cubicBezTo>
                    <a:pt x="0" y="3855"/>
                    <a:pt x="44" y="4096"/>
                    <a:pt x="131" y="4336"/>
                  </a:cubicBezTo>
                  <a:cubicBezTo>
                    <a:pt x="197" y="4227"/>
                    <a:pt x="251" y="4151"/>
                    <a:pt x="284" y="4118"/>
                  </a:cubicBezTo>
                  <a:cubicBezTo>
                    <a:pt x="612" y="3845"/>
                    <a:pt x="2163" y="1923"/>
                    <a:pt x="2862" y="1693"/>
                  </a:cubicBezTo>
                  <a:cubicBezTo>
                    <a:pt x="2927" y="1671"/>
                    <a:pt x="2993" y="1660"/>
                    <a:pt x="3069" y="1660"/>
                  </a:cubicBezTo>
                  <a:cubicBezTo>
                    <a:pt x="3430" y="1660"/>
                    <a:pt x="3823" y="1911"/>
                    <a:pt x="4107" y="2141"/>
                  </a:cubicBezTo>
                  <a:cubicBezTo>
                    <a:pt x="4326" y="1988"/>
                    <a:pt x="4478" y="1868"/>
                    <a:pt x="4522" y="1835"/>
                  </a:cubicBezTo>
                  <a:cubicBezTo>
                    <a:pt x="4729" y="1649"/>
                    <a:pt x="4751" y="1573"/>
                    <a:pt x="4751" y="1551"/>
                  </a:cubicBezTo>
                  <a:lnTo>
                    <a:pt x="4751" y="1551"/>
                  </a:lnTo>
                  <a:lnTo>
                    <a:pt x="4707" y="1562"/>
                  </a:lnTo>
                  <a:lnTo>
                    <a:pt x="4675" y="1562"/>
                  </a:lnTo>
                  <a:cubicBezTo>
                    <a:pt x="3692" y="1300"/>
                    <a:pt x="3277" y="240"/>
                    <a:pt x="3200" y="32"/>
                  </a:cubicBezTo>
                  <a:lnTo>
                    <a:pt x="3200" y="22"/>
                  </a:lnTo>
                  <a:cubicBezTo>
                    <a:pt x="3190" y="11"/>
                    <a:pt x="3190" y="0"/>
                    <a:pt x="31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3" name="Google Shape;3543;p81"/>
            <p:cNvSpPr/>
            <p:nvPr>
              <p:custDataLst>
                <p:tags r:id="rId105"/>
              </p:custDataLst>
            </p:nvPr>
          </p:nvSpPr>
          <p:spPr>
            <a:xfrm>
              <a:off x="3601525" y="2049650"/>
              <a:ext cx="107900" cy="330550"/>
            </a:xfrm>
            <a:custGeom>
              <a:avLst/>
              <a:gdLst/>
              <a:ahLst/>
              <a:cxnLst/>
              <a:rect l="l" t="t" r="r" b="b"/>
              <a:pathLst>
                <a:path w="4316" h="13222" extrusionOk="0">
                  <a:moveTo>
                    <a:pt x="3551" y="1"/>
                  </a:moveTo>
                  <a:lnTo>
                    <a:pt x="634" y="481"/>
                  </a:lnTo>
                  <a:cubicBezTo>
                    <a:pt x="634" y="481"/>
                    <a:pt x="2338" y="3649"/>
                    <a:pt x="2000" y="4108"/>
                  </a:cubicBezTo>
                  <a:cubicBezTo>
                    <a:pt x="1432" y="4851"/>
                    <a:pt x="1082" y="6598"/>
                    <a:pt x="1093" y="7822"/>
                  </a:cubicBezTo>
                  <a:cubicBezTo>
                    <a:pt x="1115" y="9340"/>
                    <a:pt x="602" y="10640"/>
                    <a:pt x="602" y="10640"/>
                  </a:cubicBezTo>
                  <a:cubicBezTo>
                    <a:pt x="602" y="10640"/>
                    <a:pt x="22" y="11492"/>
                    <a:pt x="12" y="11885"/>
                  </a:cubicBezTo>
                  <a:cubicBezTo>
                    <a:pt x="1" y="12275"/>
                    <a:pt x="2971" y="13222"/>
                    <a:pt x="3345" y="13222"/>
                  </a:cubicBezTo>
                  <a:cubicBezTo>
                    <a:pt x="3359" y="13222"/>
                    <a:pt x="3370" y="13220"/>
                    <a:pt x="3376" y="13217"/>
                  </a:cubicBezTo>
                  <a:cubicBezTo>
                    <a:pt x="3976" y="12999"/>
                    <a:pt x="1760" y="11678"/>
                    <a:pt x="1781" y="11033"/>
                  </a:cubicBezTo>
                  <a:cubicBezTo>
                    <a:pt x="1792" y="10378"/>
                    <a:pt x="4272" y="4491"/>
                    <a:pt x="4294" y="3584"/>
                  </a:cubicBezTo>
                  <a:cubicBezTo>
                    <a:pt x="4315" y="2688"/>
                    <a:pt x="3551" y="1"/>
                    <a:pt x="3551" y="1"/>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81"/>
            <p:cNvSpPr/>
            <p:nvPr>
              <p:custDataLst>
                <p:tags r:id="rId106"/>
              </p:custDataLst>
            </p:nvPr>
          </p:nvSpPr>
          <p:spPr>
            <a:xfrm>
              <a:off x="3626375" y="2066325"/>
              <a:ext cx="42900" cy="111450"/>
            </a:xfrm>
            <a:custGeom>
              <a:avLst/>
              <a:gdLst/>
              <a:ahLst/>
              <a:cxnLst/>
              <a:rect l="l" t="t" r="r" b="b"/>
              <a:pathLst>
                <a:path w="1716" h="4458" extrusionOk="0">
                  <a:moveTo>
                    <a:pt x="1344" y="1"/>
                  </a:moveTo>
                  <a:cubicBezTo>
                    <a:pt x="809" y="1"/>
                    <a:pt x="383" y="208"/>
                    <a:pt x="66" y="448"/>
                  </a:cubicBezTo>
                  <a:cubicBezTo>
                    <a:pt x="45" y="459"/>
                    <a:pt x="23" y="481"/>
                    <a:pt x="1" y="503"/>
                  </a:cubicBezTo>
                  <a:cubicBezTo>
                    <a:pt x="416" y="1333"/>
                    <a:pt x="1050" y="2698"/>
                    <a:pt x="1050" y="3256"/>
                  </a:cubicBezTo>
                  <a:cubicBezTo>
                    <a:pt x="1050" y="3332"/>
                    <a:pt x="1038" y="3397"/>
                    <a:pt x="1006" y="3441"/>
                  </a:cubicBezTo>
                  <a:cubicBezTo>
                    <a:pt x="897" y="3594"/>
                    <a:pt x="787" y="3780"/>
                    <a:pt x="689" y="3998"/>
                  </a:cubicBezTo>
                  <a:cubicBezTo>
                    <a:pt x="711" y="4009"/>
                    <a:pt x="1038" y="4271"/>
                    <a:pt x="1465" y="4457"/>
                  </a:cubicBezTo>
                  <a:cubicBezTo>
                    <a:pt x="1562" y="4042"/>
                    <a:pt x="1639" y="3703"/>
                    <a:pt x="1661" y="3528"/>
                  </a:cubicBezTo>
                  <a:cubicBezTo>
                    <a:pt x="1715" y="2906"/>
                    <a:pt x="1431" y="1748"/>
                    <a:pt x="1322" y="688"/>
                  </a:cubicBezTo>
                  <a:cubicBezTo>
                    <a:pt x="1290" y="361"/>
                    <a:pt x="1399" y="142"/>
                    <a:pt x="1562" y="11"/>
                  </a:cubicBezTo>
                  <a:cubicBezTo>
                    <a:pt x="1508" y="1"/>
                    <a:pt x="1453" y="1"/>
                    <a:pt x="1388" y="1"/>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5" name="Google Shape;3545;p81"/>
            <p:cNvSpPr/>
            <p:nvPr>
              <p:custDataLst>
                <p:tags r:id="rId107"/>
              </p:custDataLst>
            </p:nvPr>
          </p:nvSpPr>
          <p:spPr>
            <a:xfrm>
              <a:off x="3610550" y="2166275"/>
              <a:ext cx="88600" cy="179350"/>
            </a:xfrm>
            <a:custGeom>
              <a:avLst/>
              <a:gdLst/>
              <a:ahLst/>
              <a:cxnLst/>
              <a:rect l="l" t="t" r="r" b="b"/>
              <a:pathLst>
                <a:path w="3544" h="7174" extrusionOk="0">
                  <a:moveTo>
                    <a:pt x="1322" y="0"/>
                  </a:moveTo>
                  <a:cubicBezTo>
                    <a:pt x="644" y="1038"/>
                    <a:pt x="612" y="3714"/>
                    <a:pt x="579" y="4140"/>
                  </a:cubicBezTo>
                  <a:cubicBezTo>
                    <a:pt x="535" y="4577"/>
                    <a:pt x="208" y="5865"/>
                    <a:pt x="98" y="6161"/>
                  </a:cubicBezTo>
                  <a:cubicBezTo>
                    <a:pt x="0" y="6445"/>
                    <a:pt x="426" y="6936"/>
                    <a:pt x="1125" y="7132"/>
                  </a:cubicBezTo>
                  <a:cubicBezTo>
                    <a:pt x="1230" y="7161"/>
                    <a:pt x="1314" y="7174"/>
                    <a:pt x="1382" y="7174"/>
                  </a:cubicBezTo>
                  <a:cubicBezTo>
                    <a:pt x="1773" y="7174"/>
                    <a:pt x="1606" y="6761"/>
                    <a:pt x="1606" y="6761"/>
                  </a:cubicBezTo>
                  <a:cubicBezTo>
                    <a:pt x="1606" y="6761"/>
                    <a:pt x="1486" y="6598"/>
                    <a:pt x="1420" y="6368"/>
                  </a:cubicBezTo>
                  <a:cubicBezTo>
                    <a:pt x="1355" y="6139"/>
                    <a:pt x="3463" y="928"/>
                    <a:pt x="3506" y="688"/>
                  </a:cubicBezTo>
                  <a:cubicBezTo>
                    <a:pt x="3543" y="485"/>
                    <a:pt x="3510" y="469"/>
                    <a:pt x="3499" y="469"/>
                  </a:cubicBezTo>
                  <a:cubicBezTo>
                    <a:pt x="3497" y="469"/>
                    <a:pt x="3496" y="470"/>
                    <a:pt x="3496" y="470"/>
                  </a:cubicBezTo>
                  <a:cubicBezTo>
                    <a:pt x="3496" y="470"/>
                    <a:pt x="3380" y="632"/>
                    <a:pt x="2941" y="632"/>
                  </a:cubicBezTo>
                  <a:cubicBezTo>
                    <a:pt x="2858" y="632"/>
                    <a:pt x="2762" y="626"/>
                    <a:pt x="2654" y="612"/>
                  </a:cubicBezTo>
                  <a:cubicBezTo>
                    <a:pt x="1977" y="535"/>
                    <a:pt x="1322" y="0"/>
                    <a:pt x="13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6" name="Google Shape;3546;p81"/>
            <p:cNvSpPr/>
            <p:nvPr>
              <p:custDataLst>
                <p:tags r:id="rId108"/>
              </p:custDataLst>
            </p:nvPr>
          </p:nvSpPr>
          <p:spPr>
            <a:xfrm>
              <a:off x="3613000" y="2166275"/>
              <a:ext cx="30600" cy="154025"/>
            </a:xfrm>
            <a:custGeom>
              <a:avLst/>
              <a:gdLst/>
              <a:ahLst/>
              <a:cxnLst/>
              <a:rect l="l" t="t" r="r" b="b"/>
              <a:pathLst>
                <a:path w="1224" h="6161" extrusionOk="0">
                  <a:moveTo>
                    <a:pt x="1224" y="0"/>
                  </a:moveTo>
                  <a:cubicBezTo>
                    <a:pt x="546" y="1038"/>
                    <a:pt x="514" y="3714"/>
                    <a:pt x="481" y="4140"/>
                  </a:cubicBezTo>
                  <a:cubicBezTo>
                    <a:pt x="437" y="4577"/>
                    <a:pt x="110" y="5865"/>
                    <a:pt x="0" y="6161"/>
                  </a:cubicBezTo>
                  <a:lnTo>
                    <a:pt x="0" y="6161"/>
                  </a:lnTo>
                  <a:cubicBezTo>
                    <a:pt x="110" y="5865"/>
                    <a:pt x="437" y="4577"/>
                    <a:pt x="481" y="4140"/>
                  </a:cubicBezTo>
                  <a:cubicBezTo>
                    <a:pt x="514" y="3714"/>
                    <a:pt x="546" y="1038"/>
                    <a:pt x="1224" y="0"/>
                  </a:cubicBezTo>
                  <a:lnTo>
                    <a:pt x="1224" y="0"/>
                  </a:lnTo>
                  <a:lnTo>
                    <a:pt x="1224"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81"/>
            <p:cNvSpPr/>
            <p:nvPr>
              <p:custDataLst>
                <p:tags r:id="rId109"/>
              </p:custDataLst>
            </p:nvPr>
          </p:nvSpPr>
          <p:spPr>
            <a:xfrm>
              <a:off x="3697925" y="2178000"/>
              <a:ext cx="300" cy="25"/>
            </a:xfrm>
            <a:custGeom>
              <a:avLst/>
              <a:gdLst/>
              <a:ahLst/>
              <a:cxnLst/>
              <a:rect l="l" t="t" r="r" b="b"/>
              <a:pathLst>
                <a:path w="12" h="1" extrusionOk="0">
                  <a:moveTo>
                    <a:pt x="11" y="1"/>
                  </a:moveTo>
                  <a:lnTo>
                    <a:pt x="1" y="1"/>
                  </a:lnTo>
                  <a:lnTo>
                    <a:pt x="1" y="1"/>
                  </a:lnTo>
                  <a:lnTo>
                    <a:pt x="1" y="1"/>
                  </a:lnTo>
                  <a:lnTo>
                    <a:pt x="1" y="1"/>
                  </a:lnTo>
                  <a:lnTo>
                    <a:pt x="11" y="1"/>
                  </a:lnTo>
                  <a:close/>
                  <a:moveTo>
                    <a:pt x="11" y="1"/>
                  </a:moveTo>
                  <a:lnTo>
                    <a:pt x="11" y="1"/>
                  </a:lnTo>
                  <a:lnTo>
                    <a:pt x="11" y="1"/>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8" name="Google Shape;3548;p81"/>
            <p:cNvSpPr/>
            <p:nvPr>
              <p:custDataLst>
                <p:tags r:id="rId110"/>
              </p:custDataLst>
            </p:nvPr>
          </p:nvSpPr>
          <p:spPr>
            <a:xfrm>
              <a:off x="3683725" y="2178000"/>
              <a:ext cx="14225" cy="4125"/>
            </a:xfrm>
            <a:custGeom>
              <a:avLst/>
              <a:gdLst/>
              <a:ahLst/>
              <a:cxnLst/>
              <a:rect l="l" t="t" r="r" b="b"/>
              <a:pathLst>
                <a:path w="569" h="165" extrusionOk="0">
                  <a:moveTo>
                    <a:pt x="1" y="165"/>
                  </a:moveTo>
                  <a:lnTo>
                    <a:pt x="1" y="165"/>
                  </a:lnTo>
                  <a:lnTo>
                    <a:pt x="1" y="165"/>
                  </a:lnTo>
                  <a:lnTo>
                    <a:pt x="1" y="165"/>
                  </a:lnTo>
                  <a:close/>
                  <a:moveTo>
                    <a:pt x="569" y="1"/>
                  </a:moveTo>
                  <a:cubicBezTo>
                    <a:pt x="536" y="34"/>
                    <a:pt x="394" y="165"/>
                    <a:pt x="1" y="165"/>
                  </a:cubicBezTo>
                  <a:cubicBezTo>
                    <a:pt x="394" y="165"/>
                    <a:pt x="536" y="34"/>
                    <a:pt x="569" y="1"/>
                  </a:cubicBezTo>
                  <a:close/>
                </a:path>
              </a:pathLst>
            </a:custGeom>
            <a:solidFill>
              <a:srgbClr val="BE7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9" name="Google Shape;3549;p81"/>
            <p:cNvSpPr/>
            <p:nvPr>
              <p:custDataLst>
                <p:tags r:id="rId111"/>
              </p:custDataLst>
            </p:nvPr>
          </p:nvSpPr>
          <p:spPr>
            <a:xfrm>
              <a:off x="3697925" y="2182100"/>
              <a:ext cx="575" cy="1925"/>
            </a:xfrm>
            <a:custGeom>
              <a:avLst/>
              <a:gdLst/>
              <a:ahLst/>
              <a:cxnLst/>
              <a:rect l="l" t="t" r="r" b="b"/>
              <a:pathLst>
                <a:path w="23" h="77" extrusionOk="0">
                  <a:moveTo>
                    <a:pt x="1" y="77"/>
                  </a:moveTo>
                  <a:lnTo>
                    <a:pt x="1" y="77"/>
                  </a:lnTo>
                  <a:lnTo>
                    <a:pt x="1" y="77"/>
                  </a:lnTo>
                  <a:close/>
                  <a:moveTo>
                    <a:pt x="11" y="55"/>
                  </a:moveTo>
                  <a:cubicBezTo>
                    <a:pt x="11" y="55"/>
                    <a:pt x="11" y="66"/>
                    <a:pt x="1" y="77"/>
                  </a:cubicBezTo>
                  <a:cubicBezTo>
                    <a:pt x="11" y="66"/>
                    <a:pt x="11" y="55"/>
                    <a:pt x="11" y="55"/>
                  </a:cubicBezTo>
                  <a:close/>
                  <a:moveTo>
                    <a:pt x="11" y="45"/>
                  </a:moveTo>
                  <a:lnTo>
                    <a:pt x="11" y="55"/>
                  </a:lnTo>
                  <a:lnTo>
                    <a:pt x="11" y="45"/>
                  </a:lnTo>
                  <a:close/>
                  <a:moveTo>
                    <a:pt x="11" y="33"/>
                  </a:moveTo>
                  <a:lnTo>
                    <a:pt x="11" y="45"/>
                  </a:lnTo>
                  <a:lnTo>
                    <a:pt x="11" y="33"/>
                  </a:lnTo>
                  <a:close/>
                  <a:moveTo>
                    <a:pt x="23" y="1"/>
                  </a:moveTo>
                  <a:cubicBezTo>
                    <a:pt x="11" y="11"/>
                    <a:pt x="11" y="11"/>
                    <a:pt x="11" y="23"/>
                  </a:cubicBezTo>
                  <a:cubicBezTo>
                    <a:pt x="11" y="11"/>
                    <a:pt x="11" y="11"/>
                    <a:pt x="23" y="1"/>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81"/>
            <p:cNvSpPr/>
            <p:nvPr>
              <p:custDataLst>
                <p:tags r:id="rId112"/>
              </p:custDataLst>
            </p:nvPr>
          </p:nvSpPr>
          <p:spPr>
            <a:xfrm>
              <a:off x="3613000" y="2166275"/>
              <a:ext cx="86050" cy="168225"/>
            </a:xfrm>
            <a:custGeom>
              <a:avLst/>
              <a:gdLst/>
              <a:ahLst/>
              <a:cxnLst/>
              <a:rect l="l" t="t" r="r" b="b"/>
              <a:pathLst>
                <a:path w="3442" h="6729" extrusionOk="0">
                  <a:moveTo>
                    <a:pt x="1224" y="0"/>
                  </a:moveTo>
                  <a:cubicBezTo>
                    <a:pt x="546" y="1038"/>
                    <a:pt x="514" y="3714"/>
                    <a:pt x="481" y="4140"/>
                  </a:cubicBezTo>
                  <a:cubicBezTo>
                    <a:pt x="437" y="4577"/>
                    <a:pt x="110" y="5865"/>
                    <a:pt x="0" y="6161"/>
                  </a:cubicBezTo>
                  <a:cubicBezTo>
                    <a:pt x="0" y="6161"/>
                    <a:pt x="77" y="6215"/>
                    <a:pt x="241" y="6488"/>
                  </a:cubicBezTo>
                  <a:cubicBezTo>
                    <a:pt x="306" y="6586"/>
                    <a:pt x="405" y="6663"/>
                    <a:pt x="536" y="6729"/>
                  </a:cubicBezTo>
                  <a:cubicBezTo>
                    <a:pt x="645" y="6128"/>
                    <a:pt x="754" y="5494"/>
                    <a:pt x="852" y="5090"/>
                  </a:cubicBezTo>
                  <a:cubicBezTo>
                    <a:pt x="1071" y="4107"/>
                    <a:pt x="1114" y="1758"/>
                    <a:pt x="1453" y="1474"/>
                  </a:cubicBezTo>
                  <a:cubicBezTo>
                    <a:pt x="1694" y="1278"/>
                    <a:pt x="2731" y="1093"/>
                    <a:pt x="3289" y="1016"/>
                  </a:cubicBezTo>
                  <a:cubicBezTo>
                    <a:pt x="3354" y="863"/>
                    <a:pt x="3386" y="754"/>
                    <a:pt x="3398" y="710"/>
                  </a:cubicBezTo>
                  <a:cubicBezTo>
                    <a:pt x="3408" y="699"/>
                    <a:pt x="3408" y="688"/>
                    <a:pt x="3408" y="688"/>
                  </a:cubicBezTo>
                  <a:lnTo>
                    <a:pt x="3408" y="678"/>
                  </a:lnTo>
                  <a:lnTo>
                    <a:pt x="3408" y="666"/>
                  </a:lnTo>
                  <a:lnTo>
                    <a:pt x="3408" y="656"/>
                  </a:lnTo>
                  <a:cubicBezTo>
                    <a:pt x="3408" y="644"/>
                    <a:pt x="3408" y="644"/>
                    <a:pt x="3420" y="634"/>
                  </a:cubicBezTo>
                  <a:cubicBezTo>
                    <a:pt x="3441" y="481"/>
                    <a:pt x="3408" y="470"/>
                    <a:pt x="3408" y="470"/>
                  </a:cubicBezTo>
                  <a:lnTo>
                    <a:pt x="3398" y="470"/>
                  </a:lnTo>
                  <a:cubicBezTo>
                    <a:pt x="3365" y="503"/>
                    <a:pt x="3223" y="634"/>
                    <a:pt x="2830" y="634"/>
                  </a:cubicBezTo>
                  <a:cubicBezTo>
                    <a:pt x="2753" y="634"/>
                    <a:pt x="2665" y="622"/>
                    <a:pt x="2568" y="612"/>
                  </a:cubicBezTo>
                  <a:lnTo>
                    <a:pt x="2556" y="612"/>
                  </a:lnTo>
                  <a:cubicBezTo>
                    <a:pt x="2360" y="590"/>
                    <a:pt x="2174" y="535"/>
                    <a:pt x="2000" y="459"/>
                  </a:cubicBezTo>
                  <a:cubicBezTo>
                    <a:pt x="1573" y="273"/>
                    <a:pt x="1246" y="11"/>
                    <a:pt x="1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81"/>
            <p:cNvSpPr/>
            <p:nvPr>
              <p:custDataLst>
                <p:tags r:id="rId113"/>
              </p:custDataLst>
            </p:nvPr>
          </p:nvSpPr>
          <p:spPr>
            <a:xfrm>
              <a:off x="3457625" y="1898775"/>
              <a:ext cx="248525" cy="193250"/>
            </a:xfrm>
            <a:custGeom>
              <a:avLst/>
              <a:gdLst/>
              <a:ahLst/>
              <a:cxnLst/>
              <a:rect l="l" t="t" r="r" b="b"/>
              <a:pathLst>
                <a:path w="9941" h="7730" extrusionOk="0">
                  <a:moveTo>
                    <a:pt x="7554" y="1"/>
                  </a:moveTo>
                  <a:cubicBezTo>
                    <a:pt x="6076" y="1"/>
                    <a:pt x="2742" y="312"/>
                    <a:pt x="2742" y="312"/>
                  </a:cubicBezTo>
                  <a:cubicBezTo>
                    <a:pt x="2742" y="312"/>
                    <a:pt x="1999" y="1798"/>
                    <a:pt x="1737" y="2497"/>
                  </a:cubicBezTo>
                  <a:cubicBezTo>
                    <a:pt x="1464" y="3185"/>
                    <a:pt x="1" y="5883"/>
                    <a:pt x="1" y="5883"/>
                  </a:cubicBezTo>
                  <a:cubicBezTo>
                    <a:pt x="1" y="5883"/>
                    <a:pt x="2157" y="7424"/>
                    <a:pt x="2996" y="7424"/>
                  </a:cubicBezTo>
                  <a:cubicBezTo>
                    <a:pt x="3125" y="7424"/>
                    <a:pt x="3223" y="7388"/>
                    <a:pt x="3278" y="7303"/>
                  </a:cubicBezTo>
                  <a:cubicBezTo>
                    <a:pt x="3955" y="6244"/>
                    <a:pt x="5178" y="5086"/>
                    <a:pt x="5178" y="5086"/>
                  </a:cubicBezTo>
                  <a:lnTo>
                    <a:pt x="6237" y="7729"/>
                  </a:lnTo>
                  <a:cubicBezTo>
                    <a:pt x="6237" y="7729"/>
                    <a:pt x="6922" y="6702"/>
                    <a:pt x="8101" y="6702"/>
                  </a:cubicBezTo>
                  <a:cubicBezTo>
                    <a:pt x="8113" y="6702"/>
                    <a:pt x="8125" y="6702"/>
                    <a:pt x="8138" y="6703"/>
                  </a:cubicBezTo>
                  <a:cubicBezTo>
                    <a:pt x="9339" y="6735"/>
                    <a:pt x="9940" y="6746"/>
                    <a:pt x="9940" y="6746"/>
                  </a:cubicBezTo>
                  <a:cubicBezTo>
                    <a:pt x="9940" y="6746"/>
                    <a:pt x="8487" y="334"/>
                    <a:pt x="8236" y="72"/>
                  </a:cubicBezTo>
                  <a:cubicBezTo>
                    <a:pt x="8188" y="21"/>
                    <a:pt x="7931" y="1"/>
                    <a:pt x="75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81"/>
            <p:cNvSpPr/>
            <p:nvPr>
              <p:custDataLst>
                <p:tags r:id="rId114"/>
              </p:custDataLst>
            </p:nvPr>
          </p:nvSpPr>
          <p:spPr>
            <a:xfrm>
              <a:off x="3613550" y="2078900"/>
              <a:ext cx="12850" cy="13125"/>
            </a:xfrm>
            <a:custGeom>
              <a:avLst/>
              <a:gdLst/>
              <a:ahLst/>
              <a:cxnLst/>
              <a:rect l="l" t="t" r="r" b="b"/>
              <a:pathLst>
                <a:path w="514" h="525" extrusionOk="0">
                  <a:moveTo>
                    <a:pt x="514" y="0"/>
                  </a:moveTo>
                  <a:cubicBezTo>
                    <a:pt x="175" y="251"/>
                    <a:pt x="0" y="524"/>
                    <a:pt x="0" y="524"/>
                  </a:cubicBezTo>
                  <a:cubicBezTo>
                    <a:pt x="0" y="524"/>
                    <a:pt x="175" y="262"/>
                    <a:pt x="514" y="0"/>
                  </a:cubicBezTo>
                  <a:close/>
                </a:path>
              </a:pathLst>
            </a:custGeom>
            <a:solidFill>
              <a:srgbClr val="ABA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81"/>
            <p:cNvSpPr/>
            <p:nvPr>
              <p:custDataLst>
                <p:tags r:id="rId115"/>
              </p:custDataLst>
            </p:nvPr>
          </p:nvSpPr>
          <p:spPr>
            <a:xfrm>
              <a:off x="3626375" y="2077500"/>
              <a:ext cx="1675" cy="1425"/>
            </a:xfrm>
            <a:custGeom>
              <a:avLst/>
              <a:gdLst/>
              <a:ahLst/>
              <a:cxnLst/>
              <a:rect l="l" t="t" r="r" b="b"/>
              <a:pathLst>
                <a:path w="67" h="57" extrusionOk="0">
                  <a:moveTo>
                    <a:pt x="66" y="1"/>
                  </a:moveTo>
                  <a:cubicBezTo>
                    <a:pt x="45" y="12"/>
                    <a:pt x="23" y="34"/>
                    <a:pt x="1" y="56"/>
                  </a:cubicBezTo>
                  <a:lnTo>
                    <a:pt x="1" y="56"/>
                  </a:lnTo>
                  <a:cubicBezTo>
                    <a:pt x="23" y="34"/>
                    <a:pt x="45" y="12"/>
                    <a:pt x="66" y="1"/>
                  </a:cubicBezTo>
                  <a:close/>
                </a:path>
              </a:pathLst>
            </a:custGeom>
            <a:solidFill>
              <a:srgbClr val="AB73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81"/>
            <p:cNvSpPr/>
            <p:nvPr>
              <p:custDataLst>
                <p:tags r:id="rId116"/>
              </p:custDataLst>
            </p:nvPr>
          </p:nvSpPr>
          <p:spPr>
            <a:xfrm>
              <a:off x="3587075" y="2017975"/>
              <a:ext cx="40975" cy="74050"/>
            </a:xfrm>
            <a:custGeom>
              <a:avLst/>
              <a:gdLst/>
              <a:ahLst/>
              <a:cxnLst/>
              <a:rect l="l" t="t" r="r" b="b"/>
              <a:pathLst>
                <a:path w="1639" h="2962" extrusionOk="0">
                  <a:moveTo>
                    <a:pt x="928" y="1"/>
                  </a:moveTo>
                  <a:cubicBezTo>
                    <a:pt x="557" y="1"/>
                    <a:pt x="0" y="318"/>
                    <a:pt x="0" y="318"/>
                  </a:cubicBezTo>
                  <a:lnTo>
                    <a:pt x="1059" y="2961"/>
                  </a:lnTo>
                  <a:cubicBezTo>
                    <a:pt x="1059" y="2961"/>
                    <a:pt x="1234" y="2688"/>
                    <a:pt x="1573" y="2437"/>
                  </a:cubicBezTo>
                  <a:cubicBezTo>
                    <a:pt x="1595" y="2415"/>
                    <a:pt x="1617" y="2393"/>
                    <a:pt x="1638" y="2382"/>
                  </a:cubicBezTo>
                  <a:cubicBezTo>
                    <a:pt x="1562" y="1770"/>
                    <a:pt x="1365" y="318"/>
                    <a:pt x="1168" y="88"/>
                  </a:cubicBezTo>
                  <a:cubicBezTo>
                    <a:pt x="1114" y="23"/>
                    <a:pt x="1027" y="1"/>
                    <a:pt x="9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81"/>
            <p:cNvSpPr/>
            <p:nvPr>
              <p:custDataLst>
                <p:tags r:id="rId117"/>
              </p:custDataLst>
            </p:nvPr>
          </p:nvSpPr>
          <p:spPr>
            <a:xfrm>
              <a:off x="3463625" y="1901100"/>
              <a:ext cx="130275" cy="168250"/>
            </a:xfrm>
            <a:custGeom>
              <a:avLst/>
              <a:gdLst/>
              <a:ahLst/>
              <a:cxnLst/>
              <a:rect l="l" t="t" r="r" b="b"/>
              <a:pathLst>
                <a:path w="5211" h="6730" extrusionOk="0">
                  <a:moveTo>
                    <a:pt x="5211" y="1"/>
                  </a:moveTo>
                  <a:lnTo>
                    <a:pt x="5211" y="1"/>
                  </a:lnTo>
                  <a:cubicBezTo>
                    <a:pt x="4359" y="66"/>
                    <a:pt x="3518" y="132"/>
                    <a:pt x="3004" y="176"/>
                  </a:cubicBezTo>
                  <a:cubicBezTo>
                    <a:pt x="2732" y="537"/>
                    <a:pt x="2524" y="918"/>
                    <a:pt x="2491" y="1192"/>
                  </a:cubicBezTo>
                  <a:cubicBezTo>
                    <a:pt x="2360" y="2000"/>
                    <a:pt x="613" y="4938"/>
                    <a:pt x="1" y="5954"/>
                  </a:cubicBezTo>
                  <a:cubicBezTo>
                    <a:pt x="263" y="6139"/>
                    <a:pt x="732" y="6445"/>
                    <a:pt x="1224" y="6729"/>
                  </a:cubicBezTo>
                  <a:lnTo>
                    <a:pt x="4632" y="1039"/>
                  </a:lnTo>
                  <a:cubicBezTo>
                    <a:pt x="4817" y="765"/>
                    <a:pt x="5025" y="340"/>
                    <a:pt x="52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81"/>
            <p:cNvSpPr/>
            <p:nvPr>
              <p:custDataLst>
                <p:tags r:id="rId118"/>
              </p:custDataLst>
            </p:nvPr>
          </p:nvSpPr>
          <p:spPr>
            <a:xfrm>
              <a:off x="3644675" y="1898850"/>
              <a:ext cx="61475" cy="168600"/>
            </a:xfrm>
            <a:custGeom>
              <a:avLst/>
              <a:gdLst/>
              <a:ahLst/>
              <a:cxnLst/>
              <a:rect l="l" t="t" r="r" b="b"/>
              <a:pathLst>
                <a:path w="2459" h="6744" extrusionOk="0">
                  <a:moveTo>
                    <a:pt x="192" y="1"/>
                  </a:moveTo>
                  <a:cubicBezTo>
                    <a:pt x="132" y="1"/>
                    <a:pt x="68" y="2"/>
                    <a:pt x="0" y="3"/>
                  </a:cubicBezTo>
                  <a:lnTo>
                    <a:pt x="1716" y="6732"/>
                  </a:lnTo>
                  <a:cubicBezTo>
                    <a:pt x="2207" y="6743"/>
                    <a:pt x="2458" y="6743"/>
                    <a:pt x="2458" y="6743"/>
                  </a:cubicBezTo>
                  <a:cubicBezTo>
                    <a:pt x="2458" y="6743"/>
                    <a:pt x="1005" y="331"/>
                    <a:pt x="754" y="69"/>
                  </a:cubicBezTo>
                  <a:cubicBezTo>
                    <a:pt x="708" y="24"/>
                    <a:pt x="501" y="1"/>
                    <a:pt x="1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81"/>
            <p:cNvSpPr/>
            <p:nvPr>
              <p:custDataLst>
                <p:tags r:id="rId119"/>
              </p:custDataLst>
            </p:nvPr>
          </p:nvSpPr>
          <p:spPr>
            <a:xfrm>
              <a:off x="3498300" y="1936900"/>
              <a:ext cx="13425" cy="30600"/>
            </a:xfrm>
            <a:custGeom>
              <a:avLst/>
              <a:gdLst/>
              <a:ahLst/>
              <a:cxnLst/>
              <a:rect l="l" t="t" r="r" b="b"/>
              <a:pathLst>
                <a:path w="537" h="1224" extrusionOk="0">
                  <a:moveTo>
                    <a:pt x="110" y="972"/>
                  </a:moveTo>
                  <a:cubicBezTo>
                    <a:pt x="78" y="1037"/>
                    <a:pt x="44" y="1125"/>
                    <a:pt x="1" y="1224"/>
                  </a:cubicBezTo>
                  <a:lnTo>
                    <a:pt x="1" y="1224"/>
                  </a:lnTo>
                  <a:cubicBezTo>
                    <a:pt x="44" y="1125"/>
                    <a:pt x="78" y="1037"/>
                    <a:pt x="110" y="972"/>
                  </a:cubicBezTo>
                  <a:close/>
                  <a:moveTo>
                    <a:pt x="536" y="0"/>
                  </a:moveTo>
                  <a:lnTo>
                    <a:pt x="536" y="0"/>
                  </a:lnTo>
                  <a:cubicBezTo>
                    <a:pt x="372" y="350"/>
                    <a:pt x="209" y="721"/>
                    <a:pt x="110" y="972"/>
                  </a:cubicBezTo>
                  <a:lnTo>
                    <a:pt x="110" y="972"/>
                  </a:lnTo>
                  <a:lnTo>
                    <a:pt x="110" y="972"/>
                  </a:lnTo>
                  <a:cubicBezTo>
                    <a:pt x="209" y="721"/>
                    <a:pt x="372" y="350"/>
                    <a:pt x="536" y="0"/>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81"/>
            <p:cNvSpPr/>
            <p:nvPr>
              <p:custDataLst>
                <p:tags r:id="rId120"/>
              </p:custDataLst>
            </p:nvPr>
          </p:nvSpPr>
          <p:spPr>
            <a:xfrm>
              <a:off x="3498300" y="1935525"/>
              <a:ext cx="161700" cy="44800"/>
            </a:xfrm>
            <a:custGeom>
              <a:avLst/>
              <a:gdLst/>
              <a:ahLst/>
              <a:cxnLst/>
              <a:rect l="l" t="t" r="r" b="b"/>
              <a:pathLst>
                <a:path w="6468" h="1792" extrusionOk="0">
                  <a:moveTo>
                    <a:pt x="1061" y="0"/>
                  </a:moveTo>
                  <a:lnTo>
                    <a:pt x="1061" y="0"/>
                  </a:lnTo>
                  <a:cubicBezTo>
                    <a:pt x="842" y="11"/>
                    <a:pt x="667" y="33"/>
                    <a:pt x="536" y="55"/>
                  </a:cubicBezTo>
                  <a:cubicBezTo>
                    <a:pt x="372" y="405"/>
                    <a:pt x="209" y="776"/>
                    <a:pt x="110" y="1027"/>
                  </a:cubicBezTo>
                  <a:cubicBezTo>
                    <a:pt x="78" y="1092"/>
                    <a:pt x="44" y="1180"/>
                    <a:pt x="1" y="1279"/>
                  </a:cubicBezTo>
                  <a:cubicBezTo>
                    <a:pt x="187" y="1191"/>
                    <a:pt x="394" y="1104"/>
                    <a:pt x="602" y="1049"/>
                  </a:cubicBezTo>
                  <a:cubicBezTo>
                    <a:pt x="809" y="623"/>
                    <a:pt x="973" y="252"/>
                    <a:pt x="1061" y="0"/>
                  </a:cubicBezTo>
                  <a:close/>
                  <a:moveTo>
                    <a:pt x="2961" y="131"/>
                  </a:moveTo>
                  <a:lnTo>
                    <a:pt x="2328" y="1191"/>
                  </a:lnTo>
                  <a:cubicBezTo>
                    <a:pt x="2775" y="1453"/>
                    <a:pt x="3027" y="1791"/>
                    <a:pt x="3376" y="1791"/>
                  </a:cubicBezTo>
                  <a:cubicBezTo>
                    <a:pt x="3430" y="1791"/>
                    <a:pt x="3486" y="1781"/>
                    <a:pt x="3551" y="1770"/>
                  </a:cubicBezTo>
                  <a:cubicBezTo>
                    <a:pt x="4010" y="1617"/>
                    <a:pt x="4261" y="1410"/>
                    <a:pt x="4457" y="1410"/>
                  </a:cubicBezTo>
                  <a:cubicBezTo>
                    <a:pt x="4523" y="1410"/>
                    <a:pt x="4588" y="1442"/>
                    <a:pt x="4643" y="1507"/>
                  </a:cubicBezTo>
                  <a:cubicBezTo>
                    <a:pt x="4654" y="1529"/>
                    <a:pt x="4698" y="1541"/>
                    <a:pt x="4741" y="1541"/>
                  </a:cubicBezTo>
                  <a:cubicBezTo>
                    <a:pt x="5015" y="1541"/>
                    <a:pt x="5724" y="1289"/>
                    <a:pt x="6467" y="929"/>
                  </a:cubicBezTo>
                  <a:lnTo>
                    <a:pt x="6270" y="153"/>
                  </a:lnTo>
                  <a:cubicBezTo>
                    <a:pt x="5932" y="393"/>
                    <a:pt x="5484" y="590"/>
                    <a:pt x="4949" y="590"/>
                  </a:cubicBezTo>
                  <a:cubicBezTo>
                    <a:pt x="4719" y="590"/>
                    <a:pt x="4469" y="546"/>
                    <a:pt x="4195" y="459"/>
                  </a:cubicBezTo>
                  <a:cubicBezTo>
                    <a:pt x="3758" y="306"/>
                    <a:pt x="3343" y="208"/>
                    <a:pt x="2961" y="13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81"/>
            <p:cNvSpPr/>
            <p:nvPr>
              <p:custDataLst>
                <p:tags r:id="rId121"/>
              </p:custDataLst>
            </p:nvPr>
          </p:nvSpPr>
          <p:spPr>
            <a:xfrm>
              <a:off x="3513325" y="1934975"/>
              <a:ext cx="59025" cy="30350"/>
            </a:xfrm>
            <a:custGeom>
              <a:avLst/>
              <a:gdLst/>
              <a:ahLst/>
              <a:cxnLst/>
              <a:rect l="l" t="t" r="r" b="b"/>
              <a:pathLst>
                <a:path w="2361" h="1214" extrusionOk="0">
                  <a:moveTo>
                    <a:pt x="875" y="0"/>
                  </a:moveTo>
                  <a:cubicBezTo>
                    <a:pt x="722" y="0"/>
                    <a:pt x="579" y="12"/>
                    <a:pt x="460" y="22"/>
                  </a:cubicBezTo>
                  <a:cubicBezTo>
                    <a:pt x="372" y="274"/>
                    <a:pt x="208" y="645"/>
                    <a:pt x="1" y="1071"/>
                  </a:cubicBezTo>
                  <a:cubicBezTo>
                    <a:pt x="241" y="995"/>
                    <a:pt x="492" y="951"/>
                    <a:pt x="732" y="951"/>
                  </a:cubicBezTo>
                  <a:cubicBezTo>
                    <a:pt x="787" y="951"/>
                    <a:pt x="842" y="961"/>
                    <a:pt x="897" y="961"/>
                  </a:cubicBezTo>
                  <a:cubicBezTo>
                    <a:pt x="1235" y="995"/>
                    <a:pt x="1508" y="1093"/>
                    <a:pt x="1727" y="1213"/>
                  </a:cubicBezTo>
                  <a:lnTo>
                    <a:pt x="2360" y="153"/>
                  </a:lnTo>
                  <a:cubicBezTo>
                    <a:pt x="1792" y="44"/>
                    <a:pt x="1290" y="0"/>
                    <a:pt x="8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81"/>
            <p:cNvSpPr/>
            <p:nvPr>
              <p:custDataLst>
                <p:tags r:id="rId122"/>
              </p:custDataLst>
            </p:nvPr>
          </p:nvSpPr>
          <p:spPr>
            <a:xfrm>
              <a:off x="3655050" y="1924325"/>
              <a:ext cx="22950" cy="34450"/>
            </a:xfrm>
            <a:custGeom>
              <a:avLst/>
              <a:gdLst/>
              <a:ahLst/>
              <a:cxnLst/>
              <a:rect l="l" t="t" r="r" b="b"/>
              <a:pathLst>
                <a:path w="918" h="1378" extrusionOk="0">
                  <a:moveTo>
                    <a:pt x="656" y="1"/>
                  </a:moveTo>
                  <a:cubicBezTo>
                    <a:pt x="547" y="132"/>
                    <a:pt x="328" y="383"/>
                    <a:pt x="0" y="601"/>
                  </a:cubicBezTo>
                  <a:lnTo>
                    <a:pt x="197" y="1377"/>
                  </a:lnTo>
                  <a:cubicBezTo>
                    <a:pt x="437" y="1256"/>
                    <a:pt x="689" y="1137"/>
                    <a:pt x="918" y="994"/>
                  </a:cubicBezTo>
                  <a:cubicBezTo>
                    <a:pt x="820" y="634"/>
                    <a:pt x="733" y="295"/>
                    <a:pt x="6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81"/>
            <p:cNvSpPr/>
            <p:nvPr>
              <p:custDataLst>
                <p:tags r:id="rId123"/>
              </p:custDataLst>
            </p:nvPr>
          </p:nvSpPr>
          <p:spPr>
            <a:xfrm>
              <a:off x="3465525" y="1757725"/>
              <a:ext cx="34450" cy="51400"/>
            </a:xfrm>
            <a:custGeom>
              <a:avLst/>
              <a:gdLst/>
              <a:ahLst/>
              <a:cxnLst/>
              <a:rect l="l" t="t" r="r" b="b"/>
              <a:pathLst>
                <a:path w="1378" h="2056" extrusionOk="0">
                  <a:moveTo>
                    <a:pt x="413" y="1"/>
                  </a:moveTo>
                  <a:cubicBezTo>
                    <a:pt x="291" y="1"/>
                    <a:pt x="45" y="67"/>
                    <a:pt x="45" y="67"/>
                  </a:cubicBezTo>
                  <a:cubicBezTo>
                    <a:pt x="45" y="67"/>
                    <a:pt x="1" y="264"/>
                    <a:pt x="384" y="1050"/>
                  </a:cubicBezTo>
                  <a:cubicBezTo>
                    <a:pt x="777" y="1837"/>
                    <a:pt x="1170" y="2055"/>
                    <a:pt x="1170" y="2055"/>
                  </a:cubicBezTo>
                  <a:cubicBezTo>
                    <a:pt x="1170" y="2055"/>
                    <a:pt x="1377" y="1749"/>
                    <a:pt x="1258" y="1072"/>
                  </a:cubicBezTo>
                  <a:cubicBezTo>
                    <a:pt x="1148" y="384"/>
                    <a:pt x="547" y="12"/>
                    <a:pt x="438" y="2"/>
                  </a:cubicBezTo>
                  <a:cubicBezTo>
                    <a:pt x="430" y="1"/>
                    <a:pt x="422" y="1"/>
                    <a:pt x="413" y="1"/>
                  </a:cubicBezTo>
                  <a:close/>
                </a:path>
              </a:pathLst>
            </a:custGeom>
            <a:solidFill>
              <a:srgbClr val="D453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81"/>
            <p:cNvSpPr/>
            <p:nvPr>
              <p:custDataLst>
                <p:tags r:id="rId124"/>
              </p:custDataLst>
            </p:nvPr>
          </p:nvSpPr>
          <p:spPr>
            <a:xfrm>
              <a:off x="3385550" y="1761850"/>
              <a:ext cx="115250" cy="175075"/>
            </a:xfrm>
            <a:custGeom>
              <a:avLst/>
              <a:gdLst/>
              <a:ahLst/>
              <a:cxnLst/>
              <a:rect l="l" t="t" r="r" b="b"/>
              <a:pathLst>
                <a:path w="4610" h="7003" extrusionOk="0">
                  <a:moveTo>
                    <a:pt x="3702" y="0"/>
                  </a:moveTo>
                  <a:cubicBezTo>
                    <a:pt x="3702" y="0"/>
                    <a:pt x="2862" y="612"/>
                    <a:pt x="2370" y="1289"/>
                  </a:cubicBezTo>
                  <a:cubicBezTo>
                    <a:pt x="1879" y="1956"/>
                    <a:pt x="612" y="4020"/>
                    <a:pt x="360" y="4818"/>
                  </a:cubicBezTo>
                  <a:cubicBezTo>
                    <a:pt x="98" y="5626"/>
                    <a:pt x="0" y="6991"/>
                    <a:pt x="240" y="7002"/>
                  </a:cubicBezTo>
                  <a:cubicBezTo>
                    <a:pt x="242" y="7002"/>
                    <a:pt x="244" y="7002"/>
                    <a:pt x="245" y="7002"/>
                  </a:cubicBezTo>
                  <a:cubicBezTo>
                    <a:pt x="362" y="7002"/>
                    <a:pt x="416" y="6626"/>
                    <a:pt x="491" y="6248"/>
                  </a:cubicBezTo>
                  <a:cubicBezTo>
                    <a:pt x="567" y="5860"/>
                    <a:pt x="653" y="5483"/>
                    <a:pt x="823" y="5483"/>
                  </a:cubicBezTo>
                  <a:cubicBezTo>
                    <a:pt x="825" y="5483"/>
                    <a:pt x="828" y="5483"/>
                    <a:pt x="830" y="5483"/>
                  </a:cubicBezTo>
                  <a:cubicBezTo>
                    <a:pt x="1159" y="5503"/>
                    <a:pt x="1085" y="6257"/>
                    <a:pt x="1260" y="6257"/>
                  </a:cubicBezTo>
                  <a:cubicBezTo>
                    <a:pt x="1283" y="6257"/>
                    <a:pt x="1310" y="6245"/>
                    <a:pt x="1343" y="6216"/>
                  </a:cubicBezTo>
                  <a:cubicBezTo>
                    <a:pt x="1627" y="5954"/>
                    <a:pt x="1333" y="5243"/>
                    <a:pt x="1365" y="4730"/>
                  </a:cubicBezTo>
                  <a:cubicBezTo>
                    <a:pt x="1387" y="4206"/>
                    <a:pt x="3156" y="2425"/>
                    <a:pt x="3506" y="2109"/>
                  </a:cubicBezTo>
                  <a:cubicBezTo>
                    <a:pt x="3855" y="1792"/>
                    <a:pt x="4423" y="1224"/>
                    <a:pt x="4522" y="1136"/>
                  </a:cubicBezTo>
                  <a:cubicBezTo>
                    <a:pt x="4609" y="1049"/>
                    <a:pt x="3702" y="0"/>
                    <a:pt x="3702"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81"/>
            <p:cNvSpPr/>
            <p:nvPr>
              <p:custDataLst>
                <p:tags r:id="rId125"/>
              </p:custDataLst>
            </p:nvPr>
          </p:nvSpPr>
          <p:spPr>
            <a:xfrm>
              <a:off x="3488225" y="1794350"/>
              <a:ext cx="5725" cy="5750"/>
            </a:xfrm>
            <a:custGeom>
              <a:avLst/>
              <a:gdLst/>
              <a:ahLst/>
              <a:cxnLst/>
              <a:rect l="l" t="t" r="r" b="b"/>
              <a:pathLst>
                <a:path w="229" h="230" extrusionOk="0">
                  <a:moveTo>
                    <a:pt x="229" y="0"/>
                  </a:moveTo>
                  <a:cubicBezTo>
                    <a:pt x="163" y="66"/>
                    <a:pt x="87" y="153"/>
                    <a:pt x="0" y="229"/>
                  </a:cubicBezTo>
                  <a:cubicBezTo>
                    <a:pt x="87" y="153"/>
                    <a:pt x="163" y="66"/>
                    <a:pt x="229" y="0"/>
                  </a:cubicBezTo>
                  <a:close/>
                </a:path>
              </a:pathLst>
            </a:custGeom>
            <a:solidFill>
              <a:srgbClr val="C14D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81"/>
            <p:cNvSpPr/>
            <p:nvPr>
              <p:custDataLst>
                <p:tags r:id="rId126"/>
              </p:custDataLst>
            </p:nvPr>
          </p:nvSpPr>
          <p:spPr>
            <a:xfrm>
              <a:off x="3391550" y="1771675"/>
              <a:ext cx="102400" cy="165250"/>
            </a:xfrm>
            <a:custGeom>
              <a:avLst/>
              <a:gdLst/>
              <a:ahLst/>
              <a:cxnLst/>
              <a:rect l="l" t="t" r="r" b="b"/>
              <a:pathLst>
                <a:path w="4096" h="6610" extrusionOk="0">
                  <a:moveTo>
                    <a:pt x="3681" y="0"/>
                  </a:moveTo>
                  <a:cubicBezTo>
                    <a:pt x="3637" y="165"/>
                    <a:pt x="3550" y="372"/>
                    <a:pt x="3375" y="645"/>
                  </a:cubicBezTo>
                  <a:cubicBezTo>
                    <a:pt x="2829" y="1486"/>
                    <a:pt x="1333" y="3146"/>
                    <a:pt x="1059" y="3726"/>
                  </a:cubicBezTo>
                  <a:cubicBezTo>
                    <a:pt x="797" y="4304"/>
                    <a:pt x="110" y="5287"/>
                    <a:pt x="55" y="5942"/>
                  </a:cubicBezTo>
                  <a:cubicBezTo>
                    <a:pt x="33" y="6226"/>
                    <a:pt x="11" y="6445"/>
                    <a:pt x="0" y="6609"/>
                  </a:cubicBezTo>
                  <a:cubicBezTo>
                    <a:pt x="120" y="6609"/>
                    <a:pt x="175" y="6248"/>
                    <a:pt x="241" y="5877"/>
                  </a:cubicBezTo>
                  <a:cubicBezTo>
                    <a:pt x="251" y="5866"/>
                    <a:pt x="251" y="5855"/>
                    <a:pt x="251" y="5855"/>
                  </a:cubicBezTo>
                  <a:cubicBezTo>
                    <a:pt x="328" y="5473"/>
                    <a:pt x="415" y="5090"/>
                    <a:pt x="590" y="5090"/>
                  </a:cubicBezTo>
                  <a:cubicBezTo>
                    <a:pt x="721" y="5102"/>
                    <a:pt x="787" y="5211"/>
                    <a:pt x="830" y="5353"/>
                  </a:cubicBezTo>
                  <a:cubicBezTo>
                    <a:pt x="896" y="5582"/>
                    <a:pt x="907" y="5866"/>
                    <a:pt x="1016" y="5866"/>
                  </a:cubicBezTo>
                  <a:cubicBezTo>
                    <a:pt x="1038" y="5866"/>
                    <a:pt x="1071" y="5845"/>
                    <a:pt x="1103" y="5823"/>
                  </a:cubicBezTo>
                  <a:cubicBezTo>
                    <a:pt x="1202" y="5735"/>
                    <a:pt x="1234" y="5593"/>
                    <a:pt x="1234" y="5430"/>
                  </a:cubicBezTo>
                  <a:cubicBezTo>
                    <a:pt x="1234" y="5134"/>
                    <a:pt x="1125" y="4741"/>
                    <a:pt x="1125" y="4403"/>
                  </a:cubicBezTo>
                  <a:lnTo>
                    <a:pt x="1125" y="4337"/>
                  </a:lnTo>
                  <a:cubicBezTo>
                    <a:pt x="1147" y="3813"/>
                    <a:pt x="2916" y="2032"/>
                    <a:pt x="3266" y="1716"/>
                  </a:cubicBezTo>
                  <a:cubicBezTo>
                    <a:pt x="3441" y="1563"/>
                    <a:pt x="3670" y="1333"/>
                    <a:pt x="3867" y="1136"/>
                  </a:cubicBezTo>
                  <a:cubicBezTo>
                    <a:pt x="3954" y="1060"/>
                    <a:pt x="4030" y="973"/>
                    <a:pt x="4096" y="907"/>
                  </a:cubicBezTo>
                  <a:cubicBezTo>
                    <a:pt x="4030" y="514"/>
                    <a:pt x="3856" y="219"/>
                    <a:pt x="3681" y="0"/>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81"/>
            <p:cNvSpPr/>
            <p:nvPr>
              <p:custDataLst>
                <p:tags r:id="rId127"/>
              </p:custDataLst>
            </p:nvPr>
          </p:nvSpPr>
          <p:spPr>
            <a:xfrm>
              <a:off x="3698750" y="1690300"/>
              <a:ext cx="196625" cy="115250"/>
            </a:xfrm>
            <a:custGeom>
              <a:avLst/>
              <a:gdLst/>
              <a:ahLst/>
              <a:cxnLst/>
              <a:rect l="l" t="t" r="r" b="b"/>
              <a:pathLst>
                <a:path w="7865" h="4610" extrusionOk="0">
                  <a:moveTo>
                    <a:pt x="0" y="0"/>
                  </a:moveTo>
                  <a:lnTo>
                    <a:pt x="842" y="1541"/>
                  </a:lnTo>
                  <a:lnTo>
                    <a:pt x="2480" y="1694"/>
                  </a:lnTo>
                  <a:cubicBezTo>
                    <a:pt x="2480" y="1694"/>
                    <a:pt x="5374" y="2993"/>
                    <a:pt x="5440" y="3124"/>
                  </a:cubicBezTo>
                  <a:cubicBezTo>
                    <a:pt x="5517" y="3255"/>
                    <a:pt x="5364" y="3911"/>
                    <a:pt x="5593" y="4162"/>
                  </a:cubicBezTo>
                  <a:cubicBezTo>
                    <a:pt x="5600" y="4170"/>
                    <a:pt x="5607" y="4174"/>
                    <a:pt x="5614" y="4174"/>
                  </a:cubicBezTo>
                  <a:cubicBezTo>
                    <a:pt x="5711" y="4174"/>
                    <a:pt x="5833" y="3561"/>
                    <a:pt x="5833" y="3561"/>
                  </a:cubicBezTo>
                  <a:cubicBezTo>
                    <a:pt x="5833" y="3561"/>
                    <a:pt x="6695" y="4610"/>
                    <a:pt x="6916" y="4610"/>
                  </a:cubicBezTo>
                  <a:cubicBezTo>
                    <a:pt x="6928" y="4610"/>
                    <a:pt x="6939" y="4606"/>
                    <a:pt x="6947" y="4599"/>
                  </a:cubicBezTo>
                  <a:cubicBezTo>
                    <a:pt x="7078" y="4479"/>
                    <a:pt x="6445" y="3682"/>
                    <a:pt x="6445" y="3682"/>
                  </a:cubicBezTo>
                  <a:lnTo>
                    <a:pt x="6445" y="3682"/>
                  </a:lnTo>
                  <a:cubicBezTo>
                    <a:pt x="6445" y="3682"/>
                    <a:pt x="7196" y="4361"/>
                    <a:pt x="7379" y="4361"/>
                  </a:cubicBezTo>
                  <a:cubicBezTo>
                    <a:pt x="7399" y="4361"/>
                    <a:pt x="7412" y="4354"/>
                    <a:pt x="7417" y="4337"/>
                  </a:cubicBezTo>
                  <a:cubicBezTo>
                    <a:pt x="7449" y="4228"/>
                    <a:pt x="6805" y="3485"/>
                    <a:pt x="6805" y="3485"/>
                  </a:cubicBezTo>
                  <a:lnTo>
                    <a:pt x="6805" y="3485"/>
                  </a:lnTo>
                  <a:cubicBezTo>
                    <a:pt x="6806" y="3485"/>
                    <a:pt x="7605" y="3880"/>
                    <a:pt x="7778" y="3880"/>
                  </a:cubicBezTo>
                  <a:cubicBezTo>
                    <a:pt x="7796" y="3880"/>
                    <a:pt x="7807" y="3876"/>
                    <a:pt x="7810" y="3867"/>
                  </a:cubicBezTo>
                  <a:cubicBezTo>
                    <a:pt x="7864" y="3682"/>
                    <a:pt x="7002" y="3267"/>
                    <a:pt x="7002" y="3267"/>
                  </a:cubicBezTo>
                  <a:lnTo>
                    <a:pt x="7002" y="3267"/>
                  </a:lnTo>
                  <a:cubicBezTo>
                    <a:pt x="7002" y="3267"/>
                    <a:pt x="7225" y="3316"/>
                    <a:pt x="7409" y="3316"/>
                  </a:cubicBezTo>
                  <a:cubicBezTo>
                    <a:pt x="7525" y="3316"/>
                    <a:pt x="7625" y="3297"/>
                    <a:pt x="7646" y="3234"/>
                  </a:cubicBezTo>
                  <a:cubicBezTo>
                    <a:pt x="7690" y="3081"/>
                    <a:pt x="6357" y="2840"/>
                    <a:pt x="5910" y="2556"/>
                  </a:cubicBezTo>
                  <a:cubicBezTo>
                    <a:pt x="5582" y="2349"/>
                    <a:pt x="3245" y="459"/>
                    <a:pt x="2786" y="328"/>
                  </a:cubicBezTo>
                  <a:cubicBezTo>
                    <a:pt x="2338" y="197"/>
                    <a:pt x="0" y="0"/>
                    <a:pt x="0"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81"/>
            <p:cNvSpPr/>
            <p:nvPr>
              <p:custDataLst>
                <p:tags r:id="rId128"/>
              </p:custDataLst>
            </p:nvPr>
          </p:nvSpPr>
          <p:spPr>
            <a:xfrm>
              <a:off x="3803600" y="1752300"/>
              <a:ext cx="80600" cy="53250"/>
            </a:xfrm>
            <a:custGeom>
              <a:avLst/>
              <a:gdLst/>
              <a:ahLst/>
              <a:cxnLst/>
              <a:rect l="l" t="t" r="r" b="b"/>
              <a:pathLst>
                <a:path w="3224" h="2130" extrusionOk="0">
                  <a:moveTo>
                    <a:pt x="2753" y="2119"/>
                  </a:moveTo>
                  <a:cubicBezTo>
                    <a:pt x="2753" y="2119"/>
                    <a:pt x="2731" y="2130"/>
                    <a:pt x="2721" y="2130"/>
                  </a:cubicBezTo>
                  <a:cubicBezTo>
                    <a:pt x="2731" y="2130"/>
                    <a:pt x="2753" y="2119"/>
                    <a:pt x="2753" y="2119"/>
                  </a:cubicBezTo>
                  <a:close/>
                  <a:moveTo>
                    <a:pt x="3223" y="1868"/>
                  </a:moveTo>
                  <a:cubicBezTo>
                    <a:pt x="3212" y="1879"/>
                    <a:pt x="3201" y="1879"/>
                    <a:pt x="3190" y="1890"/>
                  </a:cubicBezTo>
                  <a:cubicBezTo>
                    <a:pt x="3201" y="1879"/>
                    <a:pt x="3212" y="1879"/>
                    <a:pt x="3223" y="1868"/>
                  </a:cubicBezTo>
                  <a:close/>
                  <a:moveTo>
                    <a:pt x="1420" y="1693"/>
                  </a:moveTo>
                  <a:lnTo>
                    <a:pt x="1420" y="1693"/>
                  </a:lnTo>
                  <a:lnTo>
                    <a:pt x="1420" y="1693"/>
                  </a:lnTo>
                  <a:lnTo>
                    <a:pt x="1420" y="1693"/>
                  </a:lnTo>
                  <a:close/>
                  <a:moveTo>
                    <a:pt x="2251" y="1202"/>
                  </a:moveTo>
                  <a:cubicBezTo>
                    <a:pt x="2294" y="1234"/>
                    <a:pt x="3015" y="1890"/>
                    <a:pt x="3190" y="1890"/>
                  </a:cubicBezTo>
                  <a:lnTo>
                    <a:pt x="3190" y="1890"/>
                  </a:lnTo>
                  <a:cubicBezTo>
                    <a:pt x="3015" y="1890"/>
                    <a:pt x="2294" y="1234"/>
                    <a:pt x="2251" y="1202"/>
                  </a:cubicBezTo>
                  <a:close/>
                  <a:moveTo>
                    <a:pt x="1639" y="1103"/>
                  </a:moveTo>
                  <a:cubicBezTo>
                    <a:pt x="1617" y="1212"/>
                    <a:pt x="1508" y="1661"/>
                    <a:pt x="1432" y="1693"/>
                  </a:cubicBezTo>
                  <a:cubicBezTo>
                    <a:pt x="1508" y="1661"/>
                    <a:pt x="1617" y="1212"/>
                    <a:pt x="1639" y="1103"/>
                  </a:cubicBezTo>
                  <a:close/>
                  <a:moveTo>
                    <a:pt x="1639" y="1081"/>
                  </a:moveTo>
                  <a:cubicBezTo>
                    <a:pt x="1683" y="1136"/>
                    <a:pt x="2502" y="2130"/>
                    <a:pt x="2721" y="2130"/>
                  </a:cubicBezTo>
                  <a:lnTo>
                    <a:pt x="2721" y="2130"/>
                  </a:lnTo>
                  <a:cubicBezTo>
                    <a:pt x="2502" y="2130"/>
                    <a:pt x="1683" y="1136"/>
                    <a:pt x="1639" y="1081"/>
                  </a:cubicBezTo>
                  <a:close/>
                  <a:moveTo>
                    <a:pt x="1257" y="656"/>
                  </a:moveTo>
                  <a:cubicBezTo>
                    <a:pt x="1311" y="819"/>
                    <a:pt x="1170" y="1442"/>
                    <a:pt x="1399" y="1682"/>
                  </a:cubicBezTo>
                  <a:cubicBezTo>
                    <a:pt x="1170" y="1442"/>
                    <a:pt x="1311" y="819"/>
                    <a:pt x="1257" y="656"/>
                  </a:cubicBezTo>
                  <a:close/>
                  <a:moveTo>
                    <a:pt x="0" y="0"/>
                  </a:moveTo>
                  <a:cubicBezTo>
                    <a:pt x="634" y="295"/>
                    <a:pt x="1213" y="590"/>
                    <a:pt x="1246" y="644"/>
                  </a:cubicBezTo>
                  <a:cubicBezTo>
                    <a:pt x="1213" y="590"/>
                    <a:pt x="634" y="295"/>
                    <a:pt x="0"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81"/>
            <p:cNvSpPr/>
            <p:nvPr>
              <p:custDataLst>
                <p:tags r:id="rId129"/>
              </p:custDataLst>
            </p:nvPr>
          </p:nvSpPr>
          <p:spPr>
            <a:xfrm>
              <a:off x="3749525" y="1713525"/>
              <a:ext cx="134675" cy="92025"/>
            </a:xfrm>
            <a:custGeom>
              <a:avLst/>
              <a:gdLst/>
              <a:ahLst/>
              <a:cxnLst/>
              <a:rect l="l" t="t" r="r" b="b"/>
              <a:pathLst>
                <a:path w="5387" h="3681" extrusionOk="0">
                  <a:moveTo>
                    <a:pt x="78" y="0"/>
                  </a:moveTo>
                  <a:cubicBezTo>
                    <a:pt x="78" y="229"/>
                    <a:pt x="66" y="470"/>
                    <a:pt x="1" y="721"/>
                  </a:cubicBezTo>
                  <a:lnTo>
                    <a:pt x="449" y="765"/>
                  </a:lnTo>
                  <a:cubicBezTo>
                    <a:pt x="449" y="765"/>
                    <a:pt x="1355" y="1169"/>
                    <a:pt x="2163" y="1551"/>
                  </a:cubicBezTo>
                  <a:cubicBezTo>
                    <a:pt x="2797" y="1846"/>
                    <a:pt x="3376" y="2141"/>
                    <a:pt x="3409" y="2195"/>
                  </a:cubicBezTo>
                  <a:lnTo>
                    <a:pt x="3420" y="2207"/>
                  </a:lnTo>
                  <a:cubicBezTo>
                    <a:pt x="3474" y="2370"/>
                    <a:pt x="3333" y="2993"/>
                    <a:pt x="3562" y="3233"/>
                  </a:cubicBezTo>
                  <a:cubicBezTo>
                    <a:pt x="3562" y="3244"/>
                    <a:pt x="3573" y="3244"/>
                    <a:pt x="3583" y="3244"/>
                  </a:cubicBezTo>
                  <a:lnTo>
                    <a:pt x="3595" y="3244"/>
                  </a:lnTo>
                  <a:cubicBezTo>
                    <a:pt x="3671" y="3212"/>
                    <a:pt x="3780" y="2763"/>
                    <a:pt x="3802" y="2654"/>
                  </a:cubicBezTo>
                  <a:lnTo>
                    <a:pt x="3802" y="2632"/>
                  </a:lnTo>
                  <a:cubicBezTo>
                    <a:pt x="3846" y="2687"/>
                    <a:pt x="4665" y="3681"/>
                    <a:pt x="4884" y="3681"/>
                  </a:cubicBezTo>
                  <a:cubicBezTo>
                    <a:pt x="4894" y="3681"/>
                    <a:pt x="4916" y="3670"/>
                    <a:pt x="4916" y="3670"/>
                  </a:cubicBezTo>
                  <a:cubicBezTo>
                    <a:pt x="4927" y="3659"/>
                    <a:pt x="4938" y="3637"/>
                    <a:pt x="4938" y="3615"/>
                  </a:cubicBezTo>
                  <a:cubicBezTo>
                    <a:pt x="4938" y="3408"/>
                    <a:pt x="4414" y="2753"/>
                    <a:pt x="4414" y="2753"/>
                  </a:cubicBezTo>
                  <a:lnTo>
                    <a:pt x="4414" y="2753"/>
                  </a:lnTo>
                  <a:cubicBezTo>
                    <a:pt x="4457" y="2785"/>
                    <a:pt x="5178" y="3441"/>
                    <a:pt x="5353" y="3441"/>
                  </a:cubicBezTo>
                  <a:cubicBezTo>
                    <a:pt x="5364" y="3430"/>
                    <a:pt x="5375" y="3430"/>
                    <a:pt x="5386" y="3419"/>
                  </a:cubicBezTo>
                  <a:lnTo>
                    <a:pt x="5386" y="3408"/>
                  </a:lnTo>
                  <a:cubicBezTo>
                    <a:pt x="5386" y="3408"/>
                    <a:pt x="4753" y="3037"/>
                    <a:pt x="4272" y="2458"/>
                  </a:cubicBezTo>
                  <a:cubicBezTo>
                    <a:pt x="3780" y="1879"/>
                    <a:pt x="1967" y="994"/>
                    <a:pt x="1137" y="481"/>
                  </a:cubicBezTo>
                  <a:cubicBezTo>
                    <a:pt x="711" y="219"/>
                    <a:pt x="340" y="76"/>
                    <a:pt x="78" y="0"/>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81"/>
            <p:cNvSpPr/>
            <p:nvPr>
              <p:custDataLst>
                <p:tags r:id="rId130"/>
              </p:custDataLst>
            </p:nvPr>
          </p:nvSpPr>
          <p:spPr>
            <a:xfrm>
              <a:off x="3595250" y="2320275"/>
              <a:ext cx="107650" cy="62550"/>
            </a:xfrm>
            <a:custGeom>
              <a:avLst/>
              <a:gdLst/>
              <a:ahLst/>
              <a:cxnLst/>
              <a:rect l="l" t="t" r="r" b="b"/>
              <a:pathLst>
                <a:path w="4306" h="2502" extrusionOk="0">
                  <a:moveTo>
                    <a:pt x="710" y="1"/>
                  </a:moveTo>
                  <a:cubicBezTo>
                    <a:pt x="426" y="88"/>
                    <a:pt x="1" y="1060"/>
                    <a:pt x="120" y="1300"/>
                  </a:cubicBezTo>
                  <a:cubicBezTo>
                    <a:pt x="252" y="1540"/>
                    <a:pt x="1159" y="1781"/>
                    <a:pt x="1562" y="1912"/>
                  </a:cubicBezTo>
                  <a:cubicBezTo>
                    <a:pt x="1956" y="2043"/>
                    <a:pt x="3190" y="2480"/>
                    <a:pt x="3758" y="2502"/>
                  </a:cubicBezTo>
                  <a:cubicBezTo>
                    <a:pt x="3765" y="2502"/>
                    <a:pt x="3772" y="2502"/>
                    <a:pt x="3778" y="2502"/>
                  </a:cubicBezTo>
                  <a:cubicBezTo>
                    <a:pt x="4305" y="2502"/>
                    <a:pt x="3917" y="2051"/>
                    <a:pt x="3583" y="1781"/>
                  </a:cubicBezTo>
                  <a:cubicBezTo>
                    <a:pt x="3234" y="1508"/>
                    <a:pt x="2098" y="438"/>
                    <a:pt x="2098" y="438"/>
                  </a:cubicBezTo>
                  <a:lnTo>
                    <a:pt x="2098" y="438"/>
                  </a:lnTo>
                  <a:lnTo>
                    <a:pt x="2142" y="536"/>
                  </a:lnTo>
                  <a:cubicBezTo>
                    <a:pt x="2142" y="536"/>
                    <a:pt x="2152" y="722"/>
                    <a:pt x="1879" y="732"/>
                  </a:cubicBezTo>
                  <a:cubicBezTo>
                    <a:pt x="1870" y="733"/>
                    <a:pt x="1860" y="733"/>
                    <a:pt x="1849" y="733"/>
                  </a:cubicBezTo>
                  <a:cubicBezTo>
                    <a:pt x="1581" y="733"/>
                    <a:pt x="1109" y="591"/>
                    <a:pt x="951" y="328"/>
                  </a:cubicBezTo>
                  <a:cubicBezTo>
                    <a:pt x="787" y="55"/>
                    <a:pt x="710" y="1"/>
                    <a:pt x="7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81"/>
            <p:cNvSpPr/>
            <p:nvPr>
              <p:custDataLst>
                <p:tags r:id="rId131"/>
              </p:custDataLst>
            </p:nvPr>
          </p:nvSpPr>
          <p:spPr>
            <a:xfrm>
              <a:off x="3598250" y="2352500"/>
              <a:ext cx="104625" cy="30325"/>
            </a:xfrm>
            <a:custGeom>
              <a:avLst/>
              <a:gdLst/>
              <a:ahLst/>
              <a:cxnLst/>
              <a:rect l="l" t="t" r="r" b="b"/>
              <a:pathLst>
                <a:path w="4185" h="1213" extrusionOk="0">
                  <a:moveTo>
                    <a:pt x="3638" y="1213"/>
                  </a:moveTo>
                  <a:lnTo>
                    <a:pt x="3638" y="1213"/>
                  </a:lnTo>
                  <a:lnTo>
                    <a:pt x="3638" y="1213"/>
                  </a:lnTo>
                  <a:close/>
                  <a:moveTo>
                    <a:pt x="3201" y="273"/>
                  </a:moveTo>
                  <a:lnTo>
                    <a:pt x="3201" y="273"/>
                  </a:lnTo>
                  <a:cubicBezTo>
                    <a:pt x="3311" y="361"/>
                    <a:pt x="3398" y="448"/>
                    <a:pt x="3463" y="492"/>
                  </a:cubicBezTo>
                  <a:cubicBezTo>
                    <a:pt x="3802" y="765"/>
                    <a:pt x="4184" y="1213"/>
                    <a:pt x="3660" y="1213"/>
                  </a:cubicBezTo>
                  <a:cubicBezTo>
                    <a:pt x="4184" y="1213"/>
                    <a:pt x="3802" y="765"/>
                    <a:pt x="3463" y="492"/>
                  </a:cubicBezTo>
                  <a:cubicBezTo>
                    <a:pt x="3398" y="448"/>
                    <a:pt x="3311" y="361"/>
                    <a:pt x="3201" y="273"/>
                  </a:cubicBezTo>
                  <a:close/>
                  <a:moveTo>
                    <a:pt x="0" y="11"/>
                  </a:moveTo>
                  <a:lnTo>
                    <a:pt x="0" y="11"/>
                  </a:lnTo>
                  <a:lnTo>
                    <a:pt x="0" y="11"/>
                  </a:lnTo>
                  <a:close/>
                  <a:moveTo>
                    <a:pt x="0" y="1"/>
                  </a:moveTo>
                  <a:lnTo>
                    <a:pt x="0" y="1"/>
                  </a:lnTo>
                  <a:lnTo>
                    <a:pt x="0" y="1"/>
                  </a:lnTo>
                  <a:close/>
                  <a:moveTo>
                    <a:pt x="0" y="1"/>
                  </a:moveTo>
                  <a:lnTo>
                    <a:pt x="0" y="1"/>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81"/>
            <p:cNvSpPr/>
            <p:nvPr>
              <p:custDataLst>
                <p:tags r:id="rId132"/>
              </p:custDataLst>
            </p:nvPr>
          </p:nvSpPr>
          <p:spPr>
            <a:xfrm>
              <a:off x="3596900" y="2335825"/>
              <a:ext cx="105975" cy="47000"/>
            </a:xfrm>
            <a:custGeom>
              <a:avLst/>
              <a:gdLst/>
              <a:ahLst/>
              <a:cxnLst/>
              <a:rect l="l" t="t" r="r" b="b"/>
              <a:pathLst>
                <a:path w="4239" h="1880" extrusionOk="0">
                  <a:moveTo>
                    <a:pt x="186" y="1"/>
                  </a:moveTo>
                  <a:cubicBezTo>
                    <a:pt x="76" y="263"/>
                    <a:pt x="0" y="547"/>
                    <a:pt x="54" y="668"/>
                  </a:cubicBezTo>
                  <a:lnTo>
                    <a:pt x="54" y="678"/>
                  </a:lnTo>
                  <a:cubicBezTo>
                    <a:pt x="186" y="918"/>
                    <a:pt x="1093" y="1159"/>
                    <a:pt x="1496" y="1290"/>
                  </a:cubicBezTo>
                  <a:cubicBezTo>
                    <a:pt x="1890" y="1421"/>
                    <a:pt x="3124" y="1858"/>
                    <a:pt x="3692" y="1880"/>
                  </a:cubicBezTo>
                  <a:lnTo>
                    <a:pt x="3714" y="1880"/>
                  </a:lnTo>
                  <a:cubicBezTo>
                    <a:pt x="4238" y="1880"/>
                    <a:pt x="3856" y="1432"/>
                    <a:pt x="3517" y="1159"/>
                  </a:cubicBezTo>
                  <a:cubicBezTo>
                    <a:pt x="3452" y="1115"/>
                    <a:pt x="3365" y="1028"/>
                    <a:pt x="3255" y="940"/>
                  </a:cubicBezTo>
                  <a:lnTo>
                    <a:pt x="3113" y="940"/>
                  </a:lnTo>
                  <a:cubicBezTo>
                    <a:pt x="2567" y="940"/>
                    <a:pt x="1923" y="875"/>
                    <a:pt x="1289" y="656"/>
                  </a:cubicBezTo>
                  <a:cubicBezTo>
                    <a:pt x="710" y="460"/>
                    <a:pt x="382" y="219"/>
                    <a:pt x="1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81"/>
            <p:cNvSpPr/>
            <p:nvPr>
              <p:custDataLst>
                <p:tags r:id="rId133"/>
              </p:custDataLst>
            </p:nvPr>
          </p:nvSpPr>
          <p:spPr>
            <a:xfrm>
              <a:off x="3466625" y="1682100"/>
              <a:ext cx="290025" cy="268200"/>
            </a:xfrm>
            <a:custGeom>
              <a:avLst/>
              <a:gdLst/>
              <a:ahLst/>
              <a:cxnLst/>
              <a:rect l="l" t="t" r="r" b="b"/>
              <a:pathLst>
                <a:path w="11601" h="10728" extrusionOk="0">
                  <a:moveTo>
                    <a:pt x="8932" y="1"/>
                  </a:moveTo>
                  <a:cubicBezTo>
                    <a:pt x="8653" y="1"/>
                    <a:pt x="8345" y="11"/>
                    <a:pt x="8008" y="34"/>
                  </a:cubicBezTo>
                  <a:cubicBezTo>
                    <a:pt x="6139" y="154"/>
                    <a:pt x="4129" y="602"/>
                    <a:pt x="3333" y="799"/>
                  </a:cubicBezTo>
                  <a:cubicBezTo>
                    <a:pt x="3114" y="853"/>
                    <a:pt x="2896" y="951"/>
                    <a:pt x="2710" y="1093"/>
                  </a:cubicBezTo>
                  <a:lnTo>
                    <a:pt x="1" y="3092"/>
                  </a:lnTo>
                  <a:cubicBezTo>
                    <a:pt x="1" y="3092"/>
                    <a:pt x="1214" y="3518"/>
                    <a:pt x="1126" y="5080"/>
                  </a:cubicBezTo>
                  <a:cubicBezTo>
                    <a:pt x="1126" y="5080"/>
                    <a:pt x="2337" y="4242"/>
                    <a:pt x="2513" y="4242"/>
                  </a:cubicBezTo>
                  <a:cubicBezTo>
                    <a:pt x="2528" y="4242"/>
                    <a:pt x="2536" y="4248"/>
                    <a:pt x="2535" y="4261"/>
                  </a:cubicBezTo>
                  <a:cubicBezTo>
                    <a:pt x="2524" y="4425"/>
                    <a:pt x="1454" y="10268"/>
                    <a:pt x="1454" y="10268"/>
                  </a:cubicBezTo>
                  <a:cubicBezTo>
                    <a:pt x="1454" y="10268"/>
                    <a:pt x="1935" y="10122"/>
                    <a:pt x="2760" y="10122"/>
                  </a:cubicBezTo>
                  <a:cubicBezTo>
                    <a:pt x="3448" y="10122"/>
                    <a:pt x="4375" y="10224"/>
                    <a:pt x="5462" y="10596"/>
                  </a:cubicBezTo>
                  <a:cubicBezTo>
                    <a:pt x="5731" y="10689"/>
                    <a:pt x="5985" y="10728"/>
                    <a:pt x="6221" y="10728"/>
                  </a:cubicBezTo>
                  <a:cubicBezTo>
                    <a:pt x="7490" y="10728"/>
                    <a:pt x="8258" y="9602"/>
                    <a:pt x="8258" y="9602"/>
                  </a:cubicBezTo>
                  <a:cubicBezTo>
                    <a:pt x="8258" y="9602"/>
                    <a:pt x="8051" y="9176"/>
                    <a:pt x="7964" y="7690"/>
                  </a:cubicBezTo>
                  <a:cubicBezTo>
                    <a:pt x="7887" y="6194"/>
                    <a:pt x="8532" y="3398"/>
                    <a:pt x="9045" y="2928"/>
                  </a:cubicBezTo>
                  <a:cubicBezTo>
                    <a:pt x="9569" y="2459"/>
                    <a:pt x="11175" y="2426"/>
                    <a:pt x="11175" y="2426"/>
                  </a:cubicBezTo>
                  <a:cubicBezTo>
                    <a:pt x="11601" y="1464"/>
                    <a:pt x="11284" y="372"/>
                    <a:pt x="11284" y="372"/>
                  </a:cubicBezTo>
                  <a:cubicBezTo>
                    <a:pt x="11284" y="372"/>
                    <a:pt x="10639" y="1"/>
                    <a:pt x="89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81"/>
            <p:cNvSpPr/>
            <p:nvPr>
              <p:custDataLst>
                <p:tags r:id="rId134"/>
              </p:custDataLst>
            </p:nvPr>
          </p:nvSpPr>
          <p:spPr>
            <a:xfrm>
              <a:off x="3476750" y="1705050"/>
              <a:ext cx="80575" cy="50075"/>
            </a:xfrm>
            <a:custGeom>
              <a:avLst/>
              <a:gdLst/>
              <a:ahLst/>
              <a:cxnLst/>
              <a:rect l="l" t="t" r="r" b="b"/>
              <a:pathLst>
                <a:path w="3223" h="2003" extrusionOk="0">
                  <a:moveTo>
                    <a:pt x="2578" y="0"/>
                  </a:moveTo>
                  <a:cubicBezTo>
                    <a:pt x="2479" y="55"/>
                    <a:pt x="2392" y="110"/>
                    <a:pt x="2305" y="175"/>
                  </a:cubicBezTo>
                  <a:lnTo>
                    <a:pt x="0" y="1879"/>
                  </a:lnTo>
                  <a:cubicBezTo>
                    <a:pt x="0" y="1879"/>
                    <a:pt x="195" y="1813"/>
                    <a:pt x="440" y="1813"/>
                  </a:cubicBezTo>
                  <a:cubicBezTo>
                    <a:pt x="617" y="1813"/>
                    <a:pt x="820" y="1847"/>
                    <a:pt x="994" y="1966"/>
                  </a:cubicBezTo>
                  <a:cubicBezTo>
                    <a:pt x="1032" y="1991"/>
                    <a:pt x="1080" y="2002"/>
                    <a:pt x="1137" y="2002"/>
                  </a:cubicBezTo>
                  <a:cubicBezTo>
                    <a:pt x="1717" y="2002"/>
                    <a:pt x="3159" y="832"/>
                    <a:pt x="3190" y="514"/>
                  </a:cubicBezTo>
                  <a:cubicBezTo>
                    <a:pt x="3222" y="165"/>
                    <a:pt x="2589" y="12"/>
                    <a:pt x="25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81"/>
            <p:cNvSpPr/>
            <p:nvPr>
              <p:custDataLst>
                <p:tags r:id="rId135"/>
              </p:custDataLst>
            </p:nvPr>
          </p:nvSpPr>
          <p:spPr>
            <a:xfrm>
              <a:off x="3671175" y="1681050"/>
              <a:ext cx="67750" cy="18975"/>
            </a:xfrm>
            <a:custGeom>
              <a:avLst/>
              <a:gdLst/>
              <a:ahLst/>
              <a:cxnLst/>
              <a:rect l="l" t="t" r="r" b="b"/>
              <a:pathLst>
                <a:path w="2710" h="759" extrusionOk="0">
                  <a:moveTo>
                    <a:pt x="947" y="1"/>
                  </a:moveTo>
                  <a:cubicBezTo>
                    <a:pt x="664" y="1"/>
                    <a:pt x="350" y="19"/>
                    <a:pt x="0" y="65"/>
                  </a:cubicBezTo>
                  <a:cubicBezTo>
                    <a:pt x="98" y="207"/>
                    <a:pt x="372" y="589"/>
                    <a:pt x="601" y="698"/>
                  </a:cubicBezTo>
                  <a:cubicBezTo>
                    <a:pt x="694" y="741"/>
                    <a:pt x="908" y="758"/>
                    <a:pt x="1160" y="758"/>
                  </a:cubicBezTo>
                  <a:cubicBezTo>
                    <a:pt x="1673" y="758"/>
                    <a:pt x="2348" y="688"/>
                    <a:pt x="2501" y="622"/>
                  </a:cubicBezTo>
                  <a:cubicBezTo>
                    <a:pt x="2622" y="567"/>
                    <a:pt x="2676" y="404"/>
                    <a:pt x="2709" y="273"/>
                  </a:cubicBezTo>
                  <a:cubicBezTo>
                    <a:pt x="2371" y="174"/>
                    <a:pt x="1810" y="1"/>
                    <a:pt x="9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81"/>
            <p:cNvSpPr/>
            <p:nvPr>
              <p:custDataLst>
                <p:tags r:id="rId136"/>
              </p:custDataLst>
            </p:nvPr>
          </p:nvSpPr>
          <p:spPr>
            <a:xfrm>
              <a:off x="3593325" y="1686625"/>
              <a:ext cx="63925" cy="58875"/>
            </a:xfrm>
            <a:custGeom>
              <a:avLst/>
              <a:gdLst/>
              <a:ahLst/>
              <a:cxnLst/>
              <a:rect l="l" t="t" r="r" b="b"/>
              <a:pathLst>
                <a:path w="2557" h="2355" extrusionOk="0">
                  <a:moveTo>
                    <a:pt x="861" y="1"/>
                  </a:moveTo>
                  <a:cubicBezTo>
                    <a:pt x="586" y="1"/>
                    <a:pt x="394" y="60"/>
                    <a:pt x="394" y="60"/>
                  </a:cubicBezTo>
                  <a:cubicBezTo>
                    <a:pt x="394" y="60"/>
                    <a:pt x="56" y="147"/>
                    <a:pt x="34" y="497"/>
                  </a:cubicBezTo>
                  <a:cubicBezTo>
                    <a:pt x="1" y="858"/>
                    <a:pt x="416" y="1830"/>
                    <a:pt x="1170" y="2179"/>
                  </a:cubicBezTo>
                  <a:cubicBezTo>
                    <a:pt x="1439" y="2306"/>
                    <a:pt x="1662" y="2354"/>
                    <a:pt x="1843" y="2354"/>
                  </a:cubicBezTo>
                  <a:cubicBezTo>
                    <a:pt x="2272" y="2354"/>
                    <a:pt x="2465" y="2082"/>
                    <a:pt x="2481" y="1928"/>
                  </a:cubicBezTo>
                  <a:cubicBezTo>
                    <a:pt x="2503" y="1710"/>
                    <a:pt x="2557" y="1098"/>
                    <a:pt x="2120" y="574"/>
                  </a:cubicBezTo>
                  <a:cubicBezTo>
                    <a:pt x="1723" y="103"/>
                    <a:pt x="1221" y="1"/>
                    <a:pt x="8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81"/>
            <p:cNvSpPr/>
            <p:nvPr>
              <p:custDataLst>
                <p:tags r:id="rId137"/>
              </p:custDataLst>
            </p:nvPr>
          </p:nvSpPr>
          <p:spPr>
            <a:xfrm>
              <a:off x="3502950" y="1788600"/>
              <a:ext cx="41750" cy="150225"/>
            </a:xfrm>
            <a:custGeom>
              <a:avLst/>
              <a:gdLst/>
              <a:ahLst/>
              <a:cxnLst/>
              <a:rect l="l" t="t" r="r" b="b"/>
              <a:pathLst>
                <a:path w="1670" h="6009" extrusionOk="0">
                  <a:moveTo>
                    <a:pt x="1083" y="1"/>
                  </a:moveTo>
                  <a:cubicBezTo>
                    <a:pt x="1082" y="1"/>
                    <a:pt x="1082" y="1"/>
                    <a:pt x="1082" y="1"/>
                  </a:cubicBezTo>
                  <a:cubicBezTo>
                    <a:pt x="1006" y="175"/>
                    <a:pt x="1" y="6008"/>
                    <a:pt x="1" y="6008"/>
                  </a:cubicBezTo>
                  <a:cubicBezTo>
                    <a:pt x="1" y="6008"/>
                    <a:pt x="317" y="5910"/>
                    <a:pt x="885" y="5877"/>
                  </a:cubicBezTo>
                  <a:cubicBezTo>
                    <a:pt x="1006" y="5102"/>
                    <a:pt x="1508" y="1847"/>
                    <a:pt x="1584" y="984"/>
                  </a:cubicBezTo>
                  <a:cubicBezTo>
                    <a:pt x="1670" y="11"/>
                    <a:pt x="1106" y="1"/>
                    <a:pt x="10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81"/>
            <p:cNvSpPr/>
            <p:nvPr>
              <p:custDataLst>
                <p:tags r:id="rId138"/>
              </p:custDataLst>
            </p:nvPr>
          </p:nvSpPr>
          <p:spPr>
            <a:xfrm>
              <a:off x="3658600" y="1755300"/>
              <a:ext cx="34150" cy="178875"/>
            </a:xfrm>
            <a:custGeom>
              <a:avLst/>
              <a:gdLst/>
              <a:ahLst/>
              <a:cxnLst/>
              <a:rect l="l" t="t" r="r" b="b"/>
              <a:pathLst>
                <a:path w="1366" h="7155" extrusionOk="0">
                  <a:moveTo>
                    <a:pt x="1366" y="0"/>
                  </a:moveTo>
                  <a:cubicBezTo>
                    <a:pt x="1366" y="0"/>
                    <a:pt x="710" y="219"/>
                    <a:pt x="372" y="1890"/>
                  </a:cubicBezTo>
                  <a:cubicBezTo>
                    <a:pt x="55" y="3485"/>
                    <a:pt x="1" y="5953"/>
                    <a:pt x="132" y="7155"/>
                  </a:cubicBezTo>
                  <a:cubicBezTo>
                    <a:pt x="426" y="6903"/>
                    <a:pt x="579" y="6674"/>
                    <a:pt x="579" y="6674"/>
                  </a:cubicBezTo>
                  <a:cubicBezTo>
                    <a:pt x="579" y="6674"/>
                    <a:pt x="438" y="6095"/>
                    <a:pt x="350" y="4610"/>
                  </a:cubicBezTo>
                  <a:cubicBezTo>
                    <a:pt x="263" y="3124"/>
                    <a:pt x="907" y="481"/>
                    <a:pt x="13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81"/>
            <p:cNvSpPr/>
            <p:nvPr>
              <p:custDataLst>
                <p:tags r:id="rId139"/>
              </p:custDataLst>
            </p:nvPr>
          </p:nvSpPr>
          <p:spPr>
            <a:xfrm>
              <a:off x="3597450" y="1663000"/>
              <a:ext cx="62275" cy="77025"/>
            </a:xfrm>
            <a:custGeom>
              <a:avLst/>
              <a:gdLst/>
              <a:ahLst/>
              <a:cxnLst/>
              <a:rect l="l" t="t" r="r" b="b"/>
              <a:pathLst>
                <a:path w="2491" h="3081" extrusionOk="0">
                  <a:moveTo>
                    <a:pt x="393" y="0"/>
                  </a:moveTo>
                  <a:cubicBezTo>
                    <a:pt x="393" y="0"/>
                    <a:pt x="437" y="546"/>
                    <a:pt x="306" y="842"/>
                  </a:cubicBezTo>
                  <a:cubicBezTo>
                    <a:pt x="185" y="1126"/>
                    <a:pt x="0" y="1267"/>
                    <a:pt x="88" y="1606"/>
                  </a:cubicBezTo>
                  <a:cubicBezTo>
                    <a:pt x="163" y="1943"/>
                    <a:pt x="802" y="3080"/>
                    <a:pt x="1637" y="3080"/>
                  </a:cubicBezTo>
                  <a:cubicBezTo>
                    <a:pt x="1641" y="3080"/>
                    <a:pt x="1645" y="3080"/>
                    <a:pt x="1649" y="3080"/>
                  </a:cubicBezTo>
                  <a:cubicBezTo>
                    <a:pt x="2491" y="3070"/>
                    <a:pt x="2010" y="2010"/>
                    <a:pt x="1911" y="1672"/>
                  </a:cubicBezTo>
                  <a:cubicBezTo>
                    <a:pt x="1813" y="1333"/>
                    <a:pt x="1966" y="721"/>
                    <a:pt x="1977" y="503"/>
                  </a:cubicBezTo>
                  <a:cubicBezTo>
                    <a:pt x="1988" y="274"/>
                    <a:pt x="394" y="0"/>
                    <a:pt x="393"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81"/>
            <p:cNvSpPr/>
            <p:nvPr>
              <p:custDataLst>
                <p:tags r:id="rId140"/>
              </p:custDataLst>
            </p:nvPr>
          </p:nvSpPr>
          <p:spPr>
            <a:xfrm>
              <a:off x="3606175" y="1663400"/>
              <a:ext cx="1200" cy="17375"/>
            </a:xfrm>
            <a:custGeom>
              <a:avLst/>
              <a:gdLst/>
              <a:ahLst/>
              <a:cxnLst/>
              <a:rect l="l" t="t" r="r" b="b"/>
              <a:pathLst>
                <a:path w="48" h="695" extrusionOk="0">
                  <a:moveTo>
                    <a:pt x="44" y="1"/>
                  </a:moveTo>
                  <a:cubicBezTo>
                    <a:pt x="45" y="21"/>
                    <a:pt x="48" y="86"/>
                    <a:pt x="48" y="173"/>
                  </a:cubicBezTo>
                  <a:lnTo>
                    <a:pt x="48" y="173"/>
                  </a:lnTo>
                  <a:cubicBezTo>
                    <a:pt x="48" y="86"/>
                    <a:pt x="45" y="21"/>
                    <a:pt x="44" y="1"/>
                  </a:cubicBezTo>
                  <a:close/>
                  <a:moveTo>
                    <a:pt x="48" y="173"/>
                  </a:moveTo>
                  <a:cubicBezTo>
                    <a:pt x="48" y="317"/>
                    <a:pt x="40" y="520"/>
                    <a:pt x="1" y="683"/>
                  </a:cubicBezTo>
                  <a:lnTo>
                    <a:pt x="1" y="695"/>
                  </a:lnTo>
                  <a:cubicBezTo>
                    <a:pt x="40" y="524"/>
                    <a:pt x="48" y="318"/>
                    <a:pt x="48" y="173"/>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81"/>
            <p:cNvSpPr/>
            <p:nvPr>
              <p:custDataLst>
                <p:tags r:id="rId141"/>
              </p:custDataLst>
            </p:nvPr>
          </p:nvSpPr>
          <p:spPr>
            <a:xfrm>
              <a:off x="3645225" y="1704775"/>
              <a:ext cx="25" cy="300"/>
            </a:xfrm>
            <a:custGeom>
              <a:avLst/>
              <a:gdLst/>
              <a:ahLst/>
              <a:cxnLst/>
              <a:rect l="l" t="t" r="r" b="b"/>
              <a:pathLst>
                <a:path w="1" h="12" extrusionOk="0">
                  <a:moveTo>
                    <a:pt x="0" y="11"/>
                  </a:moveTo>
                  <a:lnTo>
                    <a:pt x="0" y="11"/>
                  </a:lnTo>
                  <a:lnTo>
                    <a:pt x="0" y="11"/>
                  </a:lnTo>
                  <a:close/>
                  <a:moveTo>
                    <a:pt x="0" y="1"/>
                  </a:moveTo>
                  <a:lnTo>
                    <a:pt x="0" y="11"/>
                  </a:lnTo>
                  <a:lnTo>
                    <a:pt x="0" y="1"/>
                  </a:lnTo>
                  <a:close/>
                  <a:moveTo>
                    <a:pt x="0" y="1"/>
                  </a:moveTo>
                  <a:lnTo>
                    <a:pt x="0" y="1"/>
                  </a:lnTo>
                  <a:lnTo>
                    <a:pt x="0" y="1"/>
                  </a:lnTo>
                  <a:lnTo>
                    <a:pt x="0"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81"/>
            <p:cNvSpPr/>
            <p:nvPr>
              <p:custDataLst>
                <p:tags r:id="rId142"/>
              </p:custDataLst>
            </p:nvPr>
          </p:nvSpPr>
          <p:spPr>
            <a:xfrm>
              <a:off x="3606175" y="1663000"/>
              <a:ext cx="45350" cy="66925"/>
            </a:xfrm>
            <a:custGeom>
              <a:avLst/>
              <a:gdLst/>
              <a:ahLst/>
              <a:cxnLst/>
              <a:rect l="l" t="t" r="r" b="b"/>
              <a:pathLst>
                <a:path w="1814" h="2677" extrusionOk="0">
                  <a:moveTo>
                    <a:pt x="44" y="0"/>
                  </a:moveTo>
                  <a:lnTo>
                    <a:pt x="44" y="12"/>
                  </a:lnTo>
                  <a:cubicBezTo>
                    <a:pt x="44" y="44"/>
                    <a:pt x="66" y="427"/>
                    <a:pt x="1" y="711"/>
                  </a:cubicBezTo>
                  <a:cubicBezTo>
                    <a:pt x="11" y="874"/>
                    <a:pt x="33" y="1038"/>
                    <a:pt x="77" y="1180"/>
                  </a:cubicBezTo>
                  <a:cubicBezTo>
                    <a:pt x="230" y="1617"/>
                    <a:pt x="732" y="2589"/>
                    <a:pt x="1781" y="2677"/>
                  </a:cubicBezTo>
                  <a:cubicBezTo>
                    <a:pt x="1814" y="2338"/>
                    <a:pt x="1628" y="1879"/>
                    <a:pt x="1562" y="1682"/>
                  </a:cubicBezTo>
                  <a:lnTo>
                    <a:pt x="1562" y="1672"/>
                  </a:lnTo>
                  <a:cubicBezTo>
                    <a:pt x="1464" y="1333"/>
                    <a:pt x="1617" y="721"/>
                    <a:pt x="1628" y="503"/>
                  </a:cubicBezTo>
                  <a:lnTo>
                    <a:pt x="1628" y="492"/>
                  </a:lnTo>
                  <a:cubicBezTo>
                    <a:pt x="1628" y="274"/>
                    <a:pt x="44" y="0"/>
                    <a:pt x="44" y="0"/>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81"/>
            <p:cNvSpPr/>
            <p:nvPr>
              <p:custDataLst>
                <p:tags r:id="rId143"/>
              </p:custDataLst>
            </p:nvPr>
          </p:nvSpPr>
          <p:spPr>
            <a:xfrm>
              <a:off x="3603175" y="1605375"/>
              <a:ext cx="78100" cy="102400"/>
            </a:xfrm>
            <a:custGeom>
              <a:avLst/>
              <a:gdLst/>
              <a:ahLst/>
              <a:cxnLst/>
              <a:rect l="l" t="t" r="r" b="b"/>
              <a:pathLst>
                <a:path w="3124" h="4096" extrusionOk="0">
                  <a:moveTo>
                    <a:pt x="1276" y="0"/>
                  </a:moveTo>
                  <a:cubicBezTo>
                    <a:pt x="598" y="0"/>
                    <a:pt x="185" y="947"/>
                    <a:pt x="143" y="1366"/>
                  </a:cubicBezTo>
                  <a:cubicBezTo>
                    <a:pt x="143" y="1366"/>
                    <a:pt x="0" y="2317"/>
                    <a:pt x="230" y="2786"/>
                  </a:cubicBezTo>
                  <a:cubicBezTo>
                    <a:pt x="441" y="3228"/>
                    <a:pt x="1252" y="4095"/>
                    <a:pt x="1815" y="4095"/>
                  </a:cubicBezTo>
                  <a:cubicBezTo>
                    <a:pt x="1864" y="4095"/>
                    <a:pt x="1911" y="4089"/>
                    <a:pt x="1956" y="4075"/>
                  </a:cubicBezTo>
                  <a:cubicBezTo>
                    <a:pt x="2502" y="3900"/>
                    <a:pt x="3048" y="2164"/>
                    <a:pt x="3080" y="1530"/>
                  </a:cubicBezTo>
                  <a:cubicBezTo>
                    <a:pt x="3124" y="897"/>
                    <a:pt x="2010" y="45"/>
                    <a:pt x="1311" y="1"/>
                  </a:cubicBezTo>
                  <a:cubicBezTo>
                    <a:pt x="1299" y="0"/>
                    <a:pt x="1288" y="0"/>
                    <a:pt x="1276"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81"/>
            <p:cNvSpPr/>
            <p:nvPr>
              <p:custDataLst>
                <p:tags r:id="rId144"/>
              </p:custDataLst>
            </p:nvPr>
          </p:nvSpPr>
          <p:spPr>
            <a:xfrm>
              <a:off x="3599900" y="1599100"/>
              <a:ext cx="90125" cy="64350"/>
            </a:xfrm>
            <a:custGeom>
              <a:avLst/>
              <a:gdLst/>
              <a:ahLst/>
              <a:cxnLst/>
              <a:rect l="l" t="t" r="r" b="b"/>
              <a:pathLst>
                <a:path w="3605" h="2574" extrusionOk="0">
                  <a:moveTo>
                    <a:pt x="1314" y="1"/>
                  </a:moveTo>
                  <a:cubicBezTo>
                    <a:pt x="816" y="1"/>
                    <a:pt x="673" y="265"/>
                    <a:pt x="645" y="284"/>
                  </a:cubicBezTo>
                  <a:cubicBezTo>
                    <a:pt x="623" y="317"/>
                    <a:pt x="328" y="503"/>
                    <a:pt x="164" y="1038"/>
                  </a:cubicBezTo>
                  <a:cubicBezTo>
                    <a:pt x="0" y="1573"/>
                    <a:pt x="175" y="2480"/>
                    <a:pt x="240" y="2556"/>
                  </a:cubicBezTo>
                  <a:cubicBezTo>
                    <a:pt x="251" y="2568"/>
                    <a:pt x="262" y="2573"/>
                    <a:pt x="274" y="2573"/>
                  </a:cubicBezTo>
                  <a:cubicBezTo>
                    <a:pt x="341" y="2573"/>
                    <a:pt x="426" y="2425"/>
                    <a:pt x="426" y="2425"/>
                  </a:cubicBezTo>
                  <a:cubicBezTo>
                    <a:pt x="426" y="2425"/>
                    <a:pt x="350" y="2272"/>
                    <a:pt x="361" y="2174"/>
                  </a:cubicBezTo>
                  <a:cubicBezTo>
                    <a:pt x="361" y="2077"/>
                    <a:pt x="382" y="1769"/>
                    <a:pt x="559" y="1769"/>
                  </a:cubicBezTo>
                  <a:cubicBezTo>
                    <a:pt x="562" y="1769"/>
                    <a:pt x="565" y="1770"/>
                    <a:pt x="568" y="1770"/>
                  </a:cubicBezTo>
                  <a:cubicBezTo>
                    <a:pt x="754" y="1781"/>
                    <a:pt x="710" y="2196"/>
                    <a:pt x="710" y="2196"/>
                  </a:cubicBezTo>
                  <a:cubicBezTo>
                    <a:pt x="710" y="2196"/>
                    <a:pt x="677" y="2240"/>
                    <a:pt x="765" y="2250"/>
                  </a:cubicBezTo>
                  <a:cubicBezTo>
                    <a:pt x="852" y="2250"/>
                    <a:pt x="929" y="1781"/>
                    <a:pt x="1027" y="1682"/>
                  </a:cubicBezTo>
                  <a:cubicBezTo>
                    <a:pt x="1125" y="1595"/>
                    <a:pt x="1529" y="1672"/>
                    <a:pt x="1682" y="1529"/>
                  </a:cubicBezTo>
                  <a:cubicBezTo>
                    <a:pt x="1835" y="1398"/>
                    <a:pt x="1759" y="1246"/>
                    <a:pt x="1759" y="1245"/>
                  </a:cubicBezTo>
                  <a:lnTo>
                    <a:pt x="1759" y="1245"/>
                  </a:lnTo>
                  <a:cubicBezTo>
                    <a:pt x="1759" y="1246"/>
                    <a:pt x="2218" y="1661"/>
                    <a:pt x="2753" y="1813"/>
                  </a:cubicBezTo>
                  <a:cubicBezTo>
                    <a:pt x="2867" y="1845"/>
                    <a:pt x="2960" y="1860"/>
                    <a:pt x="3037" y="1860"/>
                  </a:cubicBezTo>
                  <a:cubicBezTo>
                    <a:pt x="3329" y="1860"/>
                    <a:pt x="3389" y="1656"/>
                    <a:pt x="3485" y="1432"/>
                  </a:cubicBezTo>
                  <a:cubicBezTo>
                    <a:pt x="3605" y="1148"/>
                    <a:pt x="3485" y="536"/>
                    <a:pt x="3288" y="405"/>
                  </a:cubicBezTo>
                  <a:cubicBezTo>
                    <a:pt x="3225" y="363"/>
                    <a:pt x="3162" y="349"/>
                    <a:pt x="3104" y="349"/>
                  </a:cubicBezTo>
                  <a:cubicBezTo>
                    <a:pt x="2987" y="349"/>
                    <a:pt x="2888" y="405"/>
                    <a:pt x="2846" y="405"/>
                  </a:cubicBezTo>
                  <a:cubicBezTo>
                    <a:pt x="2844" y="405"/>
                    <a:pt x="2842" y="405"/>
                    <a:pt x="2840" y="405"/>
                  </a:cubicBezTo>
                  <a:cubicBezTo>
                    <a:pt x="2786" y="405"/>
                    <a:pt x="2294" y="131"/>
                    <a:pt x="1573" y="22"/>
                  </a:cubicBezTo>
                  <a:cubicBezTo>
                    <a:pt x="1477" y="7"/>
                    <a:pt x="1391" y="1"/>
                    <a:pt x="13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81"/>
            <p:cNvSpPr/>
            <p:nvPr>
              <p:custDataLst>
                <p:tags r:id="rId145"/>
              </p:custDataLst>
            </p:nvPr>
          </p:nvSpPr>
          <p:spPr>
            <a:xfrm>
              <a:off x="3475650" y="2292700"/>
              <a:ext cx="107625" cy="107900"/>
            </a:xfrm>
            <a:custGeom>
              <a:avLst/>
              <a:gdLst/>
              <a:ahLst/>
              <a:cxnLst/>
              <a:rect l="l" t="t" r="r" b="b"/>
              <a:pathLst>
                <a:path w="4305" h="4316" extrusionOk="0">
                  <a:moveTo>
                    <a:pt x="2152" y="0"/>
                  </a:moveTo>
                  <a:cubicBezTo>
                    <a:pt x="962" y="0"/>
                    <a:pt x="1" y="973"/>
                    <a:pt x="1" y="2163"/>
                  </a:cubicBezTo>
                  <a:cubicBezTo>
                    <a:pt x="1" y="3354"/>
                    <a:pt x="962" y="4315"/>
                    <a:pt x="2152" y="4315"/>
                  </a:cubicBezTo>
                  <a:cubicBezTo>
                    <a:pt x="3343" y="4315"/>
                    <a:pt x="4304" y="3354"/>
                    <a:pt x="4304" y="2163"/>
                  </a:cubicBezTo>
                  <a:cubicBezTo>
                    <a:pt x="4304" y="973"/>
                    <a:pt x="3343" y="0"/>
                    <a:pt x="21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81"/>
            <p:cNvSpPr/>
            <p:nvPr>
              <p:custDataLst>
                <p:tags r:id="rId146"/>
              </p:custDataLst>
            </p:nvPr>
          </p:nvSpPr>
          <p:spPr>
            <a:xfrm>
              <a:off x="3526450" y="2345950"/>
              <a:ext cx="56825" cy="54650"/>
            </a:xfrm>
            <a:custGeom>
              <a:avLst/>
              <a:gdLst/>
              <a:ahLst/>
              <a:cxnLst/>
              <a:rect l="l" t="t" r="r" b="b"/>
              <a:pathLst>
                <a:path w="2273" h="2186" extrusionOk="0">
                  <a:moveTo>
                    <a:pt x="109" y="2185"/>
                  </a:moveTo>
                  <a:lnTo>
                    <a:pt x="120" y="2185"/>
                  </a:lnTo>
                  <a:lnTo>
                    <a:pt x="109" y="2185"/>
                  </a:lnTo>
                  <a:close/>
                  <a:moveTo>
                    <a:pt x="98" y="2185"/>
                  </a:moveTo>
                  <a:lnTo>
                    <a:pt x="109" y="2185"/>
                  </a:lnTo>
                  <a:lnTo>
                    <a:pt x="98" y="2185"/>
                  </a:lnTo>
                  <a:close/>
                  <a:moveTo>
                    <a:pt x="98" y="2185"/>
                  </a:moveTo>
                  <a:lnTo>
                    <a:pt x="98" y="2185"/>
                  </a:lnTo>
                  <a:lnTo>
                    <a:pt x="98" y="2185"/>
                  </a:lnTo>
                  <a:close/>
                  <a:moveTo>
                    <a:pt x="88" y="2185"/>
                  </a:moveTo>
                  <a:lnTo>
                    <a:pt x="98" y="2185"/>
                  </a:lnTo>
                  <a:lnTo>
                    <a:pt x="88" y="2185"/>
                  </a:lnTo>
                  <a:close/>
                  <a:moveTo>
                    <a:pt x="88" y="2185"/>
                  </a:moveTo>
                  <a:lnTo>
                    <a:pt x="88" y="2185"/>
                  </a:lnTo>
                  <a:lnTo>
                    <a:pt x="88" y="2185"/>
                  </a:lnTo>
                  <a:close/>
                  <a:moveTo>
                    <a:pt x="76" y="2185"/>
                  </a:moveTo>
                  <a:lnTo>
                    <a:pt x="76" y="2185"/>
                  </a:lnTo>
                  <a:lnTo>
                    <a:pt x="76" y="2185"/>
                  </a:lnTo>
                  <a:close/>
                  <a:moveTo>
                    <a:pt x="66" y="2185"/>
                  </a:moveTo>
                  <a:lnTo>
                    <a:pt x="76" y="2185"/>
                  </a:lnTo>
                  <a:lnTo>
                    <a:pt x="66" y="2185"/>
                  </a:lnTo>
                  <a:close/>
                  <a:moveTo>
                    <a:pt x="66" y="2185"/>
                  </a:moveTo>
                  <a:lnTo>
                    <a:pt x="66" y="2185"/>
                  </a:lnTo>
                  <a:lnTo>
                    <a:pt x="66" y="2185"/>
                  </a:lnTo>
                  <a:close/>
                  <a:moveTo>
                    <a:pt x="54" y="2185"/>
                  </a:moveTo>
                  <a:lnTo>
                    <a:pt x="54" y="2185"/>
                  </a:lnTo>
                  <a:lnTo>
                    <a:pt x="54" y="2185"/>
                  </a:lnTo>
                  <a:close/>
                  <a:moveTo>
                    <a:pt x="44" y="2185"/>
                  </a:moveTo>
                  <a:lnTo>
                    <a:pt x="54" y="2185"/>
                  </a:lnTo>
                  <a:lnTo>
                    <a:pt x="44" y="2185"/>
                  </a:lnTo>
                  <a:close/>
                  <a:moveTo>
                    <a:pt x="44" y="2185"/>
                  </a:moveTo>
                  <a:lnTo>
                    <a:pt x="44" y="2185"/>
                  </a:lnTo>
                  <a:lnTo>
                    <a:pt x="44" y="2185"/>
                  </a:lnTo>
                  <a:close/>
                  <a:moveTo>
                    <a:pt x="33" y="2185"/>
                  </a:moveTo>
                  <a:lnTo>
                    <a:pt x="33" y="2185"/>
                  </a:lnTo>
                  <a:lnTo>
                    <a:pt x="33" y="2185"/>
                  </a:lnTo>
                  <a:close/>
                  <a:moveTo>
                    <a:pt x="33" y="2185"/>
                  </a:moveTo>
                  <a:lnTo>
                    <a:pt x="33" y="2185"/>
                  </a:lnTo>
                  <a:lnTo>
                    <a:pt x="33" y="2185"/>
                  </a:lnTo>
                  <a:close/>
                  <a:moveTo>
                    <a:pt x="22" y="2185"/>
                  </a:moveTo>
                  <a:lnTo>
                    <a:pt x="22" y="2185"/>
                  </a:lnTo>
                  <a:lnTo>
                    <a:pt x="22" y="2185"/>
                  </a:lnTo>
                  <a:close/>
                  <a:moveTo>
                    <a:pt x="11" y="2185"/>
                  </a:moveTo>
                  <a:lnTo>
                    <a:pt x="11" y="2185"/>
                  </a:lnTo>
                  <a:lnTo>
                    <a:pt x="11" y="2185"/>
                  </a:lnTo>
                  <a:close/>
                  <a:moveTo>
                    <a:pt x="11" y="2185"/>
                  </a:moveTo>
                  <a:lnTo>
                    <a:pt x="11" y="2185"/>
                  </a:lnTo>
                  <a:lnTo>
                    <a:pt x="11" y="2185"/>
                  </a:lnTo>
                  <a:close/>
                  <a:moveTo>
                    <a:pt x="0" y="2185"/>
                  </a:moveTo>
                  <a:lnTo>
                    <a:pt x="0" y="2185"/>
                  </a:lnTo>
                  <a:lnTo>
                    <a:pt x="0" y="2185"/>
                  </a:lnTo>
                  <a:close/>
                  <a:moveTo>
                    <a:pt x="2272" y="22"/>
                  </a:moveTo>
                  <a:lnTo>
                    <a:pt x="2272" y="33"/>
                  </a:lnTo>
                  <a:lnTo>
                    <a:pt x="2272" y="33"/>
                  </a:lnTo>
                  <a:lnTo>
                    <a:pt x="2272" y="22"/>
                  </a:lnTo>
                  <a:close/>
                  <a:moveTo>
                    <a:pt x="2272" y="11"/>
                  </a:moveTo>
                  <a:lnTo>
                    <a:pt x="2272" y="22"/>
                  </a:lnTo>
                  <a:lnTo>
                    <a:pt x="2272" y="11"/>
                  </a:lnTo>
                  <a:close/>
                  <a:moveTo>
                    <a:pt x="2272" y="11"/>
                  </a:moveTo>
                  <a:lnTo>
                    <a:pt x="2272" y="11"/>
                  </a:lnTo>
                  <a:lnTo>
                    <a:pt x="2272" y="11"/>
                  </a:lnTo>
                  <a:close/>
                  <a:moveTo>
                    <a:pt x="2272" y="1"/>
                  </a:moveTo>
                  <a:lnTo>
                    <a:pt x="2272" y="1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81"/>
            <p:cNvSpPr/>
            <p:nvPr>
              <p:custDataLst>
                <p:tags r:id="rId147"/>
              </p:custDataLst>
            </p:nvPr>
          </p:nvSpPr>
          <p:spPr>
            <a:xfrm>
              <a:off x="3475650" y="2320275"/>
              <a:ext cx="107625" cy="80325"/>
            </a:xfrm>
            <a:custGeom>
              <a:avLst/>
              <a:gdLst/>
              <a:ahLst/>
              <a:cxnLst/>
              <a:rect l="l" t="t" r="r" b="b"/>
              <a:pathLst>
                <a:path w="4305" h="3213" extrusionOk="0">
                  <a:moveTo>
                    <a:pt x="4020" y="1"/>
                  </a:moveTo>
                  <a:lnTo>
                    <a:pt x="4020" y="1"/>
                  </a:lnTo>
                  <a:cubicBezTo>
                    <a:pt x="4020" y="11"/>
                    <a:pt x="4031" y="23"/>
                    <a:pt x="4031" y="44"/>
                  </a:cubicBezTo>
                  <a:cubicBezTo>
                    <a:pt x="4031" y="1235"/>
                    <a:pt x="3059" y="2196"/>
                    <a:pt x="1868" y="2196"/>
                  </a:cubicBezTo>
                  <a:cubicBezTo>
                    <a:pt x="1071" y="2196"/>
                    <a:pt x="372" y="1759"/>
                    <a:pt x="1" y="1104"/>
                  </a:cubicBezTo>
                  <a:lnTo>
                    <a:pt x="1" y="1104"/>
                  </a:lnTo>
                  <a:cubicBezTo>
                    <a:pt x="22" y="2229"/>
                    <a:pt x="907" y="3147"/>
                    <a:pt x="2032" y="3212"/>
                  </a:cubicBezTo>
                  <a:lnTo>
                    <a:pt x="2152" y="3212"/>
                  </a:lnTo>
                  <a:cubicBezTo>
                    <a:pt x="3343" y="3212"/>
                    <a:pt x="4304" y="2251"/>
                    <a:pt x="4304" y="1060"/>
                  </a:cubicBezTo>
                  <a:lnTo>
                    <a:pt x="4304" y="1049"/>
                  </a:lnTo>
                  <a:lnTo>
                    <a:pt x="4304" y="1038"/>
                  </a:lnTo>
                  <a:lnTo>
                    <a:pt x="4304" y="1028"/>
                  </a:lnTo>
                  <a:cubicBezTo>
                    <a:pt x="4304" y="656"/>
                    <a:pt x="4195" y="307"/>
                    <a:pt x="402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842804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26"/>
        <p:cNvGrpSpPr/>
        <p:nvPr/>
      </p:nvGrpSpPr>
      <p:grpSpPr>
        <a:xfrm>
          <a:off x="0" y="0"/>
          <a:ext cx="0" cy="0"/>
          <a:chOff x="0" y="0"/>
          <a:chExt cx="0" cy="0"/>
        </a:xfrm>
      </p:grpSpPr>
      <p:pic>
        <p:nvPicPr>
          <p:cNvPr id="8" name="图片 7">
            <a:extLst>
              <a:ext uri="{FF2B5EF4-FFF2-40B4-BE49-F238E27FC236}">
                <a16:creationId xmlns:a16="http://schemas.microsoft.com/office/drawing/2014/main" id="{124BAA8C-5649-2E2B-F866-4F8F71F20BD5}"/>
              </a:ext>
            </a:extLst>
          </p:cNvPr>
          <p:cNvPicPr>
            <a:picLocks noChangeAspect="1"/>
          </p:cNvPicPr>
          <p:nvPr/>
        </p:nvPicPr>
        <p:blipFill>
          <a:blip r:embed="rId150"/>
          <a:stretch>
            <a:fillRect/>
          </a:stretch>
        </p:blipFill>
        <p:spPr>
          <a:xfrm>
            <a:off x="3295776" y="-652"/>
            <a:ext cx="5854390" cy="5143500"/>
          </a:xfrm>
          <a:prstGeom prst="rect">
            <a:avLst/>
          </a:prstGeom>
        </p:spPr>
      </p:pic>
      <p:sp>
        <p:nvSpPr>
          <p:cNvPr id="1327" name="Google Shape;1327;p61"/>
          <p:cNvSpPr txBox="1">
            <a:spLocks noGrp="1"/>
          </p:cNvSpPr>
          <p:nvPr>
            <p:ph type="title"/>
          </p:nvPr>
        </p:nvSpPr>
        <p:spPr>
          <a:xfrm>
            <a:off x="-2838292" y="284003"/>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altLang="en-GB" b="1">
                <a:latin typeface="幼圆" panose="02010509060101010101" pitchFamily="49" charset="-122"/>
                <a:ea typeface="幼圆" panose="02010509060101010101" pitchFamily="49" charset="-122"/>
              </a:rPr>
              <a:t>2.</a:t>
            </a:r>
            <a:r>
              <a:rPr lang="zh-CN" altLang="en-US" b="1">
                <a:latin typeface="幼圆" panose="02010509060101010101" pitchFamily="49" charset="-122"/>
                <a:ea typeface="幼圆" panose="02010509060101010101" pitchFamily="49" charset="-122"/>
              </a:rPr>
              <a:t> 类图</a:t>
            </a:r>
          </a:p>
        </p:txBody>
      </p:sp>
      <p:grpSp>
        <p:nvGrpSpPr>
          <p:cNvPr id="3438" name="Google Shape;3438;p81"/>
          <p:cNvGrpSpPr/>
          <p:nvPr/>
        </p:nvGrpSpPr>
        <p:grpSpPr>
          <a:xfrm>
            <a:off x="20785" y="2881253"/>
            <a:ext cx="2967990" cy="2171700"/>
            <a:chOff x="3322450" y="1310875"/>
            <a:chExt cx="1552150" cy="1209025"/>
          </a:xfrm>
        </p:grpSpPr>
        <p:sp>
          <p:nvSpPr>
            <p:cNvPr id="3439" name="Google Shape;3439;p81"/>
            <p:cNvSpPr/>
            <p:nvPr>
              <p:custDataLst>
                <p:tags r:id="rId1"/>
              </p:custDataLst>
            </p:nvPr>
          </p:nvSpPr>
          <p:spPr>
            <a:xfrm>
              <a:off x="3776025" y="1894850"/>
              <a:ext cx="308850" cy="275850"/>
            </a:xfrm>
            <a:custGeom>
              <a:avLst/>
              <a:gdLst/>
              <a:ahLst/>
              <a:cxnLst/>
              <a:rect l="l" t="t" r="r" b="b"/>
              <a:pathLst>
                <a:path w="12354" h="11034" extrusionOk="0">
                  <a:moveTo>
                    <a:pt x="10224" y="0"/>
                  </a:moveTo>
                  <a:lnTo>
                    <a:pt x="7778" y="3943"/>
                  </a:lnTo>
                  <a:cubicBezTo>
                    <a:pt x="7778" y="3943"/>
                    <a:pt x="6674" y="4423"/>
                    <a:pt x="5681" y="4729"/>
                  </a:cubicBezTo>
                  <a:cubicBezTo>
                    <a:pt x="4676" y="5025"/>
                    <a:pt x="2130" y="7176"/>
                    <a:pt x="1562" y="7471"/>
                  </a:cubicBezTo>
                  <a:cubicBezTo>
                    <a:pt x="984" y="7766"/>
                    <a:pt x="503" y="7591"/>
                    <a:pt x="251" y="7744"/>
                  </a:cubicBezTo>
                  <a:cubicBezTo>
                    <a:pt x="1" y="7897"/>
                    <a:pt x="273" y="10649"/>
                    <a:pt x="754" y="10999"/>
                  </a:cubicBezTo>
                  <a:cubicBezTo>
                    <a:pt x="786" y="11023"/>
                    <a:pt x="816" y="11034"/>
                    <a:pt x="844" y="11034"/>
                  </a:cubicBezTo>
                  <a:cubicBezTo>
                    <a:pt x="1227" y="11034"/>
                    <a:pt x="1266" y="8950"/>
                    <a:pt x="1846" y="8552"/>
                  </a:cubicBezTo>
                  <a:cubicBezTo>
                    <a:pt x="2469" y="8127"/>
                    <a:pt x="8728" y="6542"/>
                    <a:pt x="9329" y="5974"/>
                  </a:cubicBezTo>
                  <a:cubicBezTo>
                    <a:pt x="9919" y="5418"/>
                    <a:pt x="12354" y="2032"/>
                    <a:pt x="12354" y="2032"/>
                  </a:cubicBezTo>
                  <a:lnTo>
                    <a:pt x="10224" y="0"/>
                  </a:ln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0" name="Google Shape;3440;p81"/>
            <p:cNvSpPr/>
            <p:nvPr>
              <p:custDataLst>
                <p:tags r:id="rId2"/>
              </p:custDataLst>
            </p:nvPr>
          </p:nvSpPr>
          <p:spPr>
            <a:xfrm>
              <a:off x="3782300" y="1952450"/>
              <a:ext cx="213575" cy="136550"/>
            </a:xfrm>
            <a:custGeom>
              <a:avLst/>
              <a:gdLst/>
              <a:ahLst/>
              <a:cxnLst/>
              <a:rect l="l" t="t" r="r" b="b"/>
              <a:pathLst>
                <a:path w="8543" h="5462" extrusionOk="0">
                  <a:moveTo>
                    <a:pt x="0" y="5440"/>
                  </a:moveTo>
                  <a:lnTo>
                    <a:pt x="0" y="5440"/>
                  </a:lnTo>
                  <a:lnTo>
                    <a:pt x="0" y="5440"/>
                  </a:lnTo>
                  <a:close/>
                  <a:moveTo>
                    <a:pt x="8542" y="0"/>
                  </a:moveTo>
                  <a:lnTo>
                    <a:pt x="7527" y="1639"/>
                  </a:lnTo>
                  <a:cubicBezTo>
                    <a:pt x="7527" y="1639"/>
                    <a:pt x="6423" y="2119"/>
                    <a:pt x="5430" y="2425"/>
                  </a:cubicBezTo>
                  <a:cubicBezTo>
                    <a:pt x="4425" y="2721"/>
                    <a:pt x="1879" y="4872"/>
                    <a:pt x="1311" y="5167"/>
                  </a:cubicBezTo>
                  <a:cubicBezTo>
                    <a:pt x="733" y="5462"/>
                    <a:pt x="252" y="5287"/>
                    <a:pt x="0" y="5440"/>
                  </a:cubicBezTo>
                  <a:lnTo>
                    <a:pt x="0" y="5440"/>
                  </a:lnTo>
                  <a:lnTo>
                    <a:pt x="0" y="5440"/>
                  </a:lnTo>
                  <a:cubicBezTo>
                    <a:pt x="252" y="5287"/>
                    <a:pt x="733" y="5462"/>
                    <a:pt x="1311" y="5167"/>
                  </a:cubicBezTo>
                  <a:cubicBezTo>
                    <a:pt x="1879" y="4872"/>
                    <a:pt x="4425" y="2721"/>
                    <a:pt x="5430" y="2425"/>
                  </a:cubicBezTo>
                  <a:cubicBezTo>
                    <a:pt x="6423" y="2119"/>
                    <a:pt x="7527" y="1639"/>
                    <a:pt x="7527" y="1639"/>
                  </a:cubicBezTo>
                  <a:lnTo>
                    <a:pt x="8542"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1" name="Google Shape;3441;p81"/>
            <p:cNvSpPr/>
            <p:nvPr>
              <p:custDataLst>
                <p:tags r:id="rId3"/>
              </p:custDataLst>
            </p:nvPr>
          </p:nvSpPr>
          <p:spPr>
            <a:xfrm>
              <a:off x="3779850" y="1952450"/>
              <a:ext cx="253700" cy="149675"/>
            </a:xfrm>
            <a:custGeom>
              <a:avLst/>
              <a:gdLst/>
              <a:ahLst/>
              <a:cxnLst/>
              <a:rect l="l" t="t" r="r" b="b"/>
              <a:pathLst>
                <a:path w="10148" h="5987" extrusionOk="0">
                  <a:moveTo>
                    <a:pt x="8640" y="0"/>
                  </a:moveTo>
                  <a:lnTo>
                    <a:pt x="7625" y="1639"/>
                  </a:lnTo>
                  <a:cubicBezTo>
                    <a:pt x="7625" y="1639"/>
                    <a:pt x="6521" y="2119"/>
                    <a:pt x="5528" y="2425"/>
                  </a:cubicBezTo>
                  <a:cubicBezTo>
                    <a:pt x="4523" y="2721"/>
                    <a:pt x="1977" y="4872"/>
                    <a:pt x="1409" y="5167"/>
                  </a:cubicBezTo>
                  <a:cubicBezTo>
                    <a:pt x="831" y="5462"/>
                    <a:pt x="350" y="5287"/>
                    <a:pt x="98" y="5440"/>
                  </a:cubicBezTo>
                  <a:cubicBezTo>
                    <a:pt x="33" y="5484"/>
                    <a:pt x="11" y="5692"/>
                    <a:pt x="1" y="5986"/>
                  </a:cubicBezTo>
                  <a:cubicBezTo>
                    <a:pt x="2043" y="5309"/>
                    <a:pt x="6456" y="3539"/>
                    <a:pt x="7701" y="3015"/>
                  </a:cubicBezTo>
                  <a:cubicBezTo>
                    <a:pt x="8608" y="2622"/>
                    <a:pt x="9525" y="1475"/>
                    <a:pt x="10147" y="546"/>
                  </a:cubicBezTo>
                  <a:cubicBezTo>
                    <a:pt x="9514" y="328"/>
                    <a:pt x="8914" y="110"/>
                    <a:pt x="8640"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2" name="Google Shape;3442;p81"/>
            <p:cNvSpPr/>
            <p:nvPr>
              <p:custDataLst>
                <p:tags r:id="rId4"/>
              </p:custDataLst>
            </p:nvPr>
          </p:nvSpPr>
          <p:spPr>
            <a:xfrm>
              <a:off x="3954625" y="1973975"/>
              <a:ext cx="83575" cy="85475"/>
            </a:xfrm>
            <a:custGeom>
              <a:avLst/>
              <a:gdLst/>
              <a:ahLst/>
              <a:cxnLst/>
              <a:rect l="l" t="t" r="r" b="b"/>
              <a:pathLst>
                <a:path w="3343" h="3419" extrusionOk="0">
                  <a:moveTo>
                    <a:pt x="1063" y="1"/>
                  </a:moveTo>
                  <a:cubicBezTo>
                    <a:pt x="927" y="1"/>
                    <a:pt x="913" y="144"/>
                    <a:pt x="841" y="297"/>
                  </a:cubicBezTo>
                  <a:cubicBezTo>
                    <a:pt x="765" y="461"/>
                    <a:pt x="634" y="571"/>
                    <a:pt x="503" y="745"/>
                  </a:cubicBezTo>
                  <a:cubicBezTo>
                    <a:pt x="360" y="920"/>
                    <a:pt x="98" y="909"/>
                    <a:pt x="54" y="964"/>
                  </a:cubicBezTo>
                  <a:cubicBezTo>
                    <a:pt x="0" y="1018"/>
                    <a:pt x="54" y="1040"/>
                    <a:pt x="164" y="1324"/>
                  </a:cubicBezTo>
                  <a:cubicBezTo>
                    <a:pt x="273" y="1608"/>
                    <a:pt x="775" y="3399"/>
                    <a:pt x="775" y="3399"/>
                  </a:cubicBezTo>
                  <a:cubicBezTo>
                    <a:pt x="775" y="3399"/>
                    <a:pt x="863" y="3419"/>
                    <a:pt x="1005" y="3419"/>
                  </a:cubicBezTo>
                  <a:cubicBezTo>
                    <a:pt x="1145" y="3419"/>
                    <a:pt x="1339" y="3399"/>
                    <a:pt x="1551" y="3323"/>
                  </a:cubicBezTo>
                  <a:cubicBezTo>
                    <a:pt x="1966" y="3181"/>
                    <a:pt x="2741" y="2712"/>
                    <a:pt x="3025" y="2285"/>
                  </a:cubicBezTo>
                  <a:cubicBezTo>
                    <a:pt x="3309" y="1860"/>
                    <a:pt x="3343" y="1521"/>
                    <a:pt x="3309" y="1423"/>
                  </a:cubicBezTo>
                  <a:cubicBezTo>
                    <a:pt x="3277" y="1335"/>
                    <a:pt x="1092" y="3"/>
                    <a:pt x="1092" y="3"/>
                  </a:cubicBezTo>
                  <a:cubicBezTo>
                    <a:pt x="1082" y="1"/>
                    <a:pt x="1072" y="1"/>
                    <a:pt x="10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3" name="Google Shape;3443;p81"/>
            <p:cNvSpPr/>
            <p:nvPr>
              <p:custDataLst>
                <p:tags r:id="rId5"/>
              </p:custDataLst>
            </p:nvPr>
          </p:nvSpPr>
          <p:spPr>
            <a:xfrm>
              <a:off x="3793225" y="2041400"/>
              <a:ext cx="96975" cy="81200"/>
            </a:xfrm>
            <a:custGeom>
              <a:avLst/>
              <a:gdLst/>
              <a:ahLst/>
              <a:cxnLst/>
              <a:rect l="l" t="t" r="r" b="b"/>
              <a:pathLst>
                <a:path w="3879" h="3248" extrusionOk="0">
                  <a:moveTo>
                    <a:pt x="3060" y="1"/>
                  </a:moveTo>
                  <a:cubicBezTo>
                    <a:pt x="2891" y="1"/>
                    <a:pt x="1249" y="1287"/>
                    <a:pt x="907" y="1489"/>
                  </a:cubicBezTo>
                  <a:cubicBezTo>
                    <a:pt x="558" y="1697"/>
                    <a:pt x="645" y="1631"/>
                    <a:pt x="415" y="1718"/>
                  </a:cubicBezTo>
                  <a:cubicBezTo>
                    <a:pt x="186" y="1816"/>
                    <a:pt x="0" y="2308"/>
                    <a:pt x="131" y="2887"/>
                  </a:cubicBezTo>
                  <a:cubicBezTo>
                    <a:pt x="190" y="3167"/>
                    <a:pt x="355" y="3248"/>
                    <a:pt x="512" y="3248"/>
                  </a:cubicBezTo>
                  <a:cubicBezTo>
                    <a:pt x="679" y="3248"/>
                    <a:pt x="836" y="3156"/>
                    <a:pt x="842" y="3117"/>
                  </a:cubicBezTo>
                  <a:cubicBezTo>
                    <a:pt x="842" y="3040"/>
                    <a:pt x="1170" y="2767"/>
                    <a:pt x="1617" y="2570"/>
                  </a:cubicBezTo>
                  <a:cubicBezTo>
                    <a:pt x="2054" y="2384"/>
                    <a:pt x="3386" y="2112"/>
                    <a:pt x="3638" y="1981"/>
                  </a:cubicBezTo>
                  <a:cubicBezTo>
                    <a:pt x="3878" y="1860"/>
                    <a:pt x="3769" y="1795"/>
                    <a:pt x="3769" y="1795"/>
                  </a:cubicBezTo>
                  <a:lnTo>
                    <a:pt x="3769" y="1795"/>
                  </a:lnTo>
                  <a:lnTo>
                    <a:pt x="3573" y="1850"/>
                  </a:lnTo>
                  <a:cubicBezTo>
                    <a:pt x="3573" y="1850"/>
                    <a:pt x="3255" y="1391"/>
                    <a:pt x="3102" y="746"/>
                  </a:cubicBezTo>
                  <a:cubicBezTo>
                    <a:pt x="2950" y="112"/>
                    <a:pt x="3070" y="3"/>
                    <a:pt x="3070" y="3"/>
                  </a:cubicBezTo>
                  <a:cubicBezTo>
                    <a:pt x="3068" y="2"/>
                    <a:pt x="3064" y="1"/>
                    <a:pt x="30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4" name="Google Shape;3444;p81"/>
            <p:cNvSpPr/>
            <p:nvPr>
              <p:custDataLst>
                <p:tags r:id="rId6"/>
              </p:custDataLst>
            </p:nvPr>
          </p:nvSpPr>
          <p:spPr>
            <a:xfrm>
              <a:off x="3771375" y="2081075"/>
              <a:ext cx="45650" cy="100875"/>
            </a:xfrm>
            <a:custGeom>
              <a:avLst/>
              <a:gdLst/>
              <a:ahLst/>
              <a:cxnLst/>
              <a:rect l="l" t="t" r="r" b="b"/>
              <a:pathLst>
                <a:path w="1826" h="4035" extrusionOk="0">
                  <a:moveTo>
                    <a:pt x="1432" y="0"/>
                  </a:moveTo>
                  <a:cubicBezTo>
                    <a:pt x="1432" y="0"/>
                    <a:pt x="350" y="22"/>
                    <a:pt x="175" y="208"/>
                  </a:cubicBezTo>
                  <a:cubicBezTo>
                    <a:pt x="1" y="404"/>
                    <a:pt x="143" y="1792"/>
                    <a:pt x="263" y="2698"/>
                  </a:cubicBezTo>
                  <a:cubicBezTo>
                    <a:pt x="373" y="3525"/>
                    <a:pt x="782" y="4034"/>
                    <a:pt x="1102" y="4034"/>
                  </a:cubicBezTo>
                  <a:cubicBezTo>
                    <a:pt x="1133" y="4034"/>
                    <a:pt x="1163" y="4030"/>
                    <a:pt x="1192" y="4020"/>
                  </a:cubicBezTo>
                  <a:cubicBezTo>
                    <a:pt x="1519" y="3911"/>
                    <a:pt x="1825" y="1540"/>
                    <a:pt x="1716" y="1530"/>
                  </a:cubicBezTo>
                  <a:cubicBezTo>
                    <a:pt x="1213" y="1453"/>
                    <a:pt x="918" y="688"/>
                    <a:pt x="1323" y="339"/>
                  </a:cubicBezTo>
                  <a:cubicBezTo>
                    <a:pt x="1628" y="76"/>
                    <a:pt x="1432" y="0"/>
                    <a:pt x="14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5" name="Google Shape;3445;p81"/>
            <p:cNvSpPr/>
            <p:nvPr>
              <p:custDataLst>
                <p:tags r:id="rId7"/>
              </p:custDataLst>
            </p:nvPr>
          </p:nvSpPr>
          <p:spPr>
            <a:xfrm>
              <a:off x="4013900" y="1932250"/>
              <a:ext cx="161925" cy="375775"/>
            </a:xfrm>
            <a:custGeom>
              <a:avLst/>
              <a:gdLst/>
              <a:ahLst/>
              <a:cxnLst/>
              <a:rect l="l" t="t" r="r" b="b"/>
              <a:pathLst>
                <a:path w="6477" h="15031" extrusionOk="0">
                  <a:moveTo>
                    <a:pt x="3647" y="0"/>
                  </a:moveTo>
                  <a:lnTo>
                    <a:pt x="3931" y="4762"/>
                  </a:lnTo>
                  <a:cubicBezTo>
                    <a:pt x="3931" y="4762"/>
                    <a:pt x="3331" y="5866"/>
                    <a:pt x="2708" y="6784"/>
                  </a:cubicBezTo>
                  <a:cubicBezTo>
                    <a:pt x="2086" y="7701"/>
                    <a:pt x="1277" y="11098"/>
                    <a:pt x="993" y="11709"/>
                  </a:cubicBezTo>
                  <a:cubicBezTo>
                    <a:pt x="698" y="12332"/>
                    <a:pt x="217" y="12529"/>
                    <a:pt x="108" y="12813"/>
                  </a:cubicBezTo>
                  <a:cubicBezTo>
                    <a:pt x="0" y="13104"/>
                    <a:pt x="1720" y="15031"/>
                    <a:pt x="2307" y="15031"/>
                  </a:cubicBezTo>
                  <a:cubicBezTo>
                    <a:pt x="2313" y="15031"/>
                    <a:pt x="2320" y="15030"/>
                    <a:pt x="2326" y="15030"/>
                  </a:cubicBezTo>
                  <a:cubicBezTo>
                    <a:pt x="2894" y="14986"/>
                    <a:pt x="1637" y="13217"/>
                    <a:pt x="1900" y="12452"/>
                  </a:cubicBezTo>
                  <a:cubicBezTo>
                    <a:pt x="2151" y="11699"/>
                    <a:pt x="6138" y="6150"/>
                    <a:pt x="6290" y="5309"/>
                  </a:cubicBezTo>
                  <a:cubicBezTo>
                    <a:pt x="6455" y="4457"/>
                    <a:pt x="6477" y="164"/>
                    <a:pt x="6477" y="164"/>
                  </a:cubicBezTo>
                  <a:lnTo>
                    <a:pt x="3647" y="0"/>
                  </a:ln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6" name="Google Shape;3446;p81"/>
            <p:cNvSpPr/>
            <p:nvPr>
              <p:custDataLst>
                <p:tags r:id="rId8"/>
              </p:custDataLst>
            </p:nvPr>
          </p:nvSpPr>
          <p:spPr>
            <a:xfrm>
              <a:off x="4016600" y="1980850"/>
              <a:ext cx="95600" cy="272000"/>
            </a:xfrm>
            <a:custGeom>
              <a:avLst/>
              <a:gdLst/>
              <a:ahLst/>
              <a:cxnLst/>
              <a:rect l="l" t="t" r="r" b="b"/>
              <a:pathLst>
                <a:path w="3824" h="10880" extrusionOk="0">
                  <a:moveTo>
                    <a:pt x="0" y="10879"/>
                  </a:moveTo>
                  <a:lnTo>
                    <a:pt x="0" y="10879"/>
                  </a:lnTo>
                  <a:lnTo>
                    <a:pt x="0" y="10879"/>
                  </a:lnTo>
                  <a:close/>
                  <a:moveTo>
                    <a:pt x="0" y="10879"/>
                  </a:moveTo>
                  <a:lnTo>
                    <a:pt x="0" y="10879"/>
                  </a:lnTo>
                  <a:lnTo>
                    <a:pt x="0" y="10879"/>
                  </a:lnTo>
                  <a:close/>
                  <a:moveTo>
                    <a:pt x="0" y="10869"/>
                  </a:moveTo>
                  <a:lnTo>
                    <a:pt x="0" y="10869"/>
                  </a:lnTo>
                  <a:lnTo>
                    <a:pt x="0" y="10869"/>
                  </a:lnTo>
                  <a:close/>
                  <a:moveTo>
                    <a:pt x="3507" y="3365"/>
                  </a:moveTo>
                  <a:cubicBezTo>
                    <a:pt x="3277" y="3769"/>
                    <a:pt x="2939" y="4337"/>
                    <a:pt x="2600" y="4840"/>
                  </a:cubicBezTo>
                  <a:cubicBezTo>
                    <a:pt x="1978" y="5757"/>
                    <a:pt x="1169" y="9154"/>
                    <a:pt x="885" y="9765"/>
                  </a:cubicBezTo>
                  <a:cubicBezTo>
                    <a:pt x="590" y="10388"/>
                    <a:pt x="109" y="10585"/>
                    <a:pt x="0" y="10869"/>
                  </a:cubicBezTo>
                  <a:lnTo>
                    <a:pt x="0" y="10869"/>
                  </a:lnTo>
                  <a:lnTo>
                    <a:pt x="0" y="10869"/>
                  </a:lnTo>
                  <a:cubicBezTo>
                    <a:pt x="109" y="10585"/>
                    <a:pt x="590" y="10388"/>
                    <a:pt x="885" y="9765"/>
                  </a:cubicBezTo>
                  <a:cubicBezTo>
                    <a:pt x="1169" y="9154"/>
                    <a:pt x="1978" y="5757"/>
                    <a:pt x="2600" y="4840"/>
                  </a:cubicBezTo>
                  <a:cubicBezTo>
                    <a:pt x="2939" y="4337"/>
                    <a:pt x="3277" y="3769"/>
                    <a:pt x="3507" y="3365"/>
                  </a:cubicBezTo>
                  <a:close/>
                  <a:moveTo>
                    <a:pt x="3660" y="0"/>
                  </a:moveTo>
                  <a:lnTo>
                    <a:pt x="3823" y="2818"/>
                  </a:lnTo>
                  <a:lnTo>
                    <a:pt x="3823" y="2818"/>
                  </a:lnTo>
                  <a:lnTo>
                    <a:pt x="3660"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7" name="Google Shape;3447;p81"/>
            <p:cNvSpPr/>
            <p:nvPr>
              <p:custDataLst>
                <p:tags r:id="rId9"/>
              </p:custDataLst>
            </p:nvPr>
          </p:nvSpPr>
          <p:spPr>
            <a:xfrm>
              <a:off x="4015775" y="1978125"/>
              <a:ext cx="130550" cy="295475"/>
            </a:xfrm>
            <a:custGeom>
              <a:avLst/>
              <a:gdLst/>
              <a:ahLst/>
              <a:cxnLst/>
              <a:rect l="l" t="t" r="r" b="b"/>
              <a:pathLst>
                <a:path w="5222" h="11819" extrusionOk="0">
                  <a:moveTo>
                    <a:pt x="5222" y="0"/>
                  </a:moveTo>
                  <a:cubicBezTo>
                    <a:pt x="4730" y="66"/>
                    <a:pt x="4217" y="109"/>
                    <a:pt x="3824" y="109"/>
                  </a:cubicBezTo>
                  <a:lnTo>
                    <a:pt x="3693" y="109"/>
                  </a:lnTo>
                  <a:lnTo>
                    <a:pt x="3856" y="2927"/>
                  </a:lnTo>
                  <a:cubicBezTo>
                    <a:pt x="3856" y="2927"/>
                    <a:pt x="3736" y="3146"/>
                    <a:pt x="3540" y="3474"/>
                  </a:cubicBezTo>
                  <a:cubicBezTo>
                    <a:pt x="3310" y="3878"/>
                    <a:pt x="2972" y="4446"/>
                    <a:pt x="2633" y="4949"/>
                  </a:cubicBezTo>
                  <a:cubicBezTo>
                    <a:pt x="2011" y="5866"/>
                    <a:pt x="1202" y="9263"/>
                    <a:pt x="918" y="9874"/>
                  </a:cubicBezTo>
                  <a:cubicBezTo>
                    <a:pt x="623" y="10497"/>
                    <a:pt x="142" y="10694"/>
                    <a:pt x="33" y="10978"/>
                  </a:cubicBezTo>
                  <a:lnTo>
                    <a:pt x="33" y="10988"/>
                  </a:lnTo>
                  <a:cubicBezTo>
                    <a:pt x="1" y="11098"/>
                    <a:pt x="219" y="11437"/>
                    <a:pt x="536" y="11819"/>
                  </a:cubicBezTo>
                  <a:cubicBezTo>
                    <a:pt x="1344" y="10289"/>
                    <a:pt x="4599" y="4206"/>
                    <a:pt x="4883" y="3561"/>
                  </a:cubicBezTo>
                  <a:cubicBezTo>
                    <a:pt x="5200" y="2818"/>
                    <a:pt x="4883" y="1803"/>
                    <a:pt x="4927" y="830"/>
                  </a:cubicBezTo>
                  <a:cubicBezTo>
                    <a:pt x="4938" y="536"/>
                    <a:pt x="5058" y="252"/>
                    <a:pt x="5222"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8" name="Google Shape;3448;p81"/>
            <p:cNvSpPr/>
            <p:nvPr>
              <p:custDataLst>
                <p:tags r:id="rId10"/>
              </p:custDataLst>
            </p:nvPr>
          </p:nvSpPr>
          <p:spPr>
            <a:xfrm>
              <a:off x="4096875" y="2027450"/>
              <a:ext cx="83050" cy="74700"/>
            </a:xfrm>
            <a:custGeom>
              <a:avLst/>
              <a:gdLst/>
              <a:ahLst/>
              <a:cxnLst/>
              <a:rect l="l" t="t" r="r" b="b"/>
              <a:pathLst>
                <a:path w="3322" h="2988" extrusionOk="0">
                  <a:moveTo>
                    <a:pt x="3112" y="0"/>
                  </a:moveTo>
                  <a:cubicBezTo>
                    <a:pt x="3104" y="0"/>
                    <a:pt x="3103" y="15"/>
                    <a:pt x="3103" y="15"/>
                  </a:cubicBezTo>
                  <a:cubicBezTo>
                    <a:pt x="3103" y="15"/>
                    <a:pt x="2415" y="321"/>
                    <a:pt x="1781" y="365"/>
                  </a:cubicBezTo>
                  <a:cubicBezTo>
                    <a:pt x="1682" y="371"/>
                    <a:pt x="1583" y="374"/>
                    <a:pt x="1488" y="374"/>
                  </a:cubicBezTo>
                  <a:cubicBezTo>
                    <a:pt x="965" y="374"/>
                    <a:pt x="536" y="289"/>
                    <a:pt x="536" y="289"/>
                  </a:cubicBezTo>
                  <a:cubicBezTo>
                    <a:pt x="394" y="310"/>
                    <a:pt x="394" y="747"/>
                    <a:pt x="361" y="911"/>
                  </a:cubicBezTo>
                  <a:cubicBezTo>
                    <a:pt x="328" y="1075"/>
                    <a:pt x="296" y="1217"/>
                    <a:pt x="153" y="1381"/>
                  </a:cubicBezTo>
                  <a:cubicBezTo>
                    <a:pt x="0" y="1556"/>
                    <a:pt x="22" y="1730"/>
                    <a:pt x="34" y="1894"/>
                  </a:cubicBezTo>
                  <a:cubicBezTo>
                    <a:pt x="44" y="2043"/>
                    <a:pt x="2093" y="2987"/>
                    <a:pt x="2315" y="2987"/>
                  </a:cubicBezTo>
                  <a:cubicBezTo>
                    <a:pt x="2320" y="2987"/>
                    <a:pt x="2324" y="2987"/>
                    <a:pt x="2327" y="2986"/>
                  </a:cubicBezTo>
                  <a:cubicBezTo>
                    <a:pt x="2469" y="2932"/>
                    <a:pt x="2983" y="2200"/>
                    <a:pt x="3146" y="1927"/>
                  </a:cubicBezTo>
                  <a:cubicBezTo>
                    <a:pt x="3321" y="1665"/>
                    <a:pt x="3321" y="1446"/>
                    <a:pt x="3299" y="1119"/>
                  </a:cubicBezTo>
                  <a:cubicBezTo>
                    <a:pt x="3277" y="791"/>
                    <a:pt x="3255" y="430"/>
                    <a:pt x="3190" y="179"/>
                  </a:cubicBezTo>
                  <a:cubicBezTo>
                    <a:pt x="3145" y="31"/>
                    <a:pt x="3123" y="0"/>
                    <a:pt x="31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9" name="Google Shape;3449;p81"/>
            <p:cNvSpPr/>
            <p:nvPr>
              <p:custDataLst>
                <p:tags r:id="rId11"/>
              </p:custDataLst>
            </p:nvPr>
          </p:nvSpPr>
          <p:spPr>
            <a:xfrm>
              <a:off x="4029975" y="2162825"/>
              <a:ext cx="72625" cy="99400"/>
            </a:xfrm>
            <a:custGeom>
              <a:avLst/>
              <a:gdLst/>
              <a:ahLst/>
              <a:cxnLst/>
              <a:rect l="l" t="t" r="r" b="b"/>
              <a:pathLst>
                <a:path w="2905" h="3976" extrusionOk="0">
                  <a:moveTo>
                    <a:pt x="1071" y="0"/>
                  </a:moveTo>
                  <a:cubicBezTo>
                    <a:pt x="912" y="0"/>
                    <a:pt x="762" y="665"/>
                    <a:pt x="613" y="1165"/>
                  </a:cubicBezTo>
                  <a:cubicBezTo>
                    <a:pt x="460" y="1711"/>
                    <a:pt x="142" y="2814"/>
                    <a:pt x="142" y="2814"/>
                  </a:cubicBezTo>
                  <a:lnTo>
                    <a:pt x="77" y="2913"/>
                  </a:lnTo>
                  <a:cubicBezTo>
                    <a:pt x="1" y="3011"/>
                    <a:pt x="23" y="3666"/>
                    <a:pt x="481" y="3906"/>
                  </a:cubicBezTo>
                  <a:cubicBezTo>
                    <a:pt x="574" y="3956"/>
                    <a:pt x="661" y="3976"/>
                    <a:pt x="739" y="3976"/>
                  </a:cubicBezTo>
                  <a:cubicBezTo>
                    <a:pt x="1039" y="3976"/>
                    <a:pt x="1224" y="3688"/>
                    <a:pt x="1224" y="3688"/>
                  </a:cubicBezTo>
                  <a:cubicBezTo>
                    <a:pt x="1224" y="3688"/>
                    <a:pt x="1235" y="3437"/>
                    <a:pt x="1257" y="3229"/>
                  </a:cubicBezTo>
                  <a:cubicBezTo>
                    <a:pt x="1278" y="3032"/>
                    <a:pt x="2502" y="1384"/>
                    <a:pt x="2732" y="1044"/>
                  </a:cubicBezTo>
                  <a:cubicBezTo>
                    <a:pt x="2905" y="788"/>
                    <a:pt x="2834" y="757"/>
                    <a:pt x="2790" y="757"/>
                  </a:cubicBezTo>
                  <a:cubicBezTo>
                    <a:pt x="2775" y="757"/>
                    <a:pt x="2764" y="760"/>
                    <a:pt x="2764" y="760"/>
                  </a:cubicBezTo>
                  <a:lnTo>
                    <a:pt x="2644" y="935"/>
                  </a:lnTo>
                  <a:cubicBezTo>
                    <a:pt x="1584" y="870"/>
                    <a:pt x="1115" y="18"/>
                    <a:pt x="1115" y="18"/>
                  </a:cubicBezTo>
                  <a:cubicBezTo>
                    <a:pt x="1100" y="6"/>
                    <a:pt x="1086" y="0"/>
                    <a:pt x="107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0" name="Google Shape;3450;p81"/>
            <p:cNvSpPr/>
            <p:nvPr>
              <p:custDataLst>
                <p:tags r:id="rId12"/>
              </p:custDataLst>
            </p:nvPr>
          </p:nvSpPr>
          <p:spPr>
            <a:xfrm>
              <a:off x="4011675" y="2231975"/>
              <a:ext cx="85450" cy="82725"/>
            </a:xfrm>
            <a:custGeom>
              <a:avLst/>
              <a:gdLst/>
              <a:ahLst/>
              <a:cxnLst/>
              <a:rect l="l" t="t" r="r" b="b"/>
              <a:pathLst>
                <a:path w="3418" h="3309" extrusionOk="0">
                  <a:moveTo>
                    <a:pt x="817" y="0"/>
                  </a:moveTo>
                  <a:cubicBezTo>
                    <a:pt x="799" y="0"/>
                    <a:pt x="787" y="4"/>
                    <a:pt x="787" y="4"/>
                  </a:cubicBezTo>
                  <a:cubicBezTo>
                    <a:pt x="787" y="4"/>
                    <a:pt x="1" y="758"/>
                    <a:pt x="12" y="1021"/>
                  </a:cubicBezTo>
                  <a:cubicBezTo>
                    <a:pt x="12" y="1283"/>
                    <a:pt x="1061" y="2200"/>
                    <a:pt x="1770" y="2790"/>
                  </a:cubicBezTo>
                  <a:cubicBezTo>
                    <a:pt x="2201" y="3147"/>
                    <a:pt x="2599" y="3308"/>
                    <a:pt x="2881" y="3308"/>
                  </a:cubicBezTo>
                  <a:cubicBezTo>
                    <a:pt x="3057" y="3308"/>
                    <a:pt x="3189" y="3246"/>
                    <a:pt x="3256" y="3128"/>
                  </a:cubicBezTo>
                  <a:cubicBezTo>
                    <a:pt x="3417" y="2839"/>
                    <a:pt x="2088" y="920"/>
                    <a:pt x="1961" y="920"/>
                  </a:cubicBezTo>
                  <a:cubicBezTo>
                    <a:pt x="1959" y="920"/>
                    <a:pt x="1958" y="921"/>
                    <a:pt x="1956" y="922"/>
                  </a:cubicBezTo>
                  <a:cubicBezTo>
                    <a:pt x="1853" y="990"/>
                    <a:pt x="1735" y="1020"/>
                    <a:pt x="1617" y="1020"/>
                  </a:cubicBezTo>
                  <a:cubicBezTo>
                    <a:pt x="1256" y="1020"/>
                    <a:pt x="891" y="735"/>
                    <a:pt x="940" y="332"/>
                  </a:cubicBezTo>
                  <a:cubicBezTo>
                    <a:pt x="973" y="37"/>
                    <a:pt x="870" y="0"/>
                    <a:pt x="8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1" name="Google Shape;3451;p81"/>
            <p:cNvSpPr/>
            <p:nvPr>
              <p:custDataLst>
                <p:tags r:id="rId13"/>
              </p:custDataLst>
            </p:nvPr>
          </p:nvSpPr>
          <p:spPr>
            <a:xfrm>
              <a:off x="4194625" y="1693850"/>
              <a:ext cx="188625" cy="138775"/>
            </a:xfrm>
            <a:custGeom>
              <a:avLst/>
              <a:gdLst/>
              <a:ahLst/>
              <a:cxnLst/>
              <a:rect l="l" t="t" r="r" b="b"/>
              <a:pathLst>
                <a:path w="7545" h="5551" extrusionOk="0">
                  <a:moveTo>
                    <a:pt x="1115" y="1"/>
                  </a:moveTo>
                  <a:lnTo>
                    <a:pt x="1" y="973"/>
                  </a:lnTo>
                  <a:cubicBezTo>
                    <a:pt x="1" y="973"/>
                    <a:pt x="438" y="1770"/>
                    <a:pt x="1345" y="2349"/>
                  </a:cubicBezTo>
                  <a:cubicBezTo>
                    <a:pt x="2251" y="2939"/>
                    <a:pt x="5440" y="3135"/>
                    <a:pt x="5571" y="3507"/>
                  </a:cubicBezTo>
                  <a:cubicBezTo>
                    <a:pt x="5703" y="3889"/>
                    <a:pt x="6030" y="4228"/>
                    <a:pt x="6118" y="4402"/>
                  </a:cubicBezTo>
                  <a:cubicBezTo>
                    <a:pt x="6205" y="4567"/>
                    <a:pt x="6161" y="5232"/>
                    <a:pt x="6227" y="5298"/>
                  </a:cubicBezTo>
                  <a:cubicBezTo>
                    <a:pt x="6229" y="5300"/>
                    <a:pt x="6231" y="5301"/>
                    <a:pt x="6233" y="5301"/>
                  </a:cubicBezTo>
                  <a:cubicBezTo>
                    <a:pt x="6302" y="5301"/>
                    <a:pt x="6445" y="4501"/>
                    <a:pt x="6445" y="4501"/>
                  </a:cubicBezTo>
                  <a:cubicBezTo>
                    <a:pt x="6445" y="4501"/>
                    <a:pt x="6544" y="5462"/>
                    <a:pt x="6653" y="5516"/>
                  </a:cubicBezTo>
                  <a:cubicBezTo>
                    <a:pt x="6656" y="5518"/>
                    <a:pt x="6659" y="5519"/>
                    <a:pt x="6662" y="5519"/>
                  </a:cubicBezTo>
                  <a:cubicBezTo>
                    <a:pt x="6769" y="5519"/>
                    <a:pt x="6686" y="4501"/>
                    <a:pt x="6686" y="4501"/>
                  </a:cubicBezTo>
                  <a:lnTo>
                    <a:pt x="6686" y="4501"/>
                  </a:lnTo>
                  <a:cubicBezTo>
                    <a:pt x="6686" y="4501"/>
                    <a:pt x="6994" y="5550"/>
                    <a:pt x="7128" y="5550"/>
                  </a:cubicBezTo>
                  <a:cubicBezTo>
                    <a:pt x="7130" y="5550"/>
                    <a:pt x="7132" y="5550"/>
                    <a:pt x="7134" y="5550"/>
                  </a:cubicBezTo>
                  <a:cubicBezTo>
                    <a:pt x="7265" y="5516"/>
                    <a:pt x="6948" y="4480"/>
                    <a:pt x="6948" y="4479"/>
                  </a:cubicBezTo>
                  <a:lnTo>
                    <a:pt x="6948" y="4479"/>
                  </a:lnTo>
                  <a:cubicBezTo>
                    <a:pt x="6948" y="4480"/>
                    <a:pt x="7331" y="5331"/>
                    <a:pt x="7374" y="5364"/>
                  </a:cubicBezTo>
                  <a:cubicBezTo>
                    <a:pt x="7386" y="5372"/>
                    <a:pt x="7397" y="5376"/>
                    <a:pt x="7405" y="5376"/>
                  </a:cubicBezTo>
                  <a:cubicBezTo>
                    <a:pt x="7545" y="5376"/>
                    <a:pt x="7259" y="4356"/>
                    <a:pt x="7166" y="4130"/>
                  </a:cubicBezTo>
                  <a:cubicBezTo>
                    <a:pt x="7068" y="3889"/>
                    <a:pt x="6675" y="3322"/>
                    <a:pt x="6675" y="3321"/>
                  </a:cubicBezTo>
                  <a:lnTo>
                    <a:pt x="6675" y="3321"/>
                  </a:lnTo>
                  <a:cubicBezTo>
                    <a:pt x="6675" y="3321"/>
                    <a:pt x="6921" y="3449"/>
                    <a:pt x="7079" y="3449"/>
                  </a:cubicBezTo>
                  <a:cubicBezTo>
                    <a:pt x="7152" y="3449"/>
                    <a:pt x="7207" y="3422"/>
                    <a:pt x="7210" y="3343"/>
                  </a:cubicBezTo>
                  <a:cubicBezTo>
                    <a:pt x="7221" y="3103"/>
                    <a:pt x="6085" y="2677"/>
                    <a:pt x="6085" y="2677"/>
                  </a:cubicBezTo>
                  <a:cubicBezTo>
                    <a:pt x="6085" y="2677"/>
                    <a:pt x="5474" y="2404"/>
                    <a:pt x="4709" y="2076"/>
                  </a:cubicBezTo>
                  <a:cubicBezTo>
                    <a:pt x="3955" y="1749"/>
                    <a:pt x="1967" y="1093"/>
                    <a:pt x="1804" y="951"/>
                  </a:cubicBezTo>
                  <a:cubicBezTo>
                    <a:pt x="1629" y="809"/>
                    <a:pt x="1115" y="1"/>
                    <a:pt x="1115" y="1"/>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2" name="Google Shape;3452;p81"/>
            <p:cNvSpPr/>
            <p:nvPr>
              <p:custDataLst>
                <p:tags r:id="rId14"/>
              </p:custDataLst>
            </p:nvPr>
          </p:nvSpPr>
          <p:spPr>
            <a:xfrm>
              <a:off x="4228225" y="1752550"/>
              <a:ext cx="152675" cy="80050"/>
            </a:xfrm>
            <a:custGeom>
              <a:avLst/>
              <a:gdLst/>
              <a:ahLst/>
              <a:cxnLst/>
              <a:rect l="l" t="t" r="r" b="b"/>
              <a:pathLst>
                <a:path w="6107" h="3202" extrusionOk="0">
                  <a:moveTo>
                    <a:pt x="5790" y="3202"/>
                  </a:moveTo>
                  <a:lnTo>
                    <a:pt x="5779" y="3202"/>
                  </a:lnTo>
                  <a:lnTo>
                    <a:pt x="5790" y="3202"/>
                  </a:lnTo>
                  <a:close/>
                  <a:moveTo>
                    <a:pt x="5320" y="3168"/>
                  </a:moveTo>
                  <a:lnTo>
                    <a:pt x="5320" y="3168"/>
                  </a:lnTo>
                  <a:lnTo>
                    <a:pt x="5320" y="3168"/>
                  </a:lnTo>
                  <a:lnTo>
                    <a:pt x="5320" y="3168"/>
                  </a:lnTo>
                  <a:close/>
                  <a:moveTo>
                    <a:pt x="4894" y="2950"/>
                  </a:moveTo>
                  <a:lnTo>
                    <a:pt x="4894" y="2950"/>
                  </a:lnTo>
                  <a:lnTo>
                    <a:pt x="4894" y="2950"/>
                  </a:lnTo>
                  <a:lnTo>
                    <a:pt x="4894" y="2950"/>
                  </a:lnTo>
                  <a:close/>
                  <a:moveTo>
                    <a:pt x="6096" y="2819"/>
                  </a:moveTo>
                  <a:cubicBezTo>
                    <a:pt x="6106" y="2940"/>
                    <a:pt x="6106" y="3027"/>
                    <a:pt x="6063" y="3027"/>
                  </a:cubicBezTo>
                  <a:lnTo>
                    <a:pt x="6052" y="3027"/>
                  </a:lnTo>
                  <a:lnTo>
                    <a:pt x="6063" y="3027"/>
                  </a:lnTo>
                  <a:cubicBezTo>
                    <a:pt x="6106" y="3027"/>
                    <a:pt x="6106" y="2940"/>
                    <a:pt x="6096" y="2819"/>
                  </a:cubicBezTo>
                  <a:close/>
                  <a:moveTo>
                    <a:pt x="6096" y="2819"/>
                  </a:moveTo>
                  <a:lnTo>
                    <a:pt x="6096" y="2819"/>
                  </a:lnTo>
                  <a:lnTo>
                    <a:pt x="6096" y="2819"/>
                  </a:lnTo>
                  <a:close/>
                  <a:moveTo>
                    <a:pt x="5342" y="2153"/>
                  </a:moveTo>
                  <a:cubicBezTo>
                    <a:pt x="5363" y="2229"/>
                    <a:pt x="5659" y="3202"/>
                    <a:pt x="5779" y="3202"/>
                  </a:cubicBezTo>
                  <a:lnTo>
                    <a:pt x="5779" y="3202"/>
                  </a:lnTo>
                  <a:cubicBezTo>
                    <a:pt x="5659" y="3202"/>
                    <a:pt x="5363" y="2229"/>
                    <a:pt x="5342" y="2153"/>
                  </a:cubicBezTo>
                  <a:close/>
                  <a:moveTo>
                    <a:pt x="5342" y="2153"/>
                  </a:moveTo>
                  <a:cubicBezTo>
                    <a:pt x="5342" y="2153"/>
                    <a:pt x="5419" y="3168"/>
                    <a:pt x="5320" y="3168"/>
                  </a:cubicBezTo>
                  <a:cubicBezTo>
                    <a:pt x="5419" y="3168"/>
                    <a:pt x="5342" y="2153"/>
                    <a:pt x="5342" y="2153"/>
                  </a:cubicBezTo>
                  <a:lnTo>
                    <a:pt x="5342" y="2153"/>
                  </a:lnTo>
                  <a:close/>
                  <a:moveTo>
                    <a:pt x="1" y="1"/>
                  </a:moveTo>
                  <a:cubicBezTo>
                    <a:pt x="875" y="569"/>
                    <a:pt x="3878" y="765"/>
                    <a:pt x="4206" y="1126"/>
                  </a:cubicBezTo>
                  <a:cubicBezTo>
                    <a:pt x="3878" y="765"/>
                    <a:pt x="875" y="569"/>
                    <a:pt x="1"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3" name="Google Shape;3453;p81"/>
            <p:cNvSpPr/>
            <p:nvPr>
              <p:custDataLst>
                <p:tags r:id="rId15"/>
              </p:custDataLst>
            </p:nvPr>
          </p:nvSpPr>
          <p:spPr>
            <a:xfrm>
              <a:off x="4210200" y="1729075"/>
              <a:ext cx="170700" cy="103525"/>
            </a:xfrm>
            <a:custGeom>
              <a:avLst/>
              <a:gdLst/>
              <a:ahLst/>
              <a:cxnLst/>
              <a:rect l="l" t="t" r="r" b="b"/>
              <a:pathLst>
                <a:path w="6828" h="4141" extrusionOk="0">
                  <a:moveTo>
                    <a:pt x="470" y="0"/>
                  </a:moveTo>
                  <a:cubicBezTo>
                    <a:pt x="329" y="132"/>
                    <a:pt x="164" y="263"/>
                    <a:pt x="1" y="361"/>
                  </a:cubicBezTo>
                  <a:cubicBezTo>
                    <a:pt x="198" y="547"/>
                    <a:pt x="438" y="755"/>
                    <a:pt x="722" y="940"/>
                  </a:cubicBezTo>
                  <a:cubicBezTo>
                    <a:pt x="1596" y="1508"/>
                    <a:pt x="4599" y="1704"/>
                    <a:pt x="4927" y="2065"/>
                  </a:cubicBezTo>
                  <a:cubicBezTo>
                    <a:pt x="4938" y="2076"/>
                    <a:pt x="4938" y="2087"/>
                    <a:pt x="4948" y="2098"/>
                  </a:cubicBezTo>
                  <a:cubicBezTo>
                    <a:pt x="5080" y="2480"/>
                    <a:pt x="5407" y="2819"/>
                    <a:pt x="5495" y="2993"/>
                  </a:cubicBezTo>
                  <a:cubicBezTo>
                    <a:pt x="5582" y="3158"/>
                    <a:pt x="5538" y="3823"/>
                    <a:pt x="5604" y="3889"/>
                  </a:cubicBezTo>
                  <a:lnTo>
                    <a:pt x="5615" y="3889"/>
                  </a:lnTo>
                  <a:cubicBezTo>
                    <a:pt x="5681" y="3889"/>
                    <a:pt x="5822" y="3092"/>
                    <a:pt x="5822" y="3092"/>
                  </a:cubicBezTo>
                  <a:cubicBezTo>
                    <a:pt x="5822" y="3092"/>
                    <a:pt x="5921" y="4053"/>
                    <a:pt x="6030" y="4107"/>
                  </a:cubicBezTo>
                  <a:lnTo>
                    <a:pt x="6041" y="4107"/>
                  </a:lnTo>
                  <a:cubicBezTo>
                    <a:pt x="6139" y="4107"/>
                    <a:pt x="6063" y="3092"/>
                    <a:pt x="6063" y="3092"/>
                  </a:cubicBezTo>
                  <a:lnTo>
                    <a:pt x="6063" y="3092"/>
                  </a:lnTo>
                  <a:cubicBezTo>
                    <a:pt x="6084" y="3168"/>
                    <a:pt x="6380" y="4141"/>
                    <a:pt x="6500" y="4141"/>
                  </a:cubicBezTo>
                  <a:lnTo>
                    <a:pt x="6511" y="4141"/>
                  </a:lnTo>
                  <a:cubicBezTo>
                    <a:pt x="6533" y="4141"/>
                    <a:pt x="6543" y="4107"/>
                    <a:pt x="6543" y="4053"/>
                  </a:cubicBezTo>
                  <a:cubicBezTo>
                    <a:pt x="6543" y="3791"/>
                    <a:pt x="6325" y="3071"/>
                    <a:pt x="6325" y="3070"/>
                  </a:cubicBezTo>
                  <a:lnTo>
                    <a:pt x="6325" y="3070"/>
                  </a:lnTo>
                  <a:cubicBezTo>
                    <a:pt x="6325" y="3071"/>
                    <a:pt x="6708" y="3922"/>
                    <a:pt x="6751" y="3955"/>
                  </a:cubicBezTo>
                  <a:cubicBezTo>
                    <a:pt x="6762" y="3955"/>
                    <a:pt x="6762" y="3966"/>
                    <a:pt x="6773" y="3966"/>
                  </a:cubicBezTo>
                  <a:lnTo>
                    <a:pt x="6784" y="3966"/>
                  </a:lnTo>
                  <a:cubicBezTo>
                    <a:pt x="6827" y="3966"/>
                    <a:pt x="6827" y="3879"/>
                    <a:pt x="6817" y="3758"/>
                  </a:cubicBezTo>
                  <a:cubicBezTo>
                    <a:pt x="6795" y="3583"/>
                    <a:pt x="6729" y="3332"/>
                    <a:pt x="6674" y="3124"/>
                  </a:cubicBezTo>
                  <a:cubicBezTo>
                    <a:pt x="6336" y="2895"/>
                    <a:pt x="6019" y="2524"/>
                    <a:pt x="5691" y="2218"/>
                  </a:cubicBezTo>
                  <a:cubicBezTo>
                    <a:pt x="5178" y="1716"/>
                    <a:pt x="4261" y="1607"/>
                    <a:pt x="2196" y="852"/>
                  </a:cubicBezTo>
                  <a:cubicBezTo>
                    <a:pt x="1453" y="580"/>
                    <a:pt x="885" y="274"/>
                    <a:pt x="470"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4" name="Google Shape;3454;p81"/>
            <p:cNvSpPr/>
            <p:nvPr>
              <p:custDataLst>
                <p:tags r:id="rId16"/>
              </p:custDataLst>
            </p:nvPr>
          </p:nvSpPr>
          <p:spPr>
            <a:xfrm>
              <a:off x="4041450" y="1800350"/>
              <a:ext cx="148575" cy="180600"/>
            </a:xfrm>
            <a:custGeom>
              <a:avLst/>
              <a:gdLst/>
              <a:ahLst/>
              <a:cxnLst/>
              <a:rect l="l" t="t" r="r" b="b"/>
              <a:pathLst>
                <a:path w="5943" h="7224" extrusionOk="0">
                  <a:moveTo>
                    <a:pt x="251" y="1"/>
                  </a:moveTo>
                  <a:lnTo>
                    <a:pt x="251" y="1"/>
                  </a:lnTo>
                  <a:cubicBezTo>
                    <a:pt x="1" y="1792"/>
                    <a:pt x="1683" y="6958"/>
                    <a:pt x="2261" y="7166"/>
                  </a:cubicBezTo>
                  <a:cubicBezTo>
                    <a:pt x="2375" y="7206"/>
                    <a:pt x="2567" y="7223"/>
                    <a:pt x="2804" y="7223"/>
                  </a:cubicBezTo>
                  <a:cubicBezTo>
                    <a:pt x="3798" y="7223"/>
                    <a:pt x="5587" y="6921"/>
                    <a:pt x="5746" y="6718"/>
                  </a:cubicBezTo>
                  <a:cubicBezTo>
                    <a:pt x="5943" y="6478"/>
                    <a:pt x="5134" y="1519"/>
                    <a:pt x="4992" y="1082"/>
                  </a:cubicBezTo>
                  <a:cubicBezTo>
                    <a:pt x="4850" y="656"/>
                    <a:pt x="252" y="1"/>
                    <a:pt x="25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5" name="Google Shape;3455;p81"/>
            <p:cNvSpPr/>
            <p:nvPr>
              <p:custDataLst>
                <p:tags r:id="rId17"/>
              </p:custDataLst>
            </p:nvPr>
          </p:nvSpPr>
          <p:spPr>
            <a:xfrm>
              <a:off x="4089525" y="1860975"/>
              <a:ext cx="86025" cy="119900"/>
            </a:xfrm>
            <a:custGeom>
              <a:avLst/>
              <a:gdLst/>
              <a:ahLst/>
              <a:cxnLst/>
              <a:rect l="l" t="t" r="r" b="b"/>
              <a:pathLst>
                <a:path w="3441" h="4796" extrusionOk="0">
                  <a:moveTo>
                    <a:pt x="3331" y="1"/>
                  </a:moveTo>
                  <a:cubicBezTo>
                    <a:pt x="3265" y="55"/>
                    <a:pt x="3124" y="99"/>
                    <a:pt x="2829" y="99"/>
                  </a:cubicBezTo>
                  <a:cubicBezTo>
                    <a:pt x="2610" y="99"/>
                    <a:pt x="2294" y="77"/>
                    <a:pt x="1857" y="22"/>
                  </a:cubicBezTo>
                  <a:cubicBezTo>
                    <a:pt x="1267" y="1442"/>
                    <a:pt x="437" y="3441"/>
                    <a:pt x="0" y="4315"/>
                  </a:cubicBezTo>
                  <a:cubicBezTo>
                    <a:pt x="44" y="4392"/>
                    <a:pt x="76" y="4457"/>
                    <a:pt x="120" y="4511"/>
                  </a:cubicBezTo>
                  <a:cubicBezTo>
                    <a:pt x="207" y="4642"/>
                    <a:pt x="273" y="4719"/>
                    <a:pt x="338" y="4741"/>
                  </a:cubicBezTo>
                  <a:cubicBezTo>
                    <a:pt x="447" y="4785"/>
                    <a:pt x="644" y="4795"/>
                    <a:pt x="874" y="4795"/>
                  </a:cubicBezTo>
                  <a:cubicBezTo>
                    <a:pt x="1125" y="4795"/>
                    <a:pt x="1430" y="4785"/>
                    <a:pt x="1736" y="4752"/>
                  </a:cubicBezTo>
                  <a:cubicBezTo>
                    <a:pt x="1583" y="4053"/>
                    <a:pt x="1333" y="2644"/>
                    <a:pt x="1770" y="1824"/>
                  </a:cubicBezTo>
                  <a:cubicBezTo>
                    <a:pt x="2130" y="1147"/>
                    <a:pt x="2850" y="929"/>
                    <a:pt x="3440" y="722"/>
                  </a:cubicBezTo>
                  <a:cubicBezTo>
                    <a:pt x="3408" y="470"/>
                    <a:pt x="3364" y="230"/>
                    <a:pt x="33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6" name="Google Shape;3456;p81"/>
            <p:cNvSpPr/>
            <p:nvPr>
              <p:custDataLst>
                <p:tags r:id="rId18"/>
              </p:custDataLst>
            </p:nvPr>
          </p:nvSpPr>
          <p:spPr>
            <a:xfrm>
              <a:off x="3991750" y="1795450"/>
              <a:ext cx="160050" cy="184300"/>
            </a:xfrm>
            <a:custGeom>
              <a:avLst/>
              <a:gdLst/>
              <a:ahLst/>
              <a:cxnLst/>
              <a:rect l="l" t="t" r="r" b="b"/>
              <a:pathLst>
                <a:path w="6402" h="7372" extrusionOk="0">
                  <a:moveTo>
                    <a:pt x="1802" y="0"/>
                  </a:moveTo>
                  <a:cubicBezTo>
                    <a:pt x="1006" y="1508"/>
                    <a:pt x="1" y="6226"/>
                    <a:pt x="1" y="6226"/>
                  </a:cubicBezTo>
                  <a:cubicBezTo>
                    <a:pt x="1" y="6226"/>
                    <a:pt x="3032" y="7372"/>
                    <a:pt x="3584" y="7372"/>
                  </a:cubicBezTo>
                  <a:cubicBezTo>
                    <a:pt x="3612" y="7372"/>
                    <a:pt x="3634" y="7369"/>
                    <a:pt x="3649" y="7362"/>
                  </a:cubicBezTo>
                  <a:cubicBezTo>
                    <a:pt x="3943" y="7220"/>
                    <a:pt x="6401" y="1071"/>
                    <a:pt x="6401" y="1071"/>
                  </a:cubicBezTo>
                  <a:lnTo>
                    <a:pt x="180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7" name="Google Shape;3457;p81"/>
            <p:cNvSpPr/>
            <p:nvPr>
              <p:custDataLst>
                <p:tags r:id="rId19"/>
              </p:custDataLst>
            </p:nvPr>
          </p:nvSpPr>
          <p:spPr>
            <a:xfrm>
              <a:off x="3991750" y="1948625"/>
              <a:ext cx="575" cy="2500"/>
            </a:xfrm>
            <a:custGeom>
              <a:avLst/>
              <a:gdLst/>
              <a:ahLst/>
              <a:cxnLst/>
              <a:rect l="l" t="t" r="r" b="b"/>
              <a:pathLst>
                <a:path w="23" h="100" extrusionOk="0">
                  <a:moveTo>
                    <a:pt x="23" y="0"/>
                  </a:moveTo>
                  <a:cubicBezTo>
                    <a:pt x="11" y="55"/>
                    <a:pt x="1" y="88"/>
                    <a:pt x="1" y="99"/>
                  </a:cubicBezTo>
                  <a:cubicBezTo>
                    <a:pt x="1" y="99"/>
                    <a:pt x="11" y="66"/>
                    <a:pt x="23" y="0"/>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8" name="Google Shape;3458;p81"/>
            <p:cNvSpPr/>
            <p:nvPr>
              <p:custDataLst>
                <p:tags r:id="rId20"/>
              </p:custDataLst>
            </p:nvPr>
          </p:nvSpPr>
          <p:spPr>
            <a:xfrm>
              <a:off x="3991750" y="1839950"/>
              <a:ext cx="108975" cy="119900"/>
            </a:xfrm>
            <a:custGeom>
              <a:avLst/>
              <a:gdLst/>
              <a:ahLst/>
              <a:cxnLst/>
              <a:rect l="l" t="t" r="r" b="b"/>
              <a:pathLst>
                <a:path w="4359" h="4796" extrusionOk="0">
                  <a:moveTo>
                    <a:pt x="1137" y="0"/>
                  </a:moveTo>
                  <a:cubicBezTo>
                    <a:pt x="612" y="1715"/>
                    <a:pt x="132" y="3867"/>
                    <a:pt x="23" y="4347"/>
                  </a:cubicBezTo>
                  <a:cubicBezTo>
                    <a:pt x="11" y="4402"/>
                    <a:pt x="1" y="4435"/>
                    <a:pt x="1" y="4446"/>
                  </a:cubicBezTo>
                  <a:cubicBezTo>
                    <a:pt x="1" y="4446"/>
                    <a:pt x="416" y="4599"/>
                    <a:pt x="972" y="4796"/>
                  </a:cubicBezTo>
                  <a:cubicBezTo>
                    <a:pt x="1082" y="3856"/>
                    <a:pt x="1486" y="1267"/>
                    <a:pt x="2523" y="1005"/>
                  </a:cubicBezTo>
                  <a:cubicBezTo>
                    <a:pt x="3091" y="863"/>
                    <a:pt x="3769" y="743"/>
                    <a:pt x="4358" y="645"/>
                  </a:cubicBezTo>
                  <a:cubicBezTo>
                    <a:pt x="4282" y="634"/>
                    <a:pt x="4205" y="623"/>
                    <a:pt x="4129" y="601"/>
                  </a:cubicBezTo>
                  <a:cubicBezTo>
                    <a:pt x="3463" y="481"/>
                    <a:pt x="2917" y="383"/>
                    <a:pt x="2469" y="296"/>
                  </a:cubicBezTo>
                  <a:cubicBezTo>
                    <a:pt x="1836" y="164"/>
                    <a:pt x="1409" y="66"/>
                    <a:pt x="113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9" name="Google Shape;3459;p81"/>
            <p:cNvSpPr/>
            <p:nvPr>
              <p:custDataLst>
                <p:tags r:id="rId21"/>
              </p:custDataLst>
            </p:nvPr>
          </p:nvSpPr>
          <p:spPr>
            <a:xfrm>
              <a:off x="4146575" y="1635150"/>
              <a:ext cx="92875" cy="107075"/>
            </a:xfrm>
            <a:custGeom>
              <a:avLst/>
              <a:gdLst/>
              <a:ahLst/>
              <a:cxnLst/>
              <a:rect l="l" t="t" r="r" b="b"/>
              <a:pathLst>
                <a:path w="3715" h="4283" extrusionOk="0">
                  <a:moveTo>
                    <a:pt x="1355" y="0"/>
                  </a:moveTo>
                  <a:cubicBezTo>
                    <a:pt x="1355" y="0"/>
                    <a:pt x="0" y="699"/>
                    <a:pt x="66" y="1366"/>
                  </a:cubicBezTo>
                  <a:cubicBezTo>
                    <a:pt x="142" y="2035"/>
                    <a:pt x="1348" y="4283"/>
                    <a:pt x="2062" y="4283"/>
                  </a:cubicBezTo>
                  <a:cubicBezTo>
                    <a:pt x="2070" y="4283"/>
                    <a:pt x="2079" y="4282"/>
                    <a:pt x="2087" y="4282"/>
                  </a:cubicBezTo>
                  <a:cubicBezTo>
                    <a:pt x="2797" y="4216"/>
                    <a:pt x="3714" y="2993"/>
                    <a:pt x="3714" y="2993"/>
                  </a:cubicBezTo>
                  <a:cubicBezTo>
                    <a:pt x="3714" y="2993"/>
                    <a:pt x="2600" y="1519"/>
                    <a:pt x="2207" y="874"/>
                  </a:cubicBezTo>
                  <a:cubicBezTo>
                    <a:pt x="1803" y="230"/>
                    <a:pt x="1355" y="0"/>
                    <a:pt x="13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0" name="Google Shape;3460;p81"/>
            <p:cNvSpPr/>
            <p:nvPr>
              <p:custDataLst>
                <p:tags r:id="rId22"/>
              </p:custDataLst>
            </p:nvPr>
          </p:nvSpPr>
          <p:spPr>
            <a:xfrm>
              <a:off x="4188075" y="1737550"/>
              <a:ext cx="9850" cy="4650"/>
            </a:xfrm>
            <a:custGeom>
              <a:avLst/>
              <a:gdLst/>
              <a:ahLst/>
              <a:cxnLst/>
              <a:rect l="l" t="t" r="r" b="b"/>
              <a:pathLst>
                <a:path w="394" h="186" extrusionOk="0">
                  <a:moveTo>
                    <a:pt x="1" y="1"/>
                  </a:moveTo>
                  <a:cubicBezTo>
                    <a:pt x="143" y="120"/>
                    <a:pt x="274" y="186"/>
                    <a:pt x="394" y="186"/>
                  </a:cubicBezTo>
                  <a:cubicBezTo>
                    <a:pt x="274" y="175"/>
                    <a:pt x="143" y="120"/>
                    <a:pt x="1" y="1"/>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1" name="Google Shape;3461;p81"/>
            <p:cNvSpPr/>
            <p:nvPr>
              <p:custDataLst>
                <p:tags r:id="rId23"/>
              </p:custDataLst>
            </p:nvPr>
          </p:nvSpPr>
          <p:spPr>
            <a:xfrm>
              <a:off x="4180975" y="1702850"/>
              <a:ext cx="58475" cy="39350"/>
            </a:xfrm>
            <a:custGeom>
              <a:avLst/>
              <a:gdLst/>
              <a:ahLst/>
              <a:cxnLst/>
              <a:rect l="l" t="t" r="r" b="b"/>
              <a:pathLst>
                <a:path w="2339" h="1574" extrusionOk="0">
                  <a:moveTo>
                    <a:pt x="318" y="1"/>
                  </a:moveTo>
                  <a:cubicBezTo>
                    <a:pt x="197" y="394"/>
                    <a:pt x="66" y="777"/>
                    <a:pt x="1" y="1126"/>
                  </a:cubicBezTo>
                  <a:cubicBezTo>
                    <a:pt x="88" y="1224"/>
                    <a:pt x="175" y="1312"/>
                    <a:pt x="274" y="1377"/>
                  </a:cubicBezTo>
                  <a:lnTo>
                    <a:pt x="274" y="1389"/>
                  </a:lnTo>
                  <a:lnTo>
                    <a:pt x="285" y="1389"/>
                  </a:lnTo>
                  <a:cubicBezTo>
                    <a:pt x="427" y="1508"/>
                    <a:pt x="558" y="1574"/>
                    <a:pt x="678" y="1574"/>
                  </a:cubicBezTo>
                  <a:lnTo>
                    <a:pt x="711" y="1574"/>
                  </a:lnTo>
                  <a:cubicBezTo>
                    <a:pt x="1421" y="1508"/>
                    <a:pt x="2338" y="285"/>
                    <a:pt x="2338" y="285"/>
                  </a:cubicBezTo>
                  <a:cubicBezTo>
                    <a:pt x="2338" y="285"/>
                    <a:pt x="2316" y="263"/>
                    <a:pt x="2284" y="219"/>
                  </a:cubicBezTo>
                  <a:cubicBezTo>
                    <a:pt x="2022" y="307"/>
                    <a:pt x="1738" y="372"/>
                    <a:pt x="1454" y="372"/>
                  </a:cubicBezTo>
                  <a:lnTo>
                    <a:pt x="1399" y="372"/>
                  </a:lnTo>
                  <a:cubicBezTo>
                    <a:pt x="951" y="372"/>
                    <a:pt x="591" y="209"/>
                    <a:pt x="31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2" name="Google Shape;3462;p81"/>
            <p:cNvSpPr/>
            <p:nvPr>
              <p:custDataLst>
                <p:tags r:id="rId24"/>
              </p:custDataLst>
            </p:nvPr>
          </p:nvSpPr>
          <p:spPr>
            <a:xfrm>
              <a:off x="4007050" y="1596750"/>
              <a:ext cx="196350" cy="266650"/>
            </a:xfrm>
            <a:custGeom>
              <a:avLst/>
              <a:gdLst/>
              <a:ahLst/>
              <a:cxnLst/>
              <a:rect l="l" t="t" r="r" b="b"/>
              <a:pathLst>
                <a:path w="7854" h="10666" extrusionOk="0">
                  <a:moveTo>
                    <a:pt x="2945" y="0"/>
                  </a:moveTo>
                  <a:cubicBezTo>
                    <a:pt x="1909" y="0"/>
                    <a:pt x="1565" y="5987"/>
                    <a:pt x="1202" y="6921"/>
                  </a:cubicBezTo>
                  <a:cubicBezTo>
                    <a:pt x="830" y="7915"/>
                    <a:pt x="0" y="9543"/>
                    <a:pt x="0" y="9543"/>
                  </a:cubicBezTo>
                  <a:cubicBezTo>
                    <a:pt x="0" y="9543"/>
                    <a:pt x="153" y="9740"/>
                    <a:pt x="3517" y="10329"/>
                  </a:cubicBezTo>
                  <a:cubicBezTo>
                    <a:pt x="4911" y="10577"/>
                    <a:pt x="5696" y="10665"/>
                    <a:pt x="6133" y="10665"/>
                  </a:cubicBezTo>
                  <a:cubicBezTo>
                    <a:pt x="6756" y="10665"/>
                    <a:pt x="6678" y="10488"/>
                    <a:pt x="6652" y="10340"/>
                  </a:cubicBezTo>
                  <a:cubicBezTo>
                    <a:pt x="6281" y="8264"/>
                    <a:pt x="6794" y="6594"/>
                    <a:pt x="6914" y="5621"/>
                  </a:cubicBezTo>
                  <a:cubicBezTo>
                    <a:pt x="7023" y="4649"/>
                    <a:pt x="7853" y="3109"/>
                    <a:pt x="7493" y="2213"/>
                  </a:cubicBezTo>
                  <a:cubicBezTo>
                    <a:pt x="6892" y="728"/>
                    <a:pt x="4314" y="761"/>
                    <a:pt x="3113" y="51"/>
                  </a:cubicBezTo>
                  <a:cubicBezTo>
                    <a:pt x="3055" y="17"/>
                    <a:pt x="2999" y="0"/>
                    <a:pt x="29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3" name="Google Shape;3463;p81"/>
            <p:cNvSpPr/>
            <p:nvPr>
              <p:custDataLst>
                <p:tags r:id="rId25"/>
              </p:custDataLst>
            </p:nvPr>
          </p:nvSpPr>
          <p:spPr>
            <a:xfrm>
              <a:off x="4007050" y="1769775"/>
              <a:ext cx="30050" cy="65550"/>
            </a:xfrm>
            <a:custGeom>
              <a:avLst/>
              <a:gdLst/>
              <a:ahLst/>
              <a:cxnLst/>
              <a:rect l="l" t="t" r="r" b="b"/>
              <a:pathLst>
                <a:path w="1202" h="2622" extrusionOk="0">
                  <a:moveTo>
                    <a:pt x="1202" y="0"/>
                  </a:moveTo>
                  <a:cubicBezTo>
                    <a:pt x="830" y="983"/>
                    <a:pt x="0" y="2622"/>
                    <a:pt x="0" y="2622"/>
                  </a:cubicBezTo>
                  <a:cubicBezTo>
                    <a:pt x="0" y="2622"/>
                    <a:pt x="830" y="994"/>
                    <a:pt x="1202"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4" name="Google Shape;3464;p81"/>
            <p:cNvSpPr/>
            <p:nvPr>
              <p:custDataLst>
                <p:tags r:id="rId26"/>
              </p:custDataLst>
            </p:nvPr>
          </p:nvSpPr>
          <p:spPr>
            <a:xfrm>
              <a:off x="4135925" y="1861525"/>
              <a:ext cx="24325" cy="1925"/>
            </a:xfrm>
            <a:custGeom>
              <a:avLst/>
              <a:gdLst/>
              <a:ahLst/>
              <a:cxnLst/>
              <a:rect l="l" t="t" r="r" b="b"/>
              <a:pathLst>
                <a:path w="973" h="77" extrusionOk="0">
                  <a:moveTo>
                    <a:pt x="1" y="0"/>
                  </a:moveTo>
                  <a:lnTo>
                    <a:pt x="1" y="0"/>
                  </a:lnTo>
                  <a:cubicBezTo>
                    <a:pt x="438" y="55"/>
                    <a:pt x="754" y="77"/>
                    <a:pt x="973" y="77"/>
                  </a:cubicBezTo>
                  <a:lnTo>
                    <a:pt x="973" y="77"/>
                  </a:lnTo>
                  <a:cubicBezTo>
                    <a:pt x="754" y="77"/>
                    <a:pt x="438" y="55"/>
                    <a:pt x="1" y="0"/>
                  </a:cubicBezTo>
                  <a:close/>
                </a:path>
              </a:pathLst>
            </a:custGeom>
            <a:solidFill>
              <a:srgbClr val="2E9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5" name="Google Shape;3465;p81"/>
            <p:cNvSpPr/>
            <p:nvPr>
              <p:custDataLst>
                <p:tags r:id="rId27"/>
              </p:custDataLst>
            </p:nvPr>
          </p:nvSpPr>
          <p:spPr>
            <a:xfrm>
              <a:off x="4100700" y="1856075"/>
              <a:ext cx="35250" cy="5475"/>
            </a:xfrm>
            <a:custGeom>
              <a:avLst/>
              <a:gdLst/>
              <a:ahLst/>
              <a:cxnLst/>
              <a:rect l="l" t="t" r="r" b="b"/>
              <a:pathLst>
                <a:path w="1410" h="219" extrusionOk="0">
                  <a:moveTo>
                    <a:pt x="0" y="0"/>
                  </a:moveTo>
                  <a:lnTo>
                    <a:pt x="0" y="0"/>
                  </a:lnTo>
                  <a:cubicBezTo>
                    <a:pt x="568" y="98"/>
                    <a:pt x="1039" y="163"/>
                    <a:pt x="1410" y="218"/>
                  </a:cubicBezTo>
                  <a:lnTo>
                    <a:pt x="1410" y="218"/>
                  </a:lnTo>
                  <a:cubicBezTo>
                    <a:pt x="1039" y="163"/>
                    <a:pt x="568" y="98"/>
                    <a:pt x="0" y="0"/>
                  </a:cubicBezTo>
                  <a:close/>
                </a:path>
              </a:pathLst>
            </a:custGeom>
            <a:solidFill>
              <a:srgbClr val="37A5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6" name="Google Shape;3466;p81"/>
            <p:cNvSpPr/>
            <p:nvPr>
              <p:custDataLst>
                <p:tags r:id="rId28"/>
              </p:custDataLst>
            </p:nvPr>
          </p:nvSpPr>
          <p:spPr>
            <a:xfrm>
              <a:off x="4053475" y="1847325"/>
              <a:ext cx="47250" cy="8775"/>
            </a:xfrm>
            <a:custGeom>
              <a:avLst/>
              <a:gdLst/>
              <a:ahLst/>
              <a:cxnLst/>
              <a:rect l="l" t="t" r="r" b="b"/>
              <a:pathLst>
                <a:path w="1890" h="351" extrusionOk="0">
                  <a:moveTo>
                    <a:pt x="0" y="1"/>
                  </a:moveTo>
                  <a:cubicBezTo>
                    <a:pt x="448" y="88"/>
                    <a:pt x="994" y="186"/>
                    <a:pt x="1660" y="306"/>
                  </a:cubicBezTo>
                  <a:cubicBezTo>
                    <a:pt x="1736" y="328"/>
                    <a:pt x="1813" y="339"/>
                    <a:pt x="1889" y="350"/>
                  </a:cubicBezTo>
                  <a:lnTo>
                    <a:pt x="1889" y="350"/>
                  </a:lnTo>
                  <a:cubicBezTo>
                    <a:pt x="1813" y="339"/>
                    <a:pt x="1736" y="328"/>
                    <a:pt x="1660" y="306"/>
                  </a:cubicBezTo>
                  <a:cubicBezTo>
                    <a:pt x="994" y="186"/>
                    <a:pt x="448" y="88"/>
                    <a:pt x="0" y="1"/>
                  </a:cubicBezTo>
                  <a:close/>
                </a:path>
              </a:pathLst>
            </a:custGeom>
            <a:solidFill>
              <a:srgbClr val="2E9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7" name="Google Shape;3467;p81"/>
            <p:cNvSpPr/>
            <p:nvPr>
              <p:custDataLst>
                <p:tags r:id="rId29"/>
              </p:custDataLst>
            </p:nvPr>
          </p:nvSpPr>
          <p:spPr>
            <a:xfrm>
              <a:off x="4172800" y="1851700"/>
              <a:ext cx="550" cy="3550"/>
            </a:xfrm>
            <a:custGeom>
              <a:avLst/>
              <a:gdLst/>
              <a:ahLst/>
              <a:cxnLst/>
              <a:rect l="l" t="t" r="r" b="b"/>
              <a:pathLst>
                <a:path w="22" h="142" extrusionOk="0">
                  <a:moveTo>
                    <a:pt x="0" y="0"/>
                  </a:moveTo>
                  <a:cubicBezTo>
                    <a:pt x="0" y="54"/>
                    <a:pt x="11" y="98"/>
                    <a:pt x="22" y="142"/>
                  </a:cubicBezTo>
                  <a:cubicBezTo>
                    <a:pt x="11" y="98"/>
                    <a:pt x="11" y="54"/>
                    <a:pt x="0"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8" name="Google Shape;3468;p81"/>
            <p:cNvSpPr/>
            <p:nvPr>
              <p:custDataLst>
                <p:tags r:id="rId30"/>
              </p:custDataLst>
            </p:nvPr>
          </p:nvSpPr>
          <p:spPr>
            <a:xfrm>
              <a:off x="4007050" y="1599925"/>
              <a:ext cx="166850" cy="263525"/>
            </a:xfrm>
            <a:custGeom>
              <a:avLst/>
              <a:gdLst/>
              <a:ahLst/>
              <a:cxnLst/>
              <a:rect l="l" t="t" r="r" b="b"/>
              <a:pathLst>
                <a:path w="6674" h="10541" extrusionOk="0">
                  <a:moveTo>
                    <a:pt x="5527" y="710"/>
                  </a:moveTo>
                  <a:lnTo>
                    <a:pt x="5527" y="710"/>
                  </a:lnTo>
                  <a:cubicBezTo>
                    <a:pt x="5549" y="765"/>
                    <a:pt x="5571" y="819"/>
                    <a:pt x="5603" y="874"/>
                  </a:cubicBezTo>
                  <a:cubicBezTo>
                    <a:pt x="5669" y="841"/>
                    <a:pt x="5734" y="819"/>
                    <a:pt x="5800" y="797"/>
                  </a:cubicBezTo>
                  <a:cubicBezTo>
                    <a:pt x="5702" y="776"/>
                    <a:pt x="5615" y="743"/>
                    <a:pt x="5527" y="710"/>
                  </a:cubicBezTo>
                  <a:close/>
                  <a:moveTo>
                    <a:pt x="3255" y="0"/>
                  </a:moveTo>
                  <a:lnTo>
                    <a:pt x="3255" y="0"/>
                  </a:lnTo>
                  <a:cubicBezTo>
                    <a:pt x="3321" y="186"/>
                    <a:pt x="3572" y="1016"/>
                    <a:pt x="3135" y="1835"/>
                  </a:cubicBezTo>
                  <a:lnTo>
                    <a:pt x="3135" y="1846"/>
                  </a:lnTo>
                  <a:lnTo>
                    <a:pt x="3124" y="1846"/>
                  </a:lnTo>
                  <a:lnTo>
                    <a:pt x="3124" y="1857"/>
                  </a:lnTo>
                  <a:cubicBezTo>
                    <a:pt x="3124" y="1857"/>
                    <a:pt x="3113" y="1857"/>
                    <a:pt x="3113" y="1868"/>
                  </a:cubicBezTo>
                  <a:lnTo>
                    <a:pt x="3113" y="1879"/>
                  </a:lnTo>
                  <a:lnTo>
                    <a:pt x="3102" y="1879"/>
                  </a:lnTo>
                  <a:lnTo>
                    <a:pt x="3102" y="1890"/>
                  </a:lnTo>
                  <a:lnTo>
                    <a:pt x="3102" y="1901"/>
                  </a:lnTo>
                  <a:lnTo>
                    <a:pt x="3091" y="1901"/>
                  </a:lnTo>
                  <a:lnTo>
                    <a:pt x="3091" y="1912"/>
                  </a:lnTo>
                  <a:cubicBezTo>
                    <a:pt x="3091" y="1912"/>
                    <a:pt x="3091" y="1923"/>
                    <a:pt x="3081" y="1923"/>
                  </a:cubicBezTo>
                  <a:cubicBezTo>
                    <a:pt x="2763" y="2458"/>
                    <a:pt x="2338" y="2578"/>
                    <a:pt x="2021" y="2578"/>
                  </a:cubicBezTo>
                  <a:cubicBezTo>
                    <a:pt x="1977" y="2578"/>
                    <a:pt x="1933" y="2578"/>
                    <a:pt x="1890" y="2567"/>
                  </a:cubicBezTo>
                  <a:cubicBezTo>
                    <a:pt x="1584" y="4293"/>
                    <a:pt x="1398" y="6281"/>
                    <a:pt x="1202" y="6794"/>
                  </a:cubicBezTo>
                  <a:cubicBezTo>
                    <a:pt x="830" y="7777"/>
                    <a:pt x="0" y="9416"/>
                    <a:pt x="0" y="9416"/>
                  </a:cubicBezTo>
                  <a:cubicBezTo>
                    <a:pt x="0" y="9426"/>
                    <a:pt x="110" y="9547"/>
                    <a:pt x="1857" y="9897"/>
                  </a:cubicBezTo>
                  <a:cubicBezTo>
                    <a:pt x="2305" y="9984"/>
                    <a:pt x="2851" y="10082"/>
                    <a:pt x="3517" y="10202"/>
                  </a:cubicBezTo>
                  <a:cubicBezTo>
                    <a:pt x="3593" y="10224"/>
                    <a:pt x="3670" y="10235"/>
                    <a:pt x="3746" y="10246"/>
                  </a:cubicBezTo>
                  <a:cubicBezTo>
                    <a:pt x="4314" y="10344"/>
                    <a:pt x="4785" y="10409"/>
                    <a:pt x="5156" y="10464"/>
                  </a:cubicBezTo>
                  <a:cubicBezTo>
                    <a:pt x="5593" y="10519"/>
                    <a:pt x="5909" y="10541"/>
                    <a:pt x="6128" y="10541"/>
                  </a:cubicBezTo>
                  <a:cubicBezTo>
                    <a:pt x="6608" y="10541"/>
                    <a:pt x="6674" y="10431"/>
                    <a:pt x="6663" y="10322"/>
                  </a:cubicBezTo>
                  <a:cubicBezTo>
                    <a:pt x="6663" y="10290"/>
                    <a:pt x="6652" y="10246"/>
                    <a:pt x="6652" y="10213"/>
                  </a:cubicBezTo>
                  <a:cubicBezTo>
                    <a:pt x="6641" y="10169"/>
                    <a:pt x="6630" y="10125"/>
                    <a:pt x="6630" y="10071"/>
                  </a:cubicBezTo>
                  <a:cubicBezTo>
                    <a:pt x="6445" y="10093"/>
                    <a:pt x="6259" y="10104"/>
                    <a:pt x="6073" y="10104"/>
                  </a:cubicBezTo>
                  <a:cubicBezTo>
                    <a:pt x="4205" y="10104"/>
                    <a:pt x="2807" y="9099"/>
                    <a:pt x="2578" y="8443"/>
                  </a:cubicBezTo>
                  <a:cubicBezTo>
                    <a:pt x="2316" y="7690"/>
                    <a:pt x="2960" y="3867"/>
                    <a:pt x="3670" y="2436"/>
                  </a:cubicBezTo>
                  <a:cubicBezTo>
                    <a:pt x="3823" y="2130"/>
                    <a:pt x="4030" y="1868"/>
                    <a:pt x="4271" y="1649"/>
                  </a:cubicBezTo>
                  <a:cubicBezTo>
                    <a:pt x="4195" y="1540"/>
                    <a:pt x="4140" y="1431"/>
                    <a:pt x="4118" y="1333"/>
                  </a:cubicBezTo>
                  <a:cubicBezTo>
                    <a:pt x="4052" y="1005"/>
                    <a:pt x="4107" y="962"/>
                    <a:pt x="4140" y="809"/>
                  </a:cubicBezTo>
                  <a:cubicBezTo>
                    <a:pt x="4151" y="754"/>
                    <a:pt x="4151" y="688"/>
                    <a:pt x="4151" y="612"/>
                  </a:cubicBezTo>
                  <a:cubicBezTo>
                    <a:pt x="4140" y="513"/>
                    <a:pt x="4118" y="416"/>
                    <a:pt x="4085" y="317"/>
                  </a:cubicBezTo>
                  <a:cubicBezTo>
                    <a:pt x="3780" y="219"/>
                    <a:pt x="3496" y="120"/>
                    <a:pt x="32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9" name="Google Shape;3469;p81"/>
            <p:cNvSpPr/>
            <p:nvPr>
              <p:custDataLst>
                <p:tags r:id="rId31"/>
              </p:custDataLst>
            </p:nvPr>
          </p:nvSpPr>
          <p:spPr>
            <a:xfrm>
              <a:off x="3967725" y="1369700"/>
              <a:ext cx="82200" cy="257150"/>
            </a:xfrm>
            <a:custGeom>
              <a:avLst/>
              <a:gdLst/>
              <a:ahLst/>
              <a:cxnLst/>
              <a:rect l="l" t="t" r="r" b="b"/>
              <a:pathLst>
                <a:path w="3288" h="10286" extrusionOk="0">
                  <a:moveTo>
                    <a:pt x="1011" y="1"/>
                  </a:moveTo>
                  <a:cubicBezTo>
                    <a:pt x="1009" y="1"/>
                    <a:pt x="1007" y="1"/>
                    <a:pt x="1005" y="1"/>
                  </a:cubicBezTo>
                  <a:cubicBezTo>
                    <a:pt x="787" y="12"/>
                    <a:pt x="797" y="1072"/>
                    <a:pt x="797" y="1072"/>
                  </a:cubicBezTo>
                  <a:cubicBezTo>
                    <a:pt x="797" y="1072"/>
                    <a:pt x="659" y="131"/>
                    <a:pt x="501" y="131"/>
                  </a:cubicBezTo>
                  <a:cubicBezTo>
                    <a:pt x="487" y="131"/>
                    <a:pt x="473" y="138"/>
                    <a:pt x="459" y="154"/>
                  </a:cubicBezTo>
                  <a:cubicBezTo>
                    <a:pt x="284" y="351"/>
                    <a:pt x="459" y="1246"/>
                    <a:pt x="459" y="1246"/>
                  </a:cubicBezTo>
                  <a:cubicBezTo>
                    <a:pt x="459" y="1246"/>
                    <a:pt x="319" y="583"/>
                    <a:pt x="188" y="583"/>
                  </a:cubicBezTo>
                  <a:cubicBezTo>
                    <a:pt x="173" y="583"/>
                    <a:pt x="157" y="592"/>
                    <a:pt x="142" y="613"/>
                  </a:cubicBezTo>
                  <a:cubicBezTo>
                    <a:pt x="0" y="809"/>
                    <a:pt x="416" y="1989"/>
                    <a:pt x="503" y="2360"/>
                  </a:cubicBezTo>
                  <a:cubicBezTo>
                    <a:pt x="590" y="2721"/>
                    <a:pt x="623" y="2874"/>
                    <a:pt x="623" y="2874"/>
                  </a:cubicBezTo>
                  <a:cubicBezTo>
                    <a:pt x="623" y="2874"/>
                    <a:pt x="219" y="5758"/>
                    <a:pt x="306" y="6751"/>
                  </a:cubicBezTo>
                  <a:cubicBezTo>
                    <a:pt x="404" y="7734"/>
                    <a:pt x="404" y="8357"/>
                    <a:pt x="612" y="8598"/>
                  </a:cubicBezTo>
                  <a:cubicBezTo>
                    <a:pt x="809" y="8827"/>
                    <a:pt x="2010" y="10159"/>
                    <a:pt x="2545" y="10280"/>
                  </a:cubicBezTo>
                  <a:cubicBezTo>
                    <a:pt x="2563" y="10284"/>
                    <a:pt x="2581" y="10286"/>
                    <a:pt x="2598" y="10286"/>
                  </a:cubicBezTo>
                  <a:cubicBezTo>
                    <a:pt x="3094" y="10286"/>
                    <a:pt x="3288" y="8674"/>
                    <a:pt x="3288" y="8674"/>
                  </a:cubicBezTo>
                  <a:cubicBezTo>
                    <a:pt x="3288" y="8674"/>
                    <a:pt x="2239" y="7931"/>
                    <a:pt x="2174" y="7724"/>
                  </a:cubicBezTo>
                  <a:cubicBezTo>
                    <a:pt x="2098" y="7505"/>
                    <a:pt x="1868" y="5441"/>
                    <a:pt x="1780" y="4425"/>
                  </a:cubicBezTo>
                  <a:cubicBezTo>
                    <a:pt x="1683" y="3409"/>
                    <a:pt x="1661" y="2972"/>
                    <a:pt x="1846" y="2525"/>
                  </a:cubicBezTo>
                  <a:cubicBezTo>
                    <a:pt x="2043" y="2076"/>
                    <a:pt x="2229" y="1224"/>
                    <a:pt x="2076" y="1203"/>
                  </a:cubicBezTo>
                  <a:cubicBezTo>
                    <a:pt x="2074" y="1202"/>
                    <a:pt x="2071" y="1202"/>
                    <a:pt x="2069" y="1202"/>
                  </a:cubicBezTo>
                  <a:cubicBezTo>
                    <a:pt x="2004" y="1202"/>
                    <a:pt x="1908" y="1350"/>
                    <a:pt x="1814" y="1498"/>
                  </a:cubicBezTo>
                  <a:cubicBezTo>
                    <a:pt x="1731" y="1644"/>
                    <a:pt x="1642" y="1789"/>
                    <a:pt x="1583" y="1789"/>
                  </a:cubicBezTo>
                  <a:cubicBezTo>
                    <a:pt x="1571" y="1789"/>
                    <a:pt x="1561" y="1783"/>
                    <a:pt x="1551" y="1771"/>
                  </a:cubicBezTo>
                  <a:cubicBezTo>
                    <a:pt x="1453" y="1618"/>
                    <a:pt x="1453" y="132"/>
                    <a:pt x="1334" y="132"/>
                  </a:cubicBezTo>
                  <a:cubicBezTo>
                    <a:pt x="1334" y="132"/>
                    <a:pt x="1333" y="132"/>
                    <a:pt x="1333" y="132"/>
                  </a:cubicBezTo>
                  <a:cubicBezTo>
                    <a:pt x="1205" y="143"/>
                    <a:pt x="1087" y="1127"/>
                    <a:pt x="1082" y="1169"/>
                  </a:cubicBezTo>
                  <a:lnTo>
                    <a:pt x="1082" y="1169"/>
                  </a:lnTo>
                  <a:cubicBezTo>
                    <a:pt x="1087" y="1124"/>
                    <a:pt x="1217" y="1"/>
                    <a:pt x="1011" y="1"/>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0" name="Google Shape;3470;p81"/>
            <p:cNvSpPr/>
            <p:nvPr>
              <p:custDataLst>
                <p:tags r:id="rId32"/>
              </p:custDataLst>
            </p:nvPr>
          </p:nvSpPr>
          <p:spPr>
            <a:xfrm>
              <a:off x="3994750" y="1373000"/>
              <a:ext cx="6325" cy="25975"/>
            </a:xfrm>
            <a:custGeom>
              <a:avLst/>
              <a:gdLst/>
              <a:ahLst/>
              <a:cxnLst/>
              <a:rect l="l" t="t" r="r" b="b"/>
              <a:pathLst>
                <a:path w="253" h="1039" extrusionOk="0">
                  <a:moveTo>
                    <a:pt x="252" y="0"/>
                  </a:moveTo>
                  <a:lnTo>
                    <a:pt x="252" y="0"/>
                  </a:lnTo>
                  <a:cubicBezTo>
                    <a:pt x="121" y="12"/>
                    <a:pt x="0" y="995"/>
                    <a:pt x="0" y="1038"/>
                  </a:cubicBezTo>
                  <a:cubicBezTo>
                    <a:pt x="12" y="929"/>
                    <a:pt x="131" y="12"/>
                    <a:pt x="252"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1" name="Google Shape;3471;p81"/>
            <p:cNvSpPr/>
            <p:nvPr>
              <p:custDataLst>
                <p:tags r:id="rId33"/>
              </p:custDataLst>
            </p:nvPr>
          </p:nvSpPr>
          <p:spPr>
            <a:xfrm>
              <a:off x="3970725" y="1369725"/>
              <a:ext cx="56550" cy="247425"/>
            </a:xfrm>
            <a:custGeom>
              <a:avLst/>
              <a:gdLst/>
              <a:ahLst/>
              <a:cxnLst/>
              <a:rect l="l" t="t" r="r" b="b"/>
              <a:pathLst>
                <a:path w="2262" h="9897" extrusionOk="0">
                  <a:moveTo>
                    <a:pt x="885" y="0"/>
                  </a:moveTo>
                  <a:cubicBezTo>
                    <a:pt x="677" y="11"/>
                    <a:pt x="677" y="1016"/>
                    <a:pt x="677" y="1060"/>
                  </a:cubicBezTo>
                  <a:lnTo>
                    <a:pt x="677" y="1071"/>
                  </a:lnTo>
                  <a:cubicBezTo>
                    <a:pt x="677" y="1071"/>
                    <a:pt x="667" y="995"/>
                    <a:pt x="645" y="885"/>
                  </a:cubicBezTo>
                  <a:cubicBezTo>
                    <a:pt x="601" y="612"/>
                    <a:pt x="492" y="143"/>
                    <a:pt x="383" y="131"/>
                  </a:cubicBezTo>
                  <a:cubicBezTo>
                    <a:pt x="372" y="131"/>
                    <a:pt x="350" y="143"/>
                    <a:pt x="339" y="153"/>
                  </a:cubicBezTo>
                  <a:cubicBezTo>
                    <a:pt x="284" y="219"/>
                    <a:pt x="262" y="361"/>
                    <a:pt x="262" y="514"/>
                  </a:cubicBezTo>
                  <a:cubicBezTo>
                    <a:pt x="262" y="842"/>
                    <a:pt x="339" y="1235"/>
                    <a:pt x="339" y="1245"/>
                  </a:cubicBezTo>
                  <a:cubicBezTo>
                    <a:pt x="339" y="1235"/>
                    <a:pt x="208" y="579"/>
                    <a:pt x="77" y="579"/>
                  </a:cubicBezTo>
                  <a:cubicBezTo>
                    <a:pt x="55" y="579"/>
                    <a:pt x="44" y="590"/>
                    <a:pt x="22" y="612"/>
                  </a:cubicBezTo>
                  <a:cubicBezTo>
                    <a:pt x="0" y="634"/>
                    <a:pt x="0" y="689"/>
                    <a:pt x="0" y="754"/>
                  </a:cubicBezTo>
                  <a:cubicBezTo>
                    <a:pt x="0" y="1126"/>
                    <a:pt x="306" y="2043"/>
                    <a:pt x="383" y="2359"/>
                  </a:cubicBezTo>
                  <a:cubicBezTo>
                    <a:pt x="470" y="2720"/>
                    <a:pt x="503" y="2873"/>
                    <a:pt x="503" y="2873"/>
                  </a:cubicBezTo>
                  <a:cubicBezTo>
                    <a:pt x="503" y="2873"/>
                    <a:pt x="99" y="5757"/>
                    <a:pt x="186" y="6750"/>
                  </a:cubicBezTo>
                  <a:cubicBezTo>
                    <a:pt x="219" y="7089"/>
                    <a:pt x="240" y="7395"/>
                    <a:pt x="262" y="7646"/>
                  </a:cubicBezTo>
                  <a:cubicBezTo>
                    <a:pt x="306" y="8127"/>
                    <a:pt x="361" y="8444"/>
                    <a:pt x="492" y="8597"/>
                  </a:cubicBezTo>
                  <a:cubicBezTo>
                    <a:pt x="492" y="8607"/>
                    <a:pt x="503" y="8619"/>
                    <a:pt x="514" y="8629"/>
                  </a:cubicBezTo>
                  <a:cubicBezTo>
                    <a:pt x="699" y="8837"/>
                    <a:pt x="1279" y="9471"/>
                    <a:pt x="1792" y="9896"/>
                  </a:cubicBezTo>
                  <a:lnTo>
                    <a:pt x="1923" y="9700"/>
                  </a:lnTo>
                  <a:cubicBezTo>
                    <a:pt x="2032" y="9525"/>
                    <a:pt x="2152" y="9306"/>
                    <a:pt x="2262" y="9088"/>
                  </a:cubicBezTo>
                  <a:cubicBezTo>
                    <a:pt x="1639" y="8466"/>
                    <a:pt x="1114" y="7876"/>
                    <a:pt x="1049" y="7515"/>
                  </a:cubicBezTo>
                  <a:cubicBezTo>
                    <a:pt x="885" y="6631"/>
                    <a:pt x="961" y="2349"/>
                    <a:pt x="1016" y="1704"/>
                  </a:cubicBezTo>
                  <a:cubicBezTo>
                    <a:pt x="1038" y="1355"/>
                    <a:pt x="1191" y="1104"/>
                    <a:pt x="1333" y="961"/>
                  </a:cubicBezTo>
                  <a:cubicBezTo>
                    <a:pt x="1333" y="918"/>
                    <a:pt x="1333" y="885"/>
                    <a:pt x="1322" y="842"/>
                  </a:cubicBezTo>
                  <a:cubicBezTo>
                    <a:pt x="1300" y="481"/>
                    <a:pt x="1267" y="153"/>
                    <a:pt x="1213" y="131"/>
                  </a:cubicBezTo>
                  <a:cubicBezTo>
                    <a:pt x="1117" y="139"/>
                    <a:pt x="1026" y="671"/>
                    <a:pt x="985" y="971"/>
                  </a:cubicBezTo>
                  <a:lnTo>
                    <a:pt x="985" y="971"/>
                  </a:lnTo>
                  <a:cubicBezTo>
                    <a:pt x="1017" y="637"/>
                    <a:pt x="1052" y="0"/>
                    <a:pt x="896"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2" name="Google Shape;3472;p81"/>
            <p:cNvSpPr/>
            <p:nvPr>
              <p:custDataLst>
                <p:tags r:id="rId34"/>
              </p:custDataLst>
            </p:nvPr>
          </p:nvSpPr>
          <p:spPr>
            <a:xfrm>
              <a:off x="3974550" y="1441550"/>
              <a:ext cx="42625" cy="62150"/>
            </a:xfrm>
            <a:custGeom>
              <a:avLst/>
              <a:gdLst/>
              <a:ahLst/>
              <a:cxnLst/>
              <a:rect l="l" t="t" r="r" b="b"/>
              <a:pathLst>
                <a:path w="1705" h="2486" extrusionOk="0">
                  <a:moveTo>
                    <a:pt x="350" y="0"/>
                  </a:moveTo>
                  <a:cubicBezTo>
                    <a:pt x="208" y="393"/>
                    <a:pt x="0" y="2250"/>
                    <a:pt x="77" y="2381"/>
                  </a:cubicBezTo>
                  <a:cubicBezTo>
                    <a:pt x="113" y="2454"/>
                    <a:pt x="553" y="2486"/>
                    <a:pt x="956" y="2486"/>
                  </a:cubicBezTo>
                  <a:cubicBezTo>
                    <a:pt x="1285" y="2486"/>
                    <a:pt x="1589" y="2464"/>
                    <a:pt x="1628" y="2425"/>
                  </a:cubicBezTo>
                  <a:cubicBezTo>
                    <a:pt x="1704" y="2326"/>
                    <a:pt x="1519" y="634"/>
                    <a:pt x="1497" y="372"/>
                  </a:cubicBezTo>
                  <a:cubicBezTo>
                    <a:pt x="1489" y="197"/>
                    <a:pt x="1458" y="168"/>
                    <a:pt x="1437" y="168"/>
                  </a:cubicBezTo>
                  <a:cubicBezTo>
                    <a:pt x="1427" y="168"/>
                    <a:pt x="1420" y="175"/>
                    <a:pt x="1420" y="175"/>
                  </a:cubicBezTo>
                  <a:cubicBezTo>
                    <a:pt x="1391" y="183"/>
                    <a:pt x="1354" y="186"/>
                    <a:pt x="1311" y="186"/>
                  </a:cubicBezTo>
                  <a:cubicBezTo>
                    <a:pt x="992" y="186"/>
                    <a:pt x="350" y="0"/>
                    <a:pt x="3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3" name="Google Shape;3473;p81"/>
            <p:cNvSpPr/>
            <p:nvPr>
              <p:custDataLst>
                <p:tags r:id="rId35"/>
              </p:custDataLst>
            </p:nvPr>
          </p:nvSpPr>
          <p:spPr>
            <a:xfrm>
              <a:off x="4004850" y="1571525"/>
              <a:ext cx="93425" cy="92825"/>
            </a:xfrm>
            <a:custGeom>
              <a:avLst/>
              <a:gdLst/>
              <a:ahLst/>
              <a:cxnLst/>
              <a:rect l="l" t="t" r="r" b="b"/>
              <a:pathLst>
                <a:path w="3737" h="3713" extrusionOk="0">
                  <a:moveTo>
                    <a:pt x="1377" y="0"/>
                  </a:moveTo>
                  <a:cubicBezTo>
                    <a:pt x="1377" y="0"/>
                    <a:pt x="897" y="1093"/>
                    <a:pt x="558" y="1628"/>
                  </a:cubicBezTo>
                  <a:cubicBezTo>
                    <a:pt x="219" y="2163"/>
                    <a:pt x="1" y="2294"/>
                    <a:pt x="1" y="2294"/>
                  </a:cubicBezTo>
                  <a:lnTo>
                    <a:pt x="1683" y="3637"/>
                  </a:lnTo>
                  <a:cubicBezTo>
                    <a:pt x="1683" y="3637"/>
                    <a:pt x="1863" y="3713"/>
                    <a:pt x="2114" y="3713"/>
                  </a:cubicBezTo>
                  <a:cubicBezTo>
                    <a:pt x="2428" y="3713"/>
                    <a:pt x="2852" y="3594"/>
                    <a:pt x="3169" y="3059"/>
                  </a:cubicBezTo>
                  <a:cubicBezTo>
                    <a:pt x="3737" y="2108"/>
                    <a:pt x="3332" y="1103"/>
                    <a:pt x="3332" y="1103"/>
                  </a:cubicBezTo>
                  <a:cubicBezTo>
                    <a:pt x="3332" y="1103"/>
                    <a:pt x="1705" y="241"/>
                    <a:pt x="13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4" name="Google Shape;3474;p81"/>
            <p:cNvSpPr/>
            <p:nvPr>
              <p:custDataLst>
                <p:tags r:id="rId36"/>
              </p:custDataLst>
            </p:nvPr>
          </p:nvSpPr>
          <p:spPr>
            <a:xfrm>
              <a:off x="4004850" y="1618200"/>
              <a:ext cx="47275" cy="45650"/>
            </a:xfrm>
            <a:custGeom>
              <a:avLst/>
              <a:gdLst/>
              <a:ahLst/>
              <a:cxnLst/>
              <a:rect l="l" t="t" r="r" b="b"/>
              <a:pathLst>
                <a:path w="1891" h="1826" extrusionOk="0">
                  <a:moveTo>
                    <a:pt x="1" y="427"/>
                  </a:moveTo>
                  <a:lnTo>
                    <a:pt x="1683" y="1770"/>
                  </a:lnTo>
                  <a:cubicBezTo>
                    <a:pt x="1683" y="1770"/>
                    <a:pt x="1770" y="1804"/>
                    <a:pt x="1890" y="1825"/>
                  </a:cubicBezTo>
                  <a:cubicBezTo>
                    <a:pt x="1770" y="1804"/>
                    <a:pt x="1683" y="1770"/>
                    <a:pt x="1683" y="1770"/>
                  </a:cubicBezTo>
                  <a:lnTo>
                    <a:pt x="1" y="427"/>
                  </a:lnTo>
                  <a:close/>
                  <a:moveTo>
                    <a:pt x="394" y="1"/>
                  </a:moveTo>
                  <a:cubicBezTo>
                    <a:pt x="154" y="340"/>
                    <a:pt x="1" y="427"/>
                    <a:pt x="1" y="427"/>
                  </a:cubicBezTo>
                  <a:lnTo>
                    <a:pt x="1" y="427"/>
                  </a:lnTo>
                  <a:cubicBezTo>
                    <a:pt x="1" y="427"/>
                    <a:pt x="154" y="340"/>
                    <a:pt x="394" y="1"/>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5" name="Google Shape;3475;p81"/>
            <p:cNvSpPr/>
            <p:nvPr>
              <p:custDataLst>
                <p:tags r:id="rId37"/>
              </p:custDataLst>
            </p:nvPr>
          </p:nvSpPr>
          <p:spPr>
            <a:xfrm>
              <a:off x="4084050" y="1645800"/>
              <a:ext cx="1375" cy="2200"/>
            </a:xfrm>
            <a:custGeom>
              <a:avLst/>
              <a:gdLst/>
              <a:ahLst/>
              <a:cxnLst/>
              <a:rect l="l" t="t" r="r" b="b"/>
              <a:pathLst>
                <a:path w="55" h="88" extrusionOk="0">
                  <a:moveTo>
                    <a:pt x="1" y="88"/>
                  </a:moveTo>
                  <a:lnTo>
                    <a:pt x="1" y="88"/>
                  </a:lnTo>
                  <a:lnTo>
                    <a:pt x="1" y="88"/>
                  </a:lnTo>
                  <a:close/>
                  <a:moveTo>
                    <a:pt x="11" y="77"/>
                  </a:moveTo>
                  <a:cubicBezTo>
                    <a:pt x="11" y="77"/>
                    <a:pt x="11" y="88"/>
                    <a:pt x="1" y="88"/>
                  </a:cubicBezTo>
                  <a:cubicBezTo>
                    <a:pt x="11" y="88"/>
                    <a:pt x="11" y="77"/>
                    <a:pt x="11" y="77"/>
                  </a:cubicBezTo>
                  <a:close/>
                  <a:moveTo>
                    <a:pt x="11" y="77"/>
                  </a:moveTo>
                  <a:lnTo>
                    <a:pt x="11" y="77"/>
                  </a:lnTo>
                  <a:lnTo>
                    <a:pt x="11" y="77"/>
                  </a:lnTo>
                  <a:close/>
                  <a:moveTo>
                    <a:pt x="11" y="66"/>
                  </a:moveTo>
                  <a:lnTo>
                    <a:pt x="11" y="77"/>
                  </a:lnTo>
                  <a:lnTo>
                    <a:pt x="11" y="66"/>
                  </a:lnTo>
                  <a:close/>
                  <a:moveTo>
                    <a:pt x="22" y="66"/>
                  </a:moveTo>
                  <a:lnTo>
                    <a:pt x="11" y="66"/>
                  </a:lnTo>
                  <a:lnTo>
                    <a:pt x="22" y="66"/>
                  </a:lnTo>
                  <a:close/>
                  <a:moveTo>
                    <a:pt x="22" y="55"/>
                  </a:moveTo>
                  <a:lnTo>
                    <a:pt x="22" y="66"/>
                  </a:lnTo>
                  <a:lnTo>
                    <a:pt x="22" y="55"/>
                  </a:lnTo>
                  <a:close/>
                  <a:moveTo>
                    <a:pt x="22" y="55"/>
                  </a:moveTo>
                  <a:lnTo>
                    <a:pt x="22" y="55"/>
                  </a:lnTo>
                  <a:lnTo>
                    <a:pt x="22" y="55"/>
                  </a:lnTo>
                  <a:close/>
                  <a:moveTo>
                    <a:pt x="22" y="44"/>
                  </a:moveTo>
                  <a:lnTo>
                    <a:pt x="22" y="55"/>
                  </a:lnTo>
                  <a:lnTo>
                    <a:pt x="22" y="44"/>
                  </a:lnTo>
                  <a:close/>
                  <a:moveTo>
                    <a:pt x="33" y="44"/>
                  </a:moveTo>
                  <a:lnTo>
                    <a:pt x="33" y="44"/>
                  </a:lnTo>
                  <a:lnTo>
                    <a:pt x="33" y="44"/>
                  </a:lnTo>
                  <a:close/>
                  <a:moveTo>
                    <a:pt x="33" y="33"/>
                  </a:moveTo>
                  <a:lnTo>
                    <a:pt x="33" y="44"/>
                  </a:lnTo>
                  <a:lnTo>
                    <a:pt x="33" y="33"/>
                  </a:lnTo>
                  <a:close/>
                  <a:moveTo>
                    <a:pt x="33" y="33"/>
                  </a:moveTo>
                  <a:lnTo>
                    <a:pt x="33" y="33"/>
                  </a:lnTo>
                  <a:lnTo>
                    <a:pt x="33" y="33"/>
                  </a:lnTo>
                  <a:close/>
                  <a:moveTo>
                    <a:pt x="44" y="22"/>
                  </a:moveTo>
                  <a:cubicBezTo>
                    <a:pt x="44" y="22"/>
                    <a:pt x="33" y="22"/>
                    <a:pt x="33" y="33"/>
                  </a:cubicBezTo>
                  <a:cubicBezTo>
                    <a:pt x="33" y="22"/>
                    <a:pt x="44" y="22"/>
                    <a:pt x="44" y="22"/>
                  </a:cubicBezTo>
                  <a:close/>
                  <a:moveTo>
                    <a:pt x="44" y="22"/>
                  </a:moveTo>
                  <a:lnTo>
                    <a:pt x="44" y="22"/>
                  </a:lnTo>
                  <a:lnTo>
                    <a:pt x="44" y="22"/>
                  </a:lnTo>
                  <a:close/>
                  <a:moveTo>
                    <a:pt x="44" y="11"/>
                  </a:moveTo>
                  <a:lnTo>
                    <a:pt x="44" y="22"/>
                  </a:lnTo>
                  <a:lnTo>
                    <a:pt x="44" y="11"/>
                  </a:lnTo>
                  <a:close/>
                  <a:moveTo>
                    <a:pt x="44" y="11"/>
                  </a:moveTo>
                  <a:lnTo>
                    <a:pt x="44" y="11"/>
                  </a:lnTo>
                  <a:lnTo>
                    <a:pt x="44" y="11"/>
                  </a:lnTo>
                  <a:close/>
                  <a:moveTo>
                    <a:pt x="55" y="0"/>
                  </a:moveTo>
                  <a:lnTo>
                    <a:pt x="55" y="11"/>
                  </a:lnTo>
                  <a:close/>
                </a:path>
              </a:pathLst>
            </a:custGeom>
            <a:solidFill>
              <a:srgbClr val="C3BE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6" name="Google Shape;3476;p81"/>
            <p:cNvSpPr/>
            <p:nvPr>
              <p:custDataLst>
                <p:tags r:id="rId38"/>
              </p:custDataLst>
            </p:nvPr>
          </p:nvSpPr>
          <p:spPr>
            <a:xfrm>
              <a:off x="4052100" y="1663825"/>
              <a:ext cx="25" cy="25"/>
            </a:xfrm>
            <a:custGeom>
              <a:avLst/>
              <a:gdLst/>
              <a:ahLst/>
              <a:cxnLst/>
              <a:rect l="l" t="t" r="r" b="b"/>
              <a:pathLst>
                <a:path w="1" h="1" extrusionOk="0">
                  <a:moveTo>
                    <a:pt x="0" y="0"/>
                  </a:moveTo>
                  <a:lnTo>
                    <a:pt x="0"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7" name="Google Shape;3477;p81"/>
            <p:cNvSpPr/>
            <p:nvPr>
              <p:custDataLst>
                <p:tags r:id="rId39"/>
              </p:custDataLst>
            </p:nvPr>
          </p:nvSpPr>
          <p:spPr>
            <a:xfrm>
              <a:off x="4004850" y="1617650"/>
              <a:ext cx="87125" cy="46750"/>
            </a:xfrm>
            <a:custGeom>
              <a:avLst/>
              <a:gdLst/>
              <a:ahLst/>
              <a:cxnLst/>
              <a:rect l="l" t="t" r="r" b="b"/>
              <a:pathLst>
                <a:path w="3485" h="1870" extrusionOk="0">
                  <a:moveTo>
                    <a:pt x="3474" y="1"/>
                  </a:moveTo>
                  <a:lnTo>
                    <a:pt x="3474" y="1"/>
                  </a:lnTo>
                  <a:cubicBezTo>
                    <a:pt x="3310" y="231"/>
                    <a:pt x="2994" y="460"/>
                    <a:pt x="2327" y="515"/>
                  </a:cubicBezTo>
                  <a:cubicBezTo>
                    <a:pt x="2251" y="525"/>
                    <a:pt x="2186" y="525"/>
                    <a:pt x="2109" y="525"/>
                  </a:cubicBezTo>
                  <a:cubicBezTo>
                    <a:pt x="1453" y="525"/>
                    <a:pt x="853" y="285"/>
                    <a:pt x="394" y="23"/>
                  </a:cubicBezTo>
                  <a:cubicBezTo>
                    <a:pt x="154" y="362"/>
                    <a:pt x="1" y="449"/>
                    <a:pt x="1" y="449"/>
                  </a:cubicBezTo>
                  <a:lnTo>
                    <a:pt x="1683" y="1792"/>
                  </a:lnTo>
                  <a:cubicBezTo>
                    <a:pt x="1683" y="1792"/>
                    <a:pt x="1770" y="1826"/>
                    <a:pt x="1890" y="1847"/>
                  </a:cubicBezTo>
                  <a:cubicBezTo>
                    <a:pt x="1956" y="1858"/>
                    <a:pt x="2033" y="1869"/>
                    <a:pt x="2109" y="1869"/>
                  </a:cubicBezTo>
                  <a:cubicBezTo>
                    <a:pt x="2426" y="1869"/>
                    <a:pt x="2851" y="1749"/>
                    <a:pt x="3169" y="1214"/>
                  </a:cubicBezTo>
                  <a:cubicBezTo>
                    <a:pt x="3179" y="1214"/>
                    <a:pt x="3179" y="1203"/>
                    <a:pt x="3179" y="1203"/>
                  </a:cubicBezTo>
                  <a:lnTo>
                    <a:pt x="3179" y="1192"/>
                  </a:lnTo>
                  <a:lnTo>
                    <a:pt x="3190" y="1192"/>
                  </a:lnTo>
                  <a:lnTo>
                    <a:pt x="3190" y="1181"/>
                  </a:lnTo>
                  <a:lnTo>
                    <a:pt x="3190" y="1170"/>
                  </a:lnTo>
                  <a:lnTo>
                    <a:pt x="3201" y="1170"/>
                  </a:lnTo>
                  <a:lnTo>
                    <a:pt x="3201" y="1159"/>
                  </a:lnTo>
                  <a:cubicBezTo>
                    <a:pt x="3201" y="1148"/>
                    <a:pt x="3212" y="1148"/>
                    <a:pt x="3212" y="1148"/>
                  </a:cubicBezTo>
                  <a:lnTo>
                    <a:pt x="3212" y="1137"/>
                  </a:lnTo>
                  <a:lnTo>
                    <a:pt x="3223" y="1137"/>
                  </a:lnTo>
                  <a:lnTo>
                    <a:pt x="3223" y="1126"/>
                  </a:lnTo>
                  <a:cubicBezTo>
                    <a:pt x="3431" y="733"/>
                    <a:pt x="3485" y="329"/>
                    <a:pt x="347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8" name="Google Shape;3478;p81"/>
            <p:cNvSpPr/>
            <p:nvPr>
              <p:custDataLst>
                <p:tags r:id="rId40"/>
              </p:custDataLst>
            </p:nvPr>
          </p:nvSpPr>
          <p:spPr>
            <a:xfrm>
              <a:off x="4102875" y="1589050"/>
              <a:ext cx="64750" cy="70500"/>
            </a:xfrm>
            <a:custGeom>
              <a:avLst/>
              <a:gdLst/>
              <a:ahLst/>
              <a:cxnLst/>
              <a:rect l="l" t="t" r="r" b="b"/>
              <a:pathLst>
                <a:path w="2590" h="2820" extrusionOk="0">
                  <a:moveTo>
                    <a:pt x="1370" y="1"/>
                  </a:moveTo>
                  <a:cubicBezTo>
                    <a:pt x="928" y="1"/>
                    <a:pt x="1" y="227"/>
                    <a:pt x="1" y="227"/>
                  </a:cubicBezTo>
                  <a:cubicBezTo>
                    <a:pt x="1" y="227"/>
                    <a:pt x="394" y="829"/>
                    <a:pt x="307" y="1244"/>
                  </a:cubicBezTo>
                  <a:cubicBezTo>
                    <a:pt x="274" y="1397"/>
                    <a:pt x="219" y="1440"/>
                    <a:pt x="285" y="1768"/>
                  </a:cubicBezTo>
                  <a:cubicBezTo>
                    <a:pt x="380" y="2157"/>
                    <a:pt x="960" y="2820"/>
                    <a:pt x="1725" y="2820"/>
                  </a:cubicBezTo>
                  <a:cubicBezTo>
                    <a:pt x="1755" y="2820"/>
                    <a:pt x="1784" y="2819"/>
                    <a:pt x="1814" y="2817"/>
                  </a:cubicBezTo>
                  <a:cubicBezTo>
                    <a:pt x="2590" y="2773"/>
                    <a:pt x="2142" y="1702"/>
                    <a:pt x="1891" y="1462"/>
                  </a:cubicBezTo>
                  <a:cubicBezTo>
                    <a:pt x="1454" y="1025"/>
                    <a:pt x="1672" y="261"/>
                    <a:pt x="1596" y="64"/>
                  </a:cubicBezTo>
                  <a:cubicBezTo>
                    <a:pt x="1579" y="19"/>
                    <a:pt x="1493" y="1"/>
                    <a:pt x="1370" y="1"/>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9" name="Google Shape;3479;p81"/>
            <p:cNvSpPr/>
            <p:nvPr>
              <p:custDataLst>
                <p:tags r:id="rId41"/>
              </p:custDataLst>
            </p:nvPr>
          </p:nvSpPr>
          <p:spPr>
            <a:xfrm>
              <a:off x="4103175" y="1589000"/>
              <a:ext cx="39875" cy="18850"/>
            </a:xfrm>
            <a:custGeom>
              <a:avLst/>
              <a:gdLst/>
              <a:ahLst/>
              <a:cxnLst/>
              <a:rect l="l" t="t" r="r" b="b"/>
              <a:pathLst>
                <a:path w="1595" h="754" extrusionOk="0">
                  <a:moveTo>
                    <a:pt x="0" y="241"/>
                  </a:moveTo>
                  <a:cubicBezTo>
                    <a:pt x="32" y="295"/>
                    <a:pt x="164" y="513"/>
                    <a:pt x="240" y="754"/>
                  </a:cubicBezTo>
                  <a:lnTo>
                    <a:pt x="240" y="754"/>
                  </a:lnTo>
                  <a:cubicBezTo>
                    <a:pt x="164" y="513"/>
                    <a:pt x="32" y="295"/>
                    <a:pt x="0" y="241"/>
                  </a:cubicBezTo>
                  <a:close/>
                  <a:moveTo>
                    <a:pt x="1365" y="1"/>
                  </a:moveTo>
                  <a:lnTo>
                    <a:pt x="1365" y="1"/>
                  </a:lnTo>
                  <a:cubicBezTo>
                    <a:pt x="1486" y="1"/>
                    <a:pt x="1562" y="22"/>
                    <a:pt x="1584" y="66"/>
                  </a:cubicBezTo>
                  <a:cubicBezTo>
                    <a:pt x="1595" y="98"/>
                    <a:pt x="1595" y="153"/>
                    <a:pt x="1595" y="219"/>
                  </a:cubicBezTo>
                  <a:cubicBezTo>
                    <a:pt x="1595" y="153"/>
                    <a:pt x="1595" y="98"/>
                    <a:pt x="1584" y="66"/>
                  </a:cubicBezTo>
                  <a:cubicBezTo>
                    <a:pt x="1562" y="22"/>
                    <a:pt x="1486" y="1"/>
                    <a:pt x="1365"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0" name="Google Shape;3480;p81"/>
            <p:cNvSpPr/>
            <p:nvPr>
              <p:custDataLst>
                <p:tags r:id="rId42"/>
              </p:custDataLst>
            </p:nvPr>
          </p:nvSpPr>
          <p:spPr>
            <a:xfrm>
              <a:off x="4109175" y="1607825"/>
              <a:ext cx="25" cy="25"/>
            </a:xfrm>
            <a:custGeom>
              <a:avLst/>
              <a:gdLst/>
              <a:ahLst/>
              <a:cxnLst/>
              <a:rect l="l" t="t" r="r" b="b"/>
              <a:pathLst>
                <a:path w="1" h="1" extrusionOk="0">
                  <a:moveTo>
                    <a:pt x="0" y="1"/>
                  </a:moveTo>
                  <a:lnTo>
                    <a:pt x="0" y="1"/>
                  </a:lnTo>
                  <a:lnTo>
                    <a:pt x="0" y="1"/>
                  </a:lnTo>
                  <a:lnTo>
                    <a:pt x="0"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1" name="Google Shape;3481;p81"/>
            <p:cNvSpPr/>
            <p:nvPr>
              <p:custDataLst>
                <p:tags r:id="rId43"/>
              </p:custDataLst>
            </p:nvPr>
          </p:nvSpPr>
          <p:spPr>
            <a:xfrm>
              <a:off x="4109175" y="1607825"/>
              <a:ext cx="1650" cy="7425"/>
            </a:xfrm>
            <a:custGeom>
              <a:avLst/>
              <a:gdLst/>
              <a:ahLst/>
              <a:cxnLst/>
              <a:rect l="l" t="t" r="r" b="b"/>
              <a:pathLst>
                <a:path w="66" h="297" extrusionOk="0">
                  <a:moveTo>
                    <a:pt x="0" y="1"/>
                  </a:moveTo>
                  <a:cubicBezTo>
                    <a:pt x="33" y="100"/>
                    <a:pt x="55" y="197"/>
                    <a:pt x="66" y="296"/>
                  </a:cubicBezTo>
                  <a:lnTo>
                    <a:pt x="66" y="296"/>
                  </a:lnTo>
                  <a:cubicBezTo>
                    <a:pt x="55" y="197"/>
                    <a:pt x="33" y="100"/>
                    <a:pt x="0" y="1"/>
                  </a:cubicBezTo>
                  <a:close/>
                </a:path>
              </a:pathLst>
            </a:custGeom>
            <a:solidFill>
              <a:srgbClr val="CCCB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2" name="Google Shape;3482;p81"/>
            <p:cNvSpPr/>
            <p:nvPr>
              <p:custDataLst>
                <p:tags r:id="rId44"/>
              </p:custDataLst>
            </p:nvPr>
          </p:nvSpPr>
          <p:spPr>
            <a:xfrm>
              <a:off x="4102875" y="1589000"/>
              <a:ext cx="49175" cy="39350"/>
            </a:xfrm>
            <a:custGeom>
              <a:avLst/>
              <a:gdLst/>
              <a:ahLst/>
              <a:cxnLst/>
              <a:rect l="l" t="t" r="r" b="b"/>
              <a:pathLst>
                <a:path w="1967" h="1574" extrusionOk="0">
                  <a:moveTo>
                    <a:pt x="1377" y="1"/>
                  </a:moveTo>
                  <a:cubicBezTo>
                    <a:pt x="940" y="1"/>
                    <a:pt x="1" y="229"/>
                    <a:pt x="1" y="229"/>
                  </a:cubicBezTo>
                  <a:lnTo>
                    <a:pt x="12" y="241"/>
                  </a:lnTo>
                  <a:cubicBezTo>
                    <a:pt x="44" y="295"/>
                    <a:pt x="176" y="513"/>
                    <a:pt x="252" y="754"/>
                  </a:cubicBezTo>
                  <a:cubicBezTo>
                    <a:pt x="285" y="853"/>
                    <a:pt x="307" y="950"/>
                    <a:pt x="318" y="1049"/>
                  </a:cubicBezTo>
                  <a:cubicBezTo>
                    <a:pt x="503" y="1234"/>
                    <a:pt x="777" y="1420"/>
                    <a:pt x="1170" y="1508"/>
                  </a:cubicBezTo>
                  <a:cubicBezTo>
                    <a:pt x="1355" y="1552"/>
                    <a:pt x="1541" y="1573"/>
                    <a:pt x="1716" y="1573"/>
                  </a:cubicBezTo>
                  <a:cubicBezTo>
                    <a:pt x="1803" y="1573"/>
                    <a:pt x="1891" y="1562"/>
                    <a:pt x="1967" y="1552"/>
                  </a:cubicBezTo>
                  <a:cubicBezTo>
                    <a:pt x="1945" y="1518"/>
                    <a:pt x="1923" y="1486"/>
                    <a:pt x="1891" y="1464"/>
                  </a:cubicBezTo>
                  <a:cubicBezTo>
                    <a:pt x="1639" y="1213"/>
                    <a:pt x="1607" y="853"/>
                    <a:pt x="1607" y="557"/>
                  </a:cubicBezTo>
                  <a:lnTo>
                    <a:pt x="1607" y="219"/>
                  </a:lnTo>
                  <a:cubicBezTo>
                    <a:pt x="1607" y="153"/>
                    <a:pt x="1607" y="98"/>
                    <a:pt x="1596" y="66"/>
                  </a:cubicBezTo>
                  <a:cubicBezTo>
                    <a:pt x="1574" y="22"/>
                    <a:pt x="1498" y="1"/>
                    <a:pt x="1377" y="1"/>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3" name="Google Shape;3483;p81"/>
            <p:cNvSpPr/>
            <p:nvPr>
              <p:custDataLst>
                <p:tags r:id="rId45"/>
              </p:custDataLst>
            </p:nvPr>
          </p:nvSpPr>
          <p:spPr>
            <a:xfrm>
              <a:off x="4078300" y="1523450"/>
              <a:ext cx="95900" cy="89650"/>
            </a:xfrm>
            <a:custGeom>
              <a:avLst/>
              <a:gdLst/>
              <a:ahLst/>
              <a:cxnLst/>
              <a:rect l="l" t="t" r="r" b="b"/>
              <a:pathLst>
                <a:path w="3836" h="3586" extrusionOk="0">
                  <a:moveTo>
                    <a:pt x="1594" y="0"/>
                  </a:moveTo>
                  <a:cubicBezTo>
                    <a:pt x="1223" y="0"/>
                    <a:pt x="863" y="69"/>
                    <a:pt x="624" y="208"/>
                  </a:cubicBezTo>
                  <a:cubicBezTo>
                    <a:pt x="1" y="569"/>
                    <a:pt x="187" y="1650"/>
                    <a:pt x="383" y="2043"/>
                  </a:cubicBezTo>
                  <a:cubicBezTo>
                    <a:pt x="383" y="2043"/>
                    <a:pt x="787" y="2939"/>
                    <a:pt x="1257" y="3212"/>
                  </a:cubicBezTo>
                  <a:cubicBezTo>
                    <a:pt x="1555" y="3393"/>
                    <a:pt x="2209" y="3586"/>
                    <a:pt x="2742" y="3586"/>
                  </a:cubicBezTo>
                  <a:cubicBezTo>
                    <a:pt x="3049" y="3586"/>
                    <a:pt x="3317" y="3522"/>
                    <a:pt x="3452" y="3354"/>
                  </a:cubicBezTo>
                  <a:cubicBezTo>
                    <a:pt x="3835" y="2895"/>
                    <a:pt x="3333" y="1093"/>
                    <a:pt x="3005" y="525"/>
                  </a:cubicBezTo>
                  <a:cubicBezTo>
                    <a:pt x="2804" y="176"/>
                    <a:pt x="2185" y="0"/>
                    <a:pt x="1594" y="0"/>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4" name="Google Shape;3484;p81"/>
            <p:cNvSpPr/>
            <p:nvPr>
              <p:custDataLst>
                <p:tags r:id="rId46"/>
              </p:custDataLst>
            </p:nvPr>
          </p:nvSpPr>
          <p:spPr>
            <a:xfrm>
              <a:off x="4070400" y="1504350"/>
              <a:ext cx="90400" cy="90750"/>
            </a:xfrm>
            <a:custGeom>
              <a:avLst/>
              <a:gdLst/>
              <a:ahLst/>
              <a:cxnLst/>
              <a:rect l="l" t="t" r="r" b="b"/>
              <a:pathLst>
                <a:path w="3616" h="3630" extrusionOk="0">
                  <a:moveTo>
                    <a:pt x="2805" y="0"/>
                  </a:moveTo>
                  <a:cubicBezTo>
                    <a:pt x="2568" y="0"/>
                    <a:pt x="2282" y="296"/>
                    <a:pt x="2229" y="328"/>
                  </a:cubicBezTo>
                  <a:cubicBezTo>
                    <a:pt x="2223" y="331"/>
                    <a:pt x="2210" y="332"/>
                    <a:pt x="2188" y="332"/>
                  </a:cubicBezTo>
                  <a:cubicBezTo>
                    <a:pt x="2153" y="332"/>
                    <a:pt x="2095" y="329"/>
                    <a:pt x="2021" y="329"/>
                  </a:cubicBezTo>
                  <a:cubicBezTo>
                    <a:pt x="1786" y="329"/>
                    <a:pt x="1379" y="354"/>
                    <a:pt x="928" y="557"/>
                  </a:cubicBezTo>
                  <a:cubicBezTo>
                    <a:pt x="251" y="863"/>
                    <a:pt x="492" y="1518"/>
                    <a:pt x="481" y="1562"/>
                  </a:cubicBezTo>
                  <a:cubicBezTo>
                    <a:pt x="470" y="1595"/>
                    <a:pt x="0" y="1912"/>
                    <a:pt x="164" y="2458"/>
                  </a:cubicBezTo>
                  <a:cubicBezTo>
                    <a:pt x="328" y="3015"/>
                    <a:pt x="1103" y="3605"/>
                    <a:pt x="1202" y="3627"/>
                  </a:cubicBezTo>
                  <a:cubicBezTo>
                    <a:pt x="1208" y="3629"/>
                    <a:pt x="1214" y="3630"/>
                    <a:pt x="1219" y="3630"/>
                  </a:cubicBezTo>
                  <a:cubicBezTo>
                    <a:pt x="1297" y="3630"/>
                    <a:pt x="1278" y="3419"/>
                    <a:pt x="1278" y="3419"/>
                  </a:cubicBezTo>
                  <a:cubicBezTo>
                    <a:pt x="1278" y="3419"/>
                    <a:pt x="1136" y="3321"/>
                    <a:pt x="1081" y="3234"/>
                  </a:cubicBezTo>
                  <a:cubicBezTo>
                    <a:pt x="1038" y="3157"/>
                    <a:pt x="874" y="2873"/>
                    <a:pt x="1038" y="2775"/>
                  </a:cubicBezTo>
                  <a:cubicBezTo>
                    <a:pt x="1056" y="2764"/>
                    <a:pt x="1076" y="2759"/>
                    <a:pt x="1095" y="2759"/>
                  </a:cubicBezTo>
                  <a:cubicBezTo>
                    <a:pt x="1244" y="2759"/>
                    <a:pt x="1399" y="3059"/>
                    <a:pt x="1399" y="3059"/>
                  </a:cubicBezTo>
                  <a:cubicBezTo>
                    <a:pt x="1399" y="3059"/>
                    <a:pt x="1399" y="3091"/>
                    <a:pt x="1425" y="3091"/>
                  </a:cubicBezTo>
                  <a:cubicBezTo>
                    <a:pt x="1436" y="3091"/>
                    <a:pt x="1452" y="3086"/>
                    <a:pt x="1475" y="3069"/>
                  </a:cubicBezTo>
                  <a:cubicBezTo>
                    <a:pt x="1551" y="3026"/>
                    <a:pt x="1355" y="2578"/>
                    <a:pt x="1387" y="2436"/>
                  </a:cubicBezTo>
                  <a:cubicBezTo>
                    <a:pt x="1420" y="2305"/>
                    <a:pt x="1814" y="2152"/>
                    <a:pt x="1868" y="1945"/>
                  </a:cubicBezTo>
                  <a:cubicBezTo>
                    <a:pt x="1923" y="1737"/>
                    <a:pt x="1770" y="1649"/>
                    <a:pt x="1770" y="1649"/>
                  </a:cubicBezTo>
                  <a:lnTo>
                    <a:pt x="1770" y="1649"/>
                  </a:lnTo>
                  <a:cubicBezTo>
                    <a:pt x="1770" y="1649"/>
                    <a:pt x="1955" y="1679"/>
                    <a:pt x="2214" y="1679"/>
                  </a:cubicBezTo>
                  <a:cubicBezTo>
                    <a:pt x="2430" y="1679"/>
                    <a:pt x="2696" y="1658"/>
                    <a:pt x="2950" y="1584"/>
                  </a:cubicBezTo>
                  <a:cubicBezTo>
                    <a:pt x="3496" y="1409"/>
                    <a:pt x="3615" y="940"/>
                    <a:pt x="3561" y="634"/>
                  </a:cubicBezTo>
                  <a:cubicBezTo>
                    <a:pt x="3506" y="317"/>
                    <a:pt x="3069" y="0"/>
                    <a:pt x="2819" y="0"/>
                  </a:cubicBezTo>
                  <a:cubicBezTo>
                    <a:pt x="2814" y="0"/>
                    <a:pt x="2810" y="0"/>
                    <a:pt x="28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5" name="Google Shape;3485;p81"/>
            <p:cNvSpPr/>
            <p:nvPr>
              <p:custDataLst>
                <p:tags r:id="rId47"/>
              </p:custDataLst>
            </p:nvPr>
          </p:nvSpPr>
          <p:spPr>
            <a:xfrm>
              <a:off x="4033800" y="1310875"/>
              <a:ext cx="99150" cy="95575"/>
            </a:xfrm>
            <a:custGeom>
              <a:avLst/>
              <a:gdLst/>
              <a:ahLst/>
              <a:cxnLst/>
              <a:rect l="l" t="t" r="r" b="b"/>
              <a:pathLst>
                <a:path w="3966" h="3823" extrusionOk="0">
                  <a:moveTo>
                    <a:pt x="1987" y="1"/>
                  </a:moveTo>
                  <a:cubicBezTo>
                    <a:pt x="990" y="1"/>
                    <a:pt x="150" y="763"/>
                    <a:pt x="77" y="1764"/>
                  </a:cubicBezTo>
                  <a:cubicBezTo>
                    <a:pt x="1" y="2824"/>
                    <a:pt x="787" y="3742"/>
                    <a:pt x="1846" y="3818"/>
                  </a:cubicBezTo>
                  <a:cubicBezTo>
                    <a:pt x="1894" y="3821"/>
                    <a:pt x="1941" y="3823"/>
                    <a:pt x="1988" y="3823"/>
                  </a:cubicBezTo>
                  <a:cubicBezTo>
                    <a:pt x="2976" y="3823"/>
                    <a:pt x="3816" y="3060"/>
                    <a:pt x="3889" y="2048"/>
                  </a:cubicBezTo>
                  <a:cubicBezTo>
                    <a:pt x="3965" y="1000"/>
                    <a:pt x="3179" y="82"/>
                    <a:pt x="2130" y="6"/>
                  </a:cubicBezTo>
                  <a:cubicBezTo>
                    <a:pt x="2082" y="3"/>
                    <a:pt x="2035" y="1"/>
                    <a:pt x="19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6" name="Google Shape;3486;p81"/>
            <p:cNvSpPr/>
            <p:nvPr>
              <p:custDataLst>
                <p:tags r:id="rId48"/>
              </p:custDataLst>
            </p:nvPr>
          </p:nvSpPr>
          <p:spPr>
            <a:xfrm>
              <a:off x="4083500" y="1361525"/>
              <a:ext cx="47800" cy="44800"/>
            </a:xfrm>
            <a:custGeom>
              <a:avLst/>
              <a:gdLst/>
              <a:ahLst/>
              <a:cxnLst/>
              <a:rect l="l" t="t" r="r" b="b"/>
              <a:pathLst>
                <a:path w="1912" h="1792" extrusionOk="0">
                  <a:moveTo>
                    <a:pt x="1901" y="22"/>
                  </a:moveTo>
                  <a:cubicBezTo>
                    <a:pt x="1836" y="1027"/>
                    <a:pt x="994" y="1792"/>
                    <a:pt x="1" y="1792"/>
                  </a:cubicBezTo>
                  <a:lnTo>
                    <a:pt x="1" y="1792"/>
                  </a:lnTo>
                  <a:cubicBezTo>
                    <a:pt x="994" y="1792"/>
                    <a:pt x="1836" y="1027"/>
                    <a:pt x="1901" y="22"/>
                  </a:cubicBezTo>
                  <a:close/>
                  <a:moveTo>
                    <a:pt x="1901" y="22"/>
                  </a:moveTo>
                  <a:lnTo>
                    <a:pt x="1901" y="22"/>
                  </a:lnTo>
                  <a:lnTo>
                    <a:pt x="1901" y="22"/>
                  </a:lnTo>
                  <a:close/>
                  <a:moveTo>
                    <a:pt x="1901" y="12"/>
                  </a:moveTo>
                  <a:lnTo>
                    <a:pt x="1901" y="22"/>
                  </a:lnTo>
                  <a:lnTo>
                    <a:pt x="1901" y="12"/>
                  </a:lnTo>
                  <a:close/>
                  <a:moveTo>
                    <a:pt x="1901" y="12"/>
                  </a:moveTo>
                  <a:lnTo>
                    <a:pt x="1901" y="12"/>
                  </a:lnTo>
                  <a:lnTo>
                    <a:pt x="1901" y="12"/>
                  </a:lnTo>
                  <a:close/>
                  <a:moveTo>
                    <a:pt x="1912" y="0"/>
                  </a:moveTo>
                  <a:lnTo>
                    <a:pt x="1912"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7" name="Google Shape;3487;p81"/>
            <p:cNvSpPr/>
            <p:nvPr>
              <p:custDataLst>
                <p:tags r:id="rId49"/>
              </p:custDataLst>
            </p:nvPr>
          </p:nvSpPr>
          <p:spPr>
            <a:xfrm>
              <a:off x="4034900" y="1338050"/>
              <a:ext cx="96700" cy="68275"/>
            </a:xfrm>
            <a:custGeom>
              <a:avLst/>
              <a:gdLst/>
              <a:ahLst/>
              <a:cxnLst/>
              <a:rect l="l" t="t" r="r" b="b"/>
              <a:pathLst>
                <a:path w="3868" h="2731" extrusionOk="0">
                  <a:moveTo>
                    <a:pt x="3671" y="0"/>
                  </a:moveTo>
                  <a:lnTo>
                    <a:pt x="3671" y="87"/>
                  </a:lnTo>
                  <a:cubicBezTo>
                    <a:pt x="3594" y="1092"/>
                    <a:pt x="2753" y="1857"/>
                    <a:pt x="1759" y="1857"/>
                  </a:cubicBezTo>
                  <a:lnTo>
                    <a:pt x="1617" y="1857"/>
                  </a:lnTo>
                  <a:cubicBezTo>
                    <a:pt x="907" y="1803"/>
                    <a:pt x="317" y="1366"/>
                    <a:pt x="33" y="776"/>
                  </a:cubicBezTo>
                  <a:lnTo>
                    <a:pt x="33" y="776"/>
                  </a:lnTo>
                  <a:cubicBezTo>
                    <a:pt x="0" y="1791"/>
                    <a:pt x="776" y="2655"/>
                    <a:pt x="1802" y="2731"/>
                  </a:cubicBezTo>
                  <a:lnTo>
                    <a:pt x="1945" y="2731"/>
                  </a:lnTo>
                  <a:cubicBezTo>
                    <a:pt x="2938" y="2731"/>
                    <a:pt x="3780" y="1966"/>
                    <a:pt x="3845" y="961"/>
                  </a:cubicBezTo>
                  <a:lnTo>
                    <a:pt x="3845" y="951"/>
                  </a:lnTo>
                  <a:lnTo>
                    <a:pt x="3856" y="939"/>
                  </a:lnTo>
                  <a:cubicBezTo>
                    <a:pt x="3867" y="612"/>
                    <a:pt x="3802" y="284"/>
                    <a:pt x="36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8" name="Google Shape;3488;p81"/>
            <p:cNvSpPr/>
            <p:nvPr>
              <p:custDataLst>
                <p:tags r:id="rId50"/>
              </p:custDataLst>
            </p:nvPr>
          </p:nvSpPr>
          <p:spPr>
            <a:xfrm>
              <a:off x="4646850" y="2236725"/>
              <a:ext cx="58725" cy="105975"/>
            </a:xfrm>
            <a:custGeom>
              <a:avLst/>
              <a:gdLst/>
              <a:ahLst/>
              <a:cxnLst/>
              <a:rect l="l" t="t" r="r" b="b"/>
              <a:pathLst>
                <a:path w="2349" h="4239" extrusionOk="0">
                  <a:moveTo>
                    <a:pt x="1885" y="1"/>
                  </a:moveTo>
                  <a:cubicBezTo>
                    <a:pt x="1474" y="1"/>
                    <a:pt x="717" y="443"/>
                    <a:pt x="502" y="1311"/>
                  </a:cubicBezTo>
                  <a:cubicBezTo>
                    <a:pt x="502" y="1311"/>
                    <a:pt x="0" y="2763"/>
                    <a:pt x="252" y="3583"/>
                  </a:cubicBezTo>
                  <a:cubicBezTo>
                    <a:pt x="393" y="4039"/>
                    <a:pt x="685" y="4238"/>
                    <a:pt x="1004" y="4238"/>
                  </a:cubicBezTo>
                  <a:cubicBezTo>
                    <a:pt x="1251" y="4238"/>
                    <a:pt x="1513" y="4120"/>
                    <a:pt x="1737" y="3911"/>
                  </a:cubicBezTo>
                  <a:cubicBezTo>
                    <a:pt x="2250" y="3430"/>
                    <a:pt x="2349" y="306"/>
                    <a:pt x="2097" y="66"/>
                  </a:cubicBezTo>
                  <a:cubicBezTo>
                    <a:pt x="2050" y="22"/>
                    <a:pt x="1976" y="1"/>
                    <a:pt x="18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9" name="Google Shape;3489;p81"/>
            <p:cNvSpPr/>
            <p:nvPr>
              <p:custDataLst>
                <p:tags r:id="rId51"/>
              </p:custDataLst>
            </p:nvPr>
          </p:nvSpPr>
          <p:spPr>
            <a:xfrm>
              <a:off x="4671950" y="2331750"/>
              <a:ext cx="20525" cy="10950"/>
            </a:xfrm>
            <a:custGeom>
              <a:avLst/>
              <a:gdLst/>
              <a:ahLst/>
              <a:cxnLst/>
              <a:rect l="l" t="t" r="r" b="b"/>
              <a:pathLst>
                <a:path w="821" h="438" extrusionOk="0">
                  <a:moveTo>
                    <a:pt x="493" y="295"/>
                  </a:moveTo>
                  <a:cubicBezTo>
                    <a:pt x="329" y="394"/>
                    <a:pt x="165" y="437"/>
                    <a:pt x="1" y="437"/>
                  </a:cubicBezTo>
                  <a:lnTo>
                    <a:pt x="1" y="437"/>
                  </a:lnTo>
                  <a:cubicBezTo>
                    <a:pt x="165" y="437"/>
                    <a:pt x="329" y="394"/>
                    <a:pt x="493" y="295"/>
                  </a:cubicBezTo>
                  <a:close/>
                  <a:moveTo>
                    <a:pt x="733" y="110"/>
                  </a:moveTo>
                  <a:lnTo>
                    <a:pt x="733" y="110"/>
                  </a:lnTo>
                  <a:lnTo>
                    <a:pt x="733" y="110"/>
                  </a:lnTo>
                  <a:close/>
                  <a:moveTo>
                    <a:pt x="733" y="110"/>
                  </a:moveTo>
                  <a:lnTo>
                    <a:pt x="733" y="110"/>
                  </a:lnTo>
                  <a:lnTo>
                    <a:pt x="733" y="110"/>
                  </a:lnTo>
                  <a:close/>
                  <a:moveTo>
                    <a:pt x="733" y="110"/>
                  </a:moveTo>
                  <a:lnTo>
                    <a:pt x="733" y="110"/>
                  </a:lnTo>
                  <a:lnTo>
                    <a:pt x="733" y="110"/>
                  </a:lnTo>
                  <a:close/>
                  <a:moveTo>
                    <a:pt x="733" y="110"/>
                  </a:moveTo>
                  <a:lnTo>
                    <a:pt x="733" y="110"/>
                  </a:lnTo>
                  <a:lnTo>
                    <a:pt x="733" y="110"/>
                  </a:lnTo>
                  <a:close/>
                  <a:moveTo>
                    <a:pt x="733" y="110"/>
                  </a:moveTo>
                  <a:lnTo>
                    <a:pt x="733" y="110"/>
                  </a:lnTo>
                  <a:lnTo>
                    <a:pt x="733" y="110"/>
                  </a:lnTo>
                  <a:close/>
                  <a:moveTo>
                    <a:pt x="744" y="110"/>
                  </a:moveTo>
                  <a:lnTo>
                    <a:pt x="733" y="110"/>
                  </a:lnTo>
                  <a:lnTo>
                    <a:pt x="744" y="110"/>
                  </a:lnTo>
                  <a:close/>
                  <a:moveTo>
                    <a:pt x="744" y="98"/>
                  </a:moveTo>
                  <a:lnTo>
                    <a:pt x="744" y="110"/>
                  </a:lnTo>
                  <a:lnTo>
                    <a:pt x="744" y="98"/>
                  </a:lnTo>
                  <a:close/>
                  <a:moveTo>
                    <a:pt x="744" y="98"/>
                  </a:moveTo>
                  <a:lnTo>
                    <a:pt x="744" y="98"/>
                  </a:lnTo>
                  <a:lnTo>
                    <a:pt x="744" y="98"/>
                  </a:lnTo>
                  <a:close/>
                  <a:moveTo>
                    <a:pt x="744" y="98"/>
                  </a:moveTo>
                  <a:lnTo>
                    <a:pt x="744" y="98"/>
                  </a:lnTo>
                  <a:lnTo>
                    <a:pt x="744" y="98"/>
                  </a:lnTo>
                  <a:close/>
                  <a:moveTo>
                    <a:pt x="755" y="88"/>
                  </a:moveTo>
                  <a:cubicBezTo>
                    <a:pt x="755" y="98"/>
                    <a:pt x="755" y="98"/>
                    <a:pt x="744" y="98"/>
                  </a:cubicBezTo>
                  <a:cubicBezTo>
                    <a:pt x="755" y="98"/>
                    <a:pt x="755" y="98"/>
                    <a:pt x="755" y="88"/>
                  </a:cubicBezTo>
                  <a:close/>
                  <a:moveTo>
                    <a:pt x="755" y="88"/>
                  </a:moveTo>
                  <a:lnTo>
                    <a:pt x="755" y="88"/>
                  </a:lnTo>
                  <a:lnTo>
                    <a:pt x="755" y="88"/>
                  </a:lnTo>
                  <a:close/>
                  <a:moveTo>
                    <a:pt x="766" y="77"/>
                  </a:moveTo>
                  <a:lnTo>
                    <a:pt x="755" y="88"/>
                  </a:lnTo>
                  <a:lnTo>
                    <a:pt x="766" y="77"/>
                  </a:lnTo>
                  <a:close/>
                  <a:moveTo>
                    <a:pt x="766" y="77"/>
                  </a:moveTo>
                  <a:lnTo>
                    <a:pt x="766" y="77"/>
                  </a:lnTo>
                  <a:lnTo>
                    <a:pt x="766" y="77"/>
                  </a:lnTo>
                  <a:close/>
                  <a:moveTo>
                    <a:pt x="766" y="77"/>
                  </a:moveTo>
                  <a:lnTo>
                    <a:pt x="766" y="77"/>
                  </a:lnTo>
                  <a:lnTo>
                    <a:pt x="766" y="77"/>
                  </a:lnTo>
                  <a:close/>
                  <a:moveTo>
                    <a:pt x="766" y="77"/>
                  </a:moveTo>
                  <a:lnTo>
                    <a:pt x="766" y="77"/>
                  </a:lnTo>
                  <a:lnTo>
                    <a:pt x="766" y="77"/>
                  </a:lnTo>
                  <a:close/>
                  <a:moveTo>
                    <a:pt x="766" y="66"/>
                  </a:moveTo>
                  <a:lnTo>
                    <a:pt x="766" y="77"/>
                  </a:lnTo>
                  <a:lnTo>
                    <a:pt x="766" y="66"/>
                  </a:lnTo>
                  <a:close/>
                  <a:moveTo>
                    <a:pt x="777" y="66"/>
                  </a:moveTo>
                  <a:lnTo>
                    <a:pt x="766" y="66"/>
                  </a:lnTo>
                  <a:lnTo>
                    <a:pt x="777" y="66"/>
                  </a:lnTo>
                  <a:close/>
                  <a:moveTo>
                    <a:pt x="777" y="66"/>
                  </a:moveTo>
                  <a:lnTo>
                    <a:pt x="777" y="66"/>
                  </a:lnTo>
                  <a:lnTo>
                    <a:pt x="777" y="66"/>
                  </a:lnTo>
                  <a:close/>
                  <a:moveTo>
                    <a:pt x="777" y="66"/>
                  </a:moveTo>
                  <a:lnTo>
                    <a:pt x="777" y="66"/>
                  </a:lnTo>
                  <a:lnTo>
                    <a:pt x="777" y="66"/>
                  </a:lnTo>
                  <a:close/>
                  <a:moveTo>
                    <a:pt x="777" y="55"/>
                  </a:moveTo>
                  <a:lnTo>
                    <a:pt x="777" y="66"/>
                  </a:lnTo>
                  <a:lnTo>
                    <a:pt x="777" y="55"/>
                  </a:lnTo>
                  <a:close/>
                  <a:moveTo>
                    <a:pt x="777" y="55"/>
                  </a:moveTo>
                  <a:lnTo>
                    <a:pt x="777" y="55"/>
                  </a:lnTo>
                  <a:lnTo>
                    <a:pt x="777" y="55"/>
                  </a:lnTo>
                  <a:close/>
                  <a:moveTo>
                    <a:pt x="787" y="55"/>
                  </a:moveTo>
                  <a:lnTo>
                    <a:pt x="777" y="55"/>
                  </a:lnTo>
                  <a:lnTo>
                    <a:pt x="787" y="55"/>
                  </a:lnTo>
                  <a:close/>
                  <a:moveTo>
                    <a:pt x="787" y="55"/>
                  </a:moveTo>
                  <a:lnTo>
                    <a:pt x="787" y="55"/>
                  </a:lnTo>
                  <a:lnTo>
                    <a:pt x="787" y="55"/>
                  </a:lnTo>
                  <a:close/>
                  <a:moveTo>
                    <a:pt x="787" y="55"/>
                  </a:moveTo>
                  <a:lnTo>
                    <a:pt x="787" y="55"/>
                  </a:lnTo>
                  <a:lnTo>
                    <a:pt x="787" y="55"/>
                  </a:lnTo>
                  <a:close/>
                  <a:moveTo>
                    <a:pt x="787" y="44"/>
                  </a:moveTo>
                  <a:lnTo>
                    <a:pt x="787" y="55"/>
                  </a:lnTo>
                  <a:lnTo>
                    <a:pt x="787" y="44"/>
                  </a:lnTo>
                  <a:close/>
                  <a:moveTo>
                    <a:pt x="787" y="44"/>
                  </a:moveTo>
                  <a:lnTo>
                    <a:pt x="787" y="44"/>
                  </a:lnTo>
                  <a:lnTo>
                    <a:pt x="787" y="44"/>
                  </a:lnTo>
                  <a:close/>
                  <a:moveTo>
                    <a:pt x="787" y="44"/>
                  </a:moveTo>
                  <a:lnTo>
                    <a:pt x="787" y="44"/>
                  </a:lnTo>
                  <a:lnTo>
                    <a:pt x="787" y="44"/>
                  </a:lnTo>
                  <a:close/>
                  <a:moveTo>
                    <a:pt x="799" y="33"/>
                  </a:moveTo>
                  <a:lnTo>
                    <a:pt x="799" y="44"/>
                  </a:lnTo>
                  <a:lnTo>
                    <a:pt x="799" y="33"/>
                  </a:lnTo>
                  <a:close/>
                  <a:moveTo>
                    <a:pt x="799" y="33"/>
                  </a:moveTo>
                  <a:lnTo>
                    <a:pt x="799" y="33"/>
                  </a:lnTo>
                  <a:lnTo>
                    <a:pt x="799" y="33"/>
                  </a:lnTo>
                  <a:close/>
                  <a:moveTo>
                    <a:pt x="799" y="33"/>
                  </a:moveTo>
                  <a:lnTo>
                    <a:pt x="799" y="33"/>
                  </a:lnTo>
                  <a:lnTo>
                    <a:pt x="799" y="33"/>
                  </a:lnTo>
                  <a:close/>
                  <a:moveTo>
                    <a:pt x="799" y="33"/>
                  </a:moveTo>
                  <a:lnTo>
                    <a:pt x="799" y="33"/>
                  </a:lnTo>
                  <a:lnTo>
                    <a:pt x="799" y="33"/>
                  </a:lnTo>
                  <a:close/>
                  <a:moveTo>
                    <a:pt x="799" y="33"/>
                  </a:moveTo>
                  <a:lnTo>
                    <a:pt x="799" y="33"/>
                  </a:lnTo>
                  <a:lnTo>
                    <a:pt x="799" y="33"/>
                  </a:lnTo>
                  <a:close/>
                  <a:moveTo>
                    <a:pt x="799" y="22"/>
                  </a:moveTo>
                  <a:lnTo>
                    <a:pt x="799" y="33"/>
                  </a:lnTo>
                  <a:lnTo>
                    <a:pt x="799" y="22"/>
                  </a:lnTo>
                  <a:close/>
                  <a:moveTo>
                    <a:pt x="799" y="22"/>
                  </a:moveTo>
                  <a:lnTo>
                    <a:pt x="799" y="22"/>
                  </a:lnTo>
                  <a:lnTo>
                    <a:pt x="799" y="22"/>
                  </a:lnTo>
                  <a:close/>
                  <a:moveTo>
                    <a:pt x="809" y="22"/>
                  </a:moveTo>
                  <a:lnTo>
                    <a:pt x="799" y="22"/>
                  </a:lnTo>
                  <a:lnTo>
                    <a:pt x="809" y="22"/>
                  </a:lnTo>
                  <a:close/>
                  <a:moveTo>
                    <a:pt x="809" y="22"/>
                  </a:moveTo>
                  <a:lnTo>
                    <a:pt x="809" y="22"/>
                  </a:lnTo>
                  <a:lnTo>
                    <a:pt x="809" y="22"/>
                  </a:lnTo>
                  <a:close/>
                  <a:moveTo>
                    <a:pt x="809" y="22"/>
                  </a:moveTo>
                  <a:lnTo>
                    <a:pt x="809" y="22"/>
                  </a:lnTo>
                  <a:lnTo>
                    <a:pt x="809" y="22"/>
                  </a:lnTo>
                  <a:close/>
                  <a:moveTo>
                    <a:pt x="809" y="22"/>
                  </a:moveTo>
                  <a:lnTo>
                    <a:pt x="809" y="22"/>
                  </a:lnTo>
                  <a:lnTo>
                    <a:pt x="809" y="22"/>
                  </a:lnTo>
                  <a:close/>
                  <a:moveTo>
                    <a:pt x="809" y="11"/>
                  </a:moveTo>
                  <a:lnTo>
                    <a:pt x="809" y="11"/>
                  </a:lnTo>
                  <a:lnTo>
                    <a:pt x="809" y="11"/>
                  </a:lnTo>
                  <a:close/>
                  <a:moveTo>
                    <a:pt x="809" y="11"/>
                  </a:moveTo>
                  <a:lnTo>
                    <a:pt x="809" y="11"/>
                  </a:lnTo>
                  <a:lnTo>
                    <a:pt x="809" y="11"/>
                  </a:lnTo>
                  <a:close/>
                  <a:moveTo>
                    <a:pt x="809" y="11"/>
                  </a:moveTo>
                  <a:lnTo>
                    <a:pt x="809" y="11"/>
                  </a:lnTo>
                  <a:lnTo>
                    <a:pt x="809" y="11"/>
                  </a:lnTo>
                  <a:close/>
                  <a:moveTo>
                    <a:pt x="809" y="11"/>
                  </a:moveTo>
                  <a:lnTo>
                    <a:pt x="809" y="11"/>
                  </a:lnTo>
                  <a:lnTo>
                    <a:pt x="809" y="11"/>
                  </a:lnTo>
                  <a:close/>
                  <a:moveTo>
                    <a:pt x="821" y="1"/>
                  </a:moveTo>
                  <a:lnTo>
                    <a:pt x="821"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0" name="Google Shape;3490;p81"/>
            <p:cNvSpPr/>
            <p:nvPr>
              <p:custDataLst>
                <p:tags r:id="rId52"/>
              </p:custDataLst>
            </p:nvPr>
          </p:nvSpPr>
          <p:spPr>
            <a:xfrm>
              <a:off x="4649025" y="2282325"/>
              <a:ext cx="50825" cy="60375"/>
            </a:xfrm>
            <a:custGeom>
              <a:avLst/>
              <a:gdLst/>
              <a:ahLst/>
              <a:cxnLst/>
              <a:rect l="l" t="t" r="r" b="b"/>
              <a:pathLst>
                <a:path w="2033" h="2415" extrusionOk="0">
                  <a:moveTo>
                    <a:pt x="274" y="0"/>
                  </a:moveTo>
                  <a:cubicBezTo>
                    <a:pt x="143" y="492"/>
                    <a:pt x="0" y="1245"/>
                    <a:pt x="165" y="1759"/>
                  </a:cubicBezTo>
                  <a:cubicBezTo>
                    <a:pt x="306" y="2218"/>
                    <a:pt x="602" y="2414"/>
                    <a:pt x="918" y="2414"/>
                  </a:cubicBezTo>
                  <a:cubicBezTo>
                    <a:pt x="1082" y="2414"/>
                    <a:pt x="1246" y="2371"/>
                    <a:pt x="1410" y="2272"/>
                  </a:cubicBezTo>
                  <a:cubicBezTo>
                    <a:pt x="1486" y="2228"/>
                    <a:pt x="1573" y="2163"/>
                    <a:pt x="1650" y="2087"/>
                  </a:cubicBezTo>
                  <a:lnTo>
                    <a:pt x="1661" y="2087"/>
                  </a:lnTo>
                  <a:lnTo>
                    <a:pt x="1661" y="2075"/>
                  </a:lnTo>
                  <a:cubicBezTo>
                    <a:pt x="1672" y="2075"/>
                    <a:pt x="1672" y="2075"/>
                    <a:pt x="1672" y="2065"/>
                  </a:cubicBezTo>
                  <a:lnTo>
                    <a:pt x="1683" y="2054"/>
                  </a:lnTo>
                  <a:lnTo>
                    <a:pt x="1683" y="2043"/>
                  </a:lnTo>
                  <a:lnTo>
                    <a:pt x="1694" y="2043"/>
                  </a:lnTo>
                  <a:lnTo>
                    <a:pt x="1694" y="2032"/>
                  </a:lnTo>
                  <a:lnTo>
                    <a:pt x="1704" y="2032"/>
                  </a:lnTo>
                  <a:lnTo>
                    <a:pt x="1704" y="2021"/>
                  </a:lnTo>
                  <a:lnTo>
                    <a:pt x="1716" y="2021"/>
                  </a:lnTo>
                  <a:lnTo>
                    <a:pt x="1716" y="2010"/>
                  </a:lnTo>
                  <a:lnTo>
                    <a:pt x="1716" y="1999"/>
                  </a:lnTo>
                  <a:lnTo>
                    <a:pt x="1726" y="1999"/>
                  </a:lnTo>
                  <a:lnTo>
                    <a:pt x="1726" y="1988"/>
                  </a:lnTo>
                  <a:lnTo>
                    <a:pt x="1738" y="1978"/>
                  </a:lnTo>
                  <a:cubicBezTo>
                    <a:pt x="1869" y="1759"/>
                    <a:pt x="1966" y="1344"/>
                    <a:pt x="2032" y="874"/>
                  </a:cubicBezTo>
                  <a:cubicBezTo>
                    <a:pt x="1748" y="863"/>
                    <a:pt x="1420" y="820"/>
                    <a:pt x="1148" y="667"/>
                  </a:cubicBezTo>
                  <a:cubicBezTo>
                    <a:pt x="962" y="558"/>
                    <a:pt x="842" y="361"/>
                    <a:pt x="765" y="131"/>
                  </a:cubicBezTo>
                  <a:cubicBezTo>
                    <a:pt x="590" y="121"/>
                    <a:pt x="415" y="77"/>
                    <a:pt x="2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1" name="Google Shape;3491;p81"/>
            <p:cNvSpPr/>
            <p:nvPr>
              <p:custDataLst>
                <p:tags r:id="rId53"/>
              </p:custDataLst>
            </p:nvPr>
          </p:nvSpPr>
          <p:spPr>
            <a:xfrm>
              <a:off x="4635925" y="2177200"/>
              <a:ext cx="73475" cy="108425"/>
            </a:xfrm>
            <a:custGeom>
              <a:avLst/>
              <a:gdLst/>
              <a:ahLst/>
              <a:cxnLst/>
              <a:rect l="l" t="t" r="r" b="b"/>
              <a:pathLst>
                <a:path w="2939" h="4337" extrusionOk="0">
                  <a:moveTo>
                    <a:pt x="219" y="0"/>
                  </a:moveTo>
                  <a:cubicBezTo>
                    <a:pt x="219" y="0"/>
                    <a:pt x="284" y="797"/>
                    <a:pt x="164" y="1474"/>
                  </a:cubicBezTo>
                  <a:cubicBezTo>
                    <a:pt x="55" y="2152"/>
                    <a:pt x="0" y="3233"/>
                    <a:pt x="393" y="3856"/>
                  </a:cubicBezTo>
                  <a:cubicBezTo>
                    <a:pt x="582" y="4155"/>
                    <a:pt x="969" y="4336"/>
                    <a:pt x="1364" y="4336"/>
                  </a:cubicBezTo>
                  <a:cubicBezTo>
                    <a:pt x="1790" y="4336"/>
                    <a:pt x="2226" y="4126"/>
                    <a:pt x="2436" y="3627"/>
                  </a:cubicBezTo>
                  <a:cubicBezTo>
                    <a:pt x="2830" y="2665"/>
                    <a:pt x="2939" y="175"/>
                    <a:pt x="2939" y="175"/>
                  </a:cubicBezTo>
                  <a:lnTo>
                    <a:pt x="219" y="0"/>
                  </a:ln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2" name="Google Shape;3492;p81"/>
            <p:cNvSpPr/>
            <p:nvPr>
              <p:custDataLst>
                <p:tags r:id="rId54"/>
              </p:custDataLst>
            </p:nvPr>
          </p:nvSpPr>
          <p:spPr>
            <a:xfrm>
              <a:off x="4696825" y="2267575"/>
              <a:ext cx="25" cy="300"/>
            </a:xfrm>
            <a:custGeom>
              <a:avLst/>
              <a:gdLst/>
              <a:ahLst/>
              <a:cxnLst/>
              <a:rect l="l" t="t" r="r" b="b"/>
              <a:pathLst>
                <a:path w="1" h="12" extrusionOk="0">
                  <a:moveTo>
                    <a:pt x="0" y="12"/>
                  </a:moveTo>
                  <a:lnTo>
                    <a:pt x="0" y="12"/>
                  </a:lnTo>
                  <a:lnTo>
                    <a:pt x="0" y="12"/>
                  </a:lnTo>
                  <a:close/>
                  <a:moveTo>
                    <a:pt x="0" y="0"/>
                  </a:moveTo>
                  <a:lnTo>
                    <a:pt x="0" y="0"/>
                  </a:lnTo>
                  <a:close/>
                </a:path>
              </a:pathLst>
            </a:custGeom>
            <a:solidFill>
              <a:srgbClr val="D55D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3" name="Google Shape;3493;p81"/>
            <p:cNvSpPr/>
            <p:nvPr>
              <p:custDataLst>
                <p:tags r:id="rId55"/>
              </p:custDataLst>
            </p:nvPr>
          </p:nvSpPr>
          <p:spPr>
            <a:xfrm>
              <a:off x="4654475" y="2281500"/>
              <a:ext cx="1400" cy="850"/>
            </a:xfrm>
            <a:custGeom>
              <a:avLst/>
              <a:gdLst/>
              <a:ahLst/>
              <a:cxnLst/>
              <a:rect l="l" t="t" r="r" b="b"/>
              <a:pathLst>
                <a:path w="56" h="34" extrusionOk="0">
                  <a:moveTo>
                    <a:pt x="1" y="1"/>
                  </a:moveTo>
                  <a:cubicBezTo>
                    <a:pt x="23" y="11"/>
                    <a:pt x="34" y="23"/>
                    <a:pt x="56" y="33"/>
                  </a:cubicBezTo>
                  <a:lnTo>
                    <a:pt x="56" y="33"/>
                  </a:lnTo>
                  <a:cubicBezTo>
                    <a:pt x="34" y="23"/>
                    <a:pt x="23" y="11"/>
                    <a:pt x="1"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4" name="Google Shape;3494;p81"/>
            <p:cNvSpPr/>
            <p:nvPr>
              <p:custDataLst>
                <p:tags r:id="rId56"/>
              </p:custDataLst>
            </p:nvPr>
          </p:nvSpPr>
          <p:spPr>
            <a:xfrm>
              <a:off x="4655850" y="2267850"/>
              <a:ext cx="41000" cy="17775"/>
            </a:xfrm>
            <a:custGeom>
              <a:avLst/>
              <a:gdLst/>
              <a:ahLst/>
              <a:cxnLst/>
              <a:rect l="l" t="t" r="r" b="b"/>
              <a:pathLst>
                <a:path w="1640" h="711" extrusionOk="0">
                  <a:moveTo>
                    <a:pt x="1" y="579"/>
                  </a:moveTo>
                  <a:lnTo>
                    <a:pt x="1" y="579"/>
                  </a:lnTo>
                  <a:lnTo>
                    <a:pt x="1" y="579"/>
                  </a:lnTo>
                  <a:lnTo>
                    <a:pt x="1" y="579"/>
                  </a:lnTo>
                  <a:lnTo>
                    <a:pt x="1" y="579"/>
                  </a:lnTo>
                  <a:close/>
                  <a:moveTo>
                    <a:pt x="1639" y="1"/>
                  </a:moveTo>
                  <a:cubicBezTo>
                    <a:pt x="1431" y="503"/>
                    <a:pt x="994" y="710"/>
                    <a:pt x="569" y="710"/>
                  </a:cubicBezTo>
                  <a:lnTo>
                    <a:pt x="492" y="710"/>
                  </a:lnTo>
                  <a:lnTo>
                    <a:pt x="492" y="710"/>
                  </a:lnTo>
                  <a:lnTo>
                    <a:pt x="569" y="710"/>
                  </a:lnTo>
                  <a:cubicBezTo>
                    <a:pt x="994" y="710"/>
                    <a:pt x="1431" y="503"/>
                    <a:pt x="1639" y="1"/>
                  </a:cubicBezTo>
                  <a:close/>
                </a:path>
              </a:pathLst>
            </a:custGeom>
            <a:solidFill>
              <a:srgbClr val="D55D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5" name="Google Shape;3495;p81"/>
            <p:cNvSpPr/>
            <p:nvPr>
              <p:custDataLst>
                <p:tags r:id="rId57"/>
              </p:custDataLst>
            </p:nvPr>
          </p:nvSpPr>
          <p:spPr>
            <a:xfrm>
              <a:off x="4655850" y="2282325"/>
              <a:ext cx="12300" cy="3300"/>
            </a:xfrm>
            <a:custGeom>
              <a:avLst/>
              <a:gdLst/>
              <a:ahLst/>
              <a:cxnLst/>
              <a:rect l="l" t="t" r="r" b="b"/>
              <a:pathLst>
                <a:path w="492" h="132" extrusionOk="0">
                  <a:moveTo>
                    <a:pt x="1" y="0"/>
                  </a:moveTo>
                  <a:lnTo>
                    <a:pt x="1" y="0"/>
                  </a:lnTo>
                  <a:cubicBezTo>
                    <a:pt x="142" y="77"/>
                    <a:pt x="317" y="121"/>
                    <a:pt x="492" y="131"/>
                  </a:cubicBezTo>
                  <a:lnTo>
                    <a:pt x="492" y="131"/>
                  </a:lnTo>
                  <a:cubicBezTo>
                    <a:pt x="317" y="121"/>
                    <a:pt x="142" y="77"/>
                    <a:pt x="1" y="0"/>
                  </a:cubicBezTo>
                  <a:close/>
                </a:path>
              </a:pathLst>
            </a:custGeom>
            <a:solidFill>
              <a:srgbClr val="C255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6" name="Google Shape;3496;p81"/>
            <p:cNvSpPr/>
            <p:nvPr>
              <p:custDataLst>
                <p:tags r:id="rId58"/>
              </p:custDataLst>
            </p:nvPr>
          </p:nvSpPr>
          <p:spPr>
            <a:xfrm>
              <a:off x="4637000" y="2217875"/>
              <a:ext cx="62575" cy="67750"/>
            </a:xfrm>
            <a:custGeom>
              <a:avLst/>
              <a:gdLst/>
              <a:ahLst/>
              <a:cxnLst/>
              <a:rect l="l" t="t" r="r" b="b"/>
              <a:pathLst>
                <a:path w="2503" h="2710" extrusionOk="0">
                  <a:moveTo>
                    <a:pt x="100" y="0"/>
                  </a:moveTo>
                  <a:cubicBezTo>
                    <a:pt x="88" y="77"/>
                    <a:pt x="78" y="165"/>
                    <a:pt x="66" y="262"/>
                  </a:cubicBezTo>
                  <a:cubicBezTo>
                    <a:pt x="1" y="907"/>
                    <a:pt x="23" y="1716"/>
                    <a:pt x="350" y="2229"/>
                  </a:cubicBezTo>
                  <a:cubicBezTo>
                    <a:pt x="438" y="2360"/>
                    <a:pt x="558" y="2469"/>
                    <a:pt x="700" y="2546"/>
                  </a:cubicBezTo>
                  <a:cubicBezTo>
                    <a:pt x="722" y="2556"/>
                    <a:pt x="733" y="2568"/>
                    <a:pt x="755" y="2578"/>
                  </a:cubicBezTo>
                  <a:cubicBezTo>
                    <a:pt x="896" y="2655"/>
                    <a:pt x="1071" y="2699"/>
                    <a:pt x="1246" y="2709"/>
                  </a:cubicBezTo>
                  <a:lnTo>
                    <a:pt x="1323" y="2709"/>
                  </a:lnTo>
                  <a:cubicBezTo>
                    <a:pt x="1748" y="2709"/>
                    <a:pt x="2185" y="2502"/>
                    <a:pt x="2393" y="2000"/>
                  </a:cubicBezTo>
                  <a:lnTo>
                    <a:pt x="2393" y="1988"/>
                  </a:lnTo>
                  <a:cubicBezTo>
                    <a:pt x="2437" y="1890"/>
                    <a:pt x="2469" y="1781"/>
                    <a:pt x="2503" y="1650"/>
                  </a:cubicBezTo>
                  <a:lnTo>
                    <a:pt x="2503" y="1650"/>
                  </a:lnTo>
                  <a:cubicBezTo>
                    <a:pt x="2185" y="1737"/>
                    <a:pt x="1891" y="1803"/>
                    <a:pt x="1694" y="1803"/>
                  </a:cubicBezTo>
                  <a:cubicBezTo>
                    <a:pt x="1629" y="1803"/>
                    <a:pt x="1574" y="1792"/>
                    <a:pt x="1519" y="1781"/>
                  </a:cubicBezTo>
                  <a:cubicBezTo>
                    <a:pt x="1170" y="1661"/>
                    <a:pt x="1093" y="940"/>
                    <a:pt x="1093" y="394"/>
                  </a:cubicBezTo>
                  <a:cubicBezTo>
                    <a:pt x="700" y="306"/>
                    <a:pt x="328" y="175"/>
                    <a:pt x="100" y="0"/>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7" name="Google Shape;3497;p81"/>
            <p:cNvSpPr/>
            <p:nvPr>
              <p:custDataLst>
                <p:tags r:id="rId59"/>
              </p:custDataLst>
            </p:nvPr>
          </p:nvSpPr>
          <p:spPr>
            <a:xfrm>
              <a:off x="4629100" y="2049875"/>
              <a:ext cx="108150" cy="180625"/>
            </a:xfrm>
            <a:custGeom>
              <a:avLst/>
              <a:gdLst/>
              <a:ahLst/>
              <a:cxnLst/>
              <a:rect l="l" t="t" r="r" b="b"/>
              <a:pathLst>
                <a:path w="4326" h="7225" extrusionOk="0">
                  <a:moveTo>
                    <a:pt x="2546" y="0"/>
                  </a:moveTo>
                  <a:cubicBezTo>
                    <a:pt x="1573" y="0"/>
                    <a:pt x="530" y="101"/>
                    <a:pt x="350" y="516"/>
                  </a:cubicBezTo>
                  <a:cubicBezTo>
                    <a:pt x="0" y="1324"/>
                    <a:pt x="66" y="5705"/>
                    <a:pt x="186" y="6404"/>
                  </a:cubicBezTo>
                  <a:cubicBezTo>
                    <a:pt x="274" y="6908"/>
                    <a:pt x="1552" y="7225"/>
                    <a:pt x="2419" y="7225"/>
                  </a:cubicBezTo>
                  <a:cubicBezTo>
                    <a:pt x="2735" y="7225"/>
                    <a:pt x="2996" y="7182"/>
                    <a:pt x="3124" y="7092"/>
                  </a:cubicBezTo>
                  <a:cubicBezTo>
                    <a:pt x="3615" y="6754"/>
                    <a:pt x="3812" y="4001"/>
                    <a:pt x="4031" y="2766"/>
                  </a:cubicBezTo>
                  <a:cubicBezTo>
                    <a:pt x="4239" y="1532"/>
                    <a:pt x="4326" y="91"/>
                    <a:pt x="4326" y="91"/>
                  </a:cubicBezTo>
                  <a:cubicBezTo>
                    <a:pt x="4326" y="91"/>
                    <a:pt x="3468" y="0"/>
                    <a:pt x="25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8" name="Google Shape;3498;p81"/>
            <p:cNvSpPr/>
            <p:nvPr>
              <p:custDataLst>
                <p:tags r:id="rId60"/>
              </p:custDataLst>
            </p:nvPr>
          </p:nvSpPr>
          <p:spPr>
            <a:xfrm>
              <a:off x="4729300" y="2067125"/>
              <a:ext cx="6875" cy="55475"/>
            </a:xfrm>
            <a:custGeom>
              <a:avLst/>
              <a:gdLst/>
              <a:ahLst/>
              <a:cxnLst/>
              <a:rect l="l" t="t" r="r" b="b"/>
              <a:pathLst>
                <a:path w="275" h="2219" extrusionOk="0">
                  <a:moveTo>
                    <a:pt x="23" y="2076"/>
                  </a:moveTo>
                  <a:cubicBezTo>
                    <a:pt x="12" y="2120"/>
                    <a:pt x="1" y="2164"/>
                    <a:pt x="1" y="2219"/>
                  </a:cubicBezTo>
                  <a:lnTo>
                    <a:pt x="1" y="2219"/>
                  </a:lnTo>
                  <a:cubicBezTo>
                    <a:pt x="1" y="2164"/>
                    <a:pt x="12" y="2120"/>
                    <a:pt x="23" y="2076"/>
                  </a:cubicBezTo>
                  <a:close/>
                  <a:moveTo>
                    <a:pt x="274" y="1"/>
                  </a:moveTo>
                  <a:lnTo>
                    <a:pt x="274" y="1"/>
                  </a:lnTo>
                  <a:cubicBezTo>
                    <a:pt x="231" y="525"/>
                    <a:pt x="143" y="1312"/>
                    <a:pt x="23" y="2022"/>
                  </a:cubicBezTo>
                  <a:cubicBezTo>
                    <a:pt x="143" y="1312"/>
                    <a:pt x="231" y="525"/>
                    <a:pt x="274"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9" name="Google Shape;3499;p81"/>
            <p:cNvSpPr/>
            <p:nvPr>
              <p:custDataLst>
                <p:tags r:id="rId61"/>
              </p:custDataLst>
            </p:nvPr>
          </p:nvSpPr>
          <p:spPr>
            <a:xfrm>
              <a:off x="4632375" y="2067125"/>
              <a:ext cx="103800" cy="161975"/>
            </a:xfrm>
            <a:custGeom>
              <a:avLst/>
              <a:gdLst/>
              <a:ahLst/>
              <a:cxnLst/>
              <a:rect l="l" t="t" r="r" b="b"/>
              <a:pathLst>
                <a:path w="4152" h="6479" extrusionOk="0">
                  <a:moveTo>
                    <a:pt x="4151" y="1"/>
                  </a:moveTo>
                  <a:cubicBezTo>
                    <a:pt x="4020" y="209"/>
                    <a:pt x="3550" y="427"/>
                    <a:pt x="2916" y="547"/>
                  </a:cubicBezTo>
                  <a:cubicBezTo>
                    <a:pt x="2676" y="689"/>
                    <a:pt x="2404" y="853"/>
                    <a:pt x="2174" y="1093"/>
                  </a:cubicBezTo>
                  <a:cubicBezTo>
                    <a:pt x="1409" y="1836"/>
                    <a:pt x="437" y="4261"/>
                    <a:pt x="437" y="4261"/>
                  </a:cubicBezTo>
                  <a:cubicBezTo>
                    <a:pt x="470" y="4545"/>
                    <a:pt x="295" y="4818"/>
                    <a:pt x="1" y="5004"/>
                  </a:cubicBezTo>
                  <a:cubicBezTo>
                    <a:pt x="11" y="5331"/>
                    <a:pt x="33" y="5583"/>
                    <a:pt x="55" y="5714"/>
                  </a:cubicBezTo>
                  <a:cubicBezTo>
                    <a:pt x="120" y="6096"/>
                    <a:pt x="874" y="6369"/>
                    <a:pt x="1606" y="6479"/>
                  </a:cubicBezTo>
                  <a:cubicBezTo>
                    <a:pt x="1464" y="6173"/>
                    <a:pt x="1289" y="5484"/>
                    <a:pt x="1693" y="4305"/>
                  </a:cubicBezTo>
                  <a:cubicBezTo>
                    <a:pt x="2098" y="3147"/>
                    <a:pt x="3113" y="2677"/>
                    <a:pt x="3878" y="2219"/>
                  </a:cubicBezTo>
                  <a:cubicBezTo>
                    <a:pt x="3878" y="2164"/>
                    <a:pt x="3889" y="2120"/>
                    <a:pt x="3900" y="2076"/>
                  </a:cubicBezTo>
                  <a:lnTo>
                    <a:pt x="3900" y="2022"/>
                  </a:lnTo>
                  <a:cubicBezTo>
                    <a:pt x="4020" y="1312"/>
                    <a:pt x="4108" y="525"/>
                    <a:pt x="41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0" name="Google Shape;3500;p81"/>
            <p:cNvSpPr/>
            <p:nvPr>
              <p:custDataLst>
                <p:tags r:id="rId62"/>
              </p:custDataLst>
            </p:nvPr>
          </p:nvSpPr>
          <p:spPr>
            <a:xfrm>
              <a:off x="4545250" y="2123375"/>
              <a:ext cx="99175" cy="73425"/>
            </a:xfrm>
            <a:custGeom>
              <a:avLst/>
              <a:gdLst/>
              <a:ahLst/>
              <a:cxnLst/>
              <a:rect l="l" t="t" r="r" b="b"/>
              <a:pathLst>
                <a:path w="3967" h="2937" extrusionOk="0">
                  <a:moveTo>
                    <a:pt x="2866" y="0"/>
                  </a:moveTo>
                  <a:cubicBezTo>
                    <a:pt x="2104" y="0"/>
                    <a:pt x="263" y="690"/>
                    <a:pt x="263" y="690"/>
                  </a:cubicBezTo>
                  <a:cubicBezTo>
                    <a:pt x="263" y="690"/>
                    <a:pt x="1" y="1312"/>
                    <a:pt x="777" y="2098"/>
                  </a:cubicBezTo>
                  <a:cubicBezTo>
                    <a:pt x="1382" y="2695"/>
                    <a:pt x="2271" y="2936"/>
                    <a:pt x="2843" y="2936"/>
                  </a:cubicBezTo>
                  <a:cubicBezTo>
                    <a:pt x="3014" y="2936"/>
                    <a:pt x="3158" y="2914"/>
                    <a:pt x="3256" y="2874"/>
                  </a:cubicBezTo>
                  <a:cubicBezTo>
                    <a:pt x="3682" y="2699"/>
                    <a:pt x="3966" y="2360"/>
                    <a:pt x="3922" y="2011"/>
                  </a:cubicBezTo>
                  <a:cubicBezTo>
                    <a:pt x="3889" y="1673"/>
                    <a:pt x="3573" y="296"/>
                    <a:pt x="3114" y="45"/>
                  </a:cubicBezTo>
                  <a:cubicBezTo>
                    <a:pt x="3058" y="14"/>
                    <a:pt x="2972" y="0"/>
                    <a:pt x="28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1" name="Google Shape;3501;p81"/>
            <p:cNvSpPr/>
            <p:nvPr>
              <p:custDataLst>
                <p:tags r:id="rId63"/>
              </p:custDataLst>
            </p:nvPr>
          </p:nvSpPr>
          <p:spPr>
            <a:xfrm>
              <a:off x="4464425" y="2135325"/>
              <a:ext cx="173125" cy="371300"/>
            </a:xfrm>
            <a:custGeom>
              <a:avLst/>
              <a:gdLst/>
              <a:ahLst/>
              <a:cxnLst/>
              <a:rect l="l" t="t" r="r" b="b"/>
              <a:pathLst>
                <a:path w="6925" h="14852" extrusionOk="0">
                  <a:moveTo>
                    <a:pt x="4485" y="1"/>
                  </a:moveTo>
                  <a:cubicBezTo>
                    <a:pt x="4333" y="1"/>
                    <a:pt x="4239" y="4"/>
                    <a:pt x="4239" y="4"/>
                  </a:cubicBezTo>
                  <a:cubicBezTo>
                    <a:pt x="4239" y="4"/>
                    <a:pt x="3966" y="1118"/>
                    <a:pt x="3649" y="1784"/>
                  </a:cubicBezTo>
                  <a:cubicBezTo>
                    <a:pt x="3321" y="2462"/>
                    <a:pt x="2852" y="2822"/>
                    <a:pt x="2491" y="4559"/>
                  </a:cubicBezTo>
                  <a:cubicBezTo>
                    <a:pt x="2141" y="6307"/>
                    <a:pt x="1781" y="9037"/>
                    <a:pt x="1301" y="10304"/>
                  </a:cubicBezTo>
                  <a:cubicBezTo>
                    <a:pt x="831" y="11571"/>
                    <a:pt x="1" y="12685"/>
                    <a:pt x="121" y="13559"/>
                  </a:cubicBezTo>
                  <a:cubicBezTo>
                    <a:pt x="227" y="14335"/>
                    <a:pt x="704" y="14852"/>
                    <a:pt x="1138" y="14852"/>
                  </a:cubicBezTo>
                  <a:cubicBezTo>
                    <a:pt x="1193" y="14852"/>
                    <a:pt x="1248" y="14844"/>
                    <a:pt x="1301" y="14826"/>
                  </a:cubicBezTo>
                  <a:cubicBezTo>
                    <a:pt x="1781" y="14662"/>
                    <a:pt x="1901" y="11855"/>
                    <a:pt x="2218" y="11222"/>
                  </a:cubicBezTo>
                  <a:cubicBezTo>
                    <a:pt x="2535" y="10588"/>
                    <a:pt x="4392" y="6700"/>
                    <a:pt x="4709" y="5433"/>
                  </a:cubicBezTo>
                  <a:cubicBezTo>
                    <a:pt x="5025" y="4166"/>
                    <a:pt x="5025" y="3925"/>
                    <a:pt x="5430" y="3095"/>
                  </a:cubicBezTo>
                  <a:cubicBezTo>
                    <a:pt x="5823" y="2265"/>
                    <a:pt x="6500" y="1271"/>
                    <a:pt x="6729" y="593"/>
                  </a:cubicBezTo>
                  <a:cubicBezTo>
                    <a:pt x="6925" y="51"/>
                    <a:pt x="5151" y="1"/>
                    <a:pt x="4485" y="1"/>
                  </a:cubicBez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2" name="Google Shape;3502;p81"/>
            <p:cNvSpPr/>
            <p:nvPr>
              <p:custDataLst>
                <p:tags r:id="rId64"/>
              </p:custDataLst>
            </p:nvPr>
          </p:nvSpPr>
          <p:spPr>
            <a:xfrm>
              <a:off x="4496925" y="2170100"/>
              <a:ext cx="62850" cy="222850"/>
            </a:xfrm>
            <a:custGeom>
              <a:avLst/>
              <a:gdLst/>
              <a:ahLst/>
              <a:cxnLst/>
              <a:rect l="l" t="t" r="r" b="b"/>
              <a:pathLst>
                <a:path w="2514" h="8914" extrusionOk="0">
                  <a:moveTo>
                    <a:pt x="1" y="8913"/>
                  </a:moveTo>
                  <a:lnTo>
                    <a:pt x="1" y="8913"/>
                  </a:lnTo>
                  <a:lnTo>
                    <a:pt x="1" y="8913"/>
                  </a:lnTo>
                  <a:lnTo>
                    <a:pt x="1" y="8913"/>
                  </a:lnTo>
                  <a:lnTo>
                    <a:pt x="1" y="8913"/>
                  </a:lnTo>
                  <a:lnTo>
                    <a:pt x="1" y="8913"/>
                  </a:lnTo>
                  <a:lnTo>
                    <a:pt x="1" y="8913"/>
                  </a:lnTo>
                  <a:close/>
                  <a:moveTo>
                    <a:pt x="2513" y="0"/>
                  </a:moveTo>
                  <a:cubicBezTo>
                    <a:pt x="2458" y="142"/>
                    <a:pt x="2404" y="273"/>
                    <a:pt x="2349" y="393"/>
                  </a:cubicBezTo>
                  <a:cubicBezTo>
                    <a:pt x="2021" y="1071"/>
                    <a:pt x="1552" y="1431"/>
                    <a:pt x="1191" y="3168"/>
                  </a:cubicBezTo>
                  <a:cubicBezTo>
                    <a:pt x="1006" y="4107"/>
                    <a:pt x="809" y="5341"/>
                    <a:pt x="601" y="6477"/>
                  </a:cubicBezTo>
                  <a:lnTo>
                    <a:pt x="601" y="6477"/>
                  </a:lnTo>
                  <a:cubicBezTo>
                    <a:pt x="809" y="5341"/>
                    <a:pt x="1006" y="4107"/>
                    <a:pt x="1191" y="3168"/>
                  </a:cubicBezTo>
                  <a:cubicBezTo>
                    <a:pt x="1552" y="1431"/>
                    <a:pt x="2021" y="1071"/>
                    <a:pt x="2349" y="393"/>
                  </a:cubicBezTo>
                  <a:cubicBezTo>
                    <a:pt x="2404" y="273"/>
                    <a:pt x="2458" y="142"/>
                    <a:pt x="2513"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3" name="Google Shape;3503;p81"/>
            <p:cNvSpPr/>
            <p:nvPr>
              <p:custDataLst>
                <p:tags r:id="rId65"/>
              </p:custDataLst>
            </p:nvPr>
          </p:nvSpPr>
          <p:spPr>
            <a:xfrm>
              <a:off x="4495550" y="2136775"/>
              <a:ext cx="96700" cy="260250"/>
            </a:xfrm>
            <a:custGeom>
              <a:avLst/>
              <a:gdLst/>
              <a:ahLst/>
              <a:cxnLst/>
              <a:rect l="l" t="t" r="r" b="b"/>
              <a:pathLst>
                <a:path w="3868" h="10410" extrusionOk="0">
                  <a:moveTo>
                    <a:pt x="3605" y="1"/>
                  </a:moveTo>
                  <a:cubicBezTo>
                    <a:pt x="3464" y="1"/>
                    <a:pt x="3321" y="11"/>
                    <a:pt x="3180" y="23"/>
                  </a:cubicBezTo>
                  <a:cubicBezTo>
                    <a:pt x="3103" y="23"/>
                    <a:pt x="3037" y="33"/>
                    <a:pt x="2972" y="44"/>
                  </a:cubicBezTo>
                  <a:cubicBezTo>
                    <a:pt x="2906" y="263"/>
                    <a:pt x="2753" y="831"/>
                    <a:pt x="2568" y="1333"/>
                  </a:cubicBezTo>
                  <a:cubicBezTo>
                    <a:pt x="2513" y="1475"/>
                    <a:pt x="2459" y="1606"/>
                    <a:pt x="2404" y="1726"/>
                  </a:cubicBezTo>
                  <a:cubicBezTo>
                    <a:pt x="2076" y="2404"/>
                    <a:pt x="1607" y="2764"/>
                    <a:pt x="1246" y="4501"/>
                  </a:cubicBezTo>
                  <a:cubicBezTo>
                    <a:pt x="1061" y="5440"/>
                    <a:pt x="864" y="6674"/>
                    <a:pt x="656" y="7810"/>
                  </a:cubicBezTo>
                  <a:cubicBezTo>
                    <a:pt x="656" y="7810"/>
                    <a:pt x="799" y="7778"/>
                    <a:pt x="1017" y="7778"/>
                  </a:cubicBezTo>
                  <a:cubicBezTo>
                    <a:pt x="1071" y="7778"/>
                    <a:pt x="1137" y="7778"/>
                    <a:pt x="1202" y="7788"/>
                  </a:cubicBezTo>
                  <a:cubicBezTo>
                    <a:pt x="1617" y="6041"/>
                    <a:pt x="1956" y="4533"/>
                    <a:pt x="2087" y="3965"/>
                  </a:cubicBezTo>
                  <a:cubicBezTo>
                    <a:pt x="2350" y="2906"/>
                    <a:pt x="3245" y="1147"/>
                    <a:pt x="3867" y="11"/>
                  </a:cubicBezTo>
                  <a:cubicBezTo>
                    <a:pt x="3780" y="1"/>
                    <a:pt x="3693" y="1"/>
                    <a:pt x="3605" y="1"/>
                  </a:cubicBezTo>
                  <a:close/>
                  <a:moveTo>
                    <a:pt x="56" y="10246"/>
                  </a:moveTo>
                  <a:lnTo>
                    <a:pt x="56" y="10246"/>
                  </a:lnTo>
                  <a:cubicBezTo>
                    <a:pt x="44" y="10300"/>
                    <a:pt x="23" y="10355"/>
                    <a:pt x="1" y="10410"/>
                  </a:cubicBezTo>
                  <a:cubicBezTo>
                    <a:pt x="23" y="10355"/>
                    <a:pt x="56" y="10290"/>
                    <a:pt x="56" y="10246"/>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4" name="Google Shape;3504;p81"/>
            <p:cNvSpPr/>
            <p:nvPr>
              <p:custDataLst>
                <p:tags r:id="rId66"/>
              </p:custDataLst>
            </p:nvPr>
          </p:nvSpPr>
          <p:spPr>
            <a:xfrm>
              <a:off x="4484100" y="2331175"/>
              <a:ext cx="72925" cy="100275"/>
            </a:xfrm>
            <a:custGeom>
              <a:avLst/>
              <a:gdLst/>
              <a:ahLst/>
              <a:cxnLst/>
              <a:rect l="l" t="t" r="r" b="b"/>
              <a:pathLst>
                <a:path w="2917" h="4011" extrusionOk="0">
                  <a:moveTo>
                    <a:pt x="1476" y="1"/>
                  </a:moveTo>
                  <a:cubicBezTo>
                    <a:pt x="1260" y="1"/>
                    <a:pt x="1114" y="34"/>
                    <a:pt x="1114" y="34"/>
                  </a:cubicBezTo>
                  <a:cubicBezTo>
                    <a:pt x="852" y="56"/>
                    <a:pt x="579" y="2186"/>
                    <a:pt x="514" y="2470"/>
                  </a:cubicBezTo>
                  <a:cubicBezTo>
                    <a:pt x="459" y="2765"/>
                    <a:pt x="0" y="3267"/>
                    <a:pt x="22" y="3639"/>
                  </a:cubicBezTo>
                  <a:cubicBezTo>
                    <a:pt x="44" y="4010"/>
                    <a:pt x="754" y="3988"/>
                    <a:pt x="1180" y="4010"/>
                  </a:cubicBezTo>
                  <a:cubicBezTo>
                    <a:pt x="1187" y="4010"/>
                    <a:pt x="1195" y="4011"/>
                    <a:pt x="1202" y="4011"/>
                  </a:cubicBezTo>
                  <a:cubicBezTo>
                    <a:pt x="1601" y="4011"/>
                    <a:pt x="1476" y="3440"/>
                    <a:pt x="1529" y="3311"/>
                  </a:cubicBezTo>
                  <a:cubicBezTo>
                    <a:pt x="1595" y="3180"/>
                    <a:pt x="2480" y="1214"/>
                    <a:pt x="2698" y="908"/>
                  </a:cubicBezTo>
                  <a:cubicBezTo>
                    <a:pt x="2917" y="592"/>
                    <a:pt x="2742" y="548"/>
                    <a:pt x="2742" y="548"/>
                  </a:cubicBezTo>
                  <a:cubicBezTo>
                    <a:pt x="2357" y="88"/>
                    <a:pt x="1825" y="1"/>
                    <a:pt x="14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5" name="Google Shape;3505;p81"/>
            <p:cNvSpPr/>
            <p:nvPr>
              <p:custDataLst>
                <p:tags r:id="rId67"/>
              </p:custDataLst>
            </p:nvPr>
          </p:nvSpPr>
          <p:spPr>
            <a:xfrm>
              <a:off x="4551800" y="2040000"/>
              <a:ext cx="181625" cy="133650"/>
            </a:xfrm>
            <a:custGeom>
              <a:avLst/>
              <a:gdLst/>
              <a:ahLst/>
              <a:cxnLst/>
              <a:rect l="l" t="t" r="r" b="b"/>
              <a:pathLst>
                <a:path w="7265" h="5346" extrusionOk="0">
                  <a:moveTo>
                    <a:pt x="4442" y="0"/>
                  </a:moveTo>
                  <a:cubicBezTo>
                    <a:pt x="3204" y="0"/>
                    <a:pt x="1935" y="158"/>
                    <a:pt x="1935" y="158"/>
                  </a:cubicBezTo>
                  <a:lnTo>
                    <a:pt x="1" y="4025"/>
                  </a:lnTo>
                  <a:cubicBezTo>
                    <a:pt x="1" y="4025"/>
                    <a:pt x="714" y="3872"/>
                    <a:pt x="1375" y="3872"/>
                  </a:cubicBezTo>
                  <a:cubicBezTo>
                    <a:pt x="1631" y="3872"/>
                    <a:pt x="1880" y="3895"/>
                    <a:pt x="2076" y="3959"/>
                  </a:cubicBezTo>
                  <a:cubicBezTo>
                    <a:pt x="2765" y="4199"/>
                    <a:pt x="3660" y="5346"/>
                    <a:pt x="3660" y="5346"/>
                  </a:cubicBezTo>
                  <a:cubicBezTo>
                    <a:pt x="3660" y="5346"/>
                    <a:pt x="4632" y="2921"/>
                    <a:pt x="5397" y="2178"/>
                  </a:cubicBezTo>
                  <a:cubicBezTo>
                    <a:pt x="6151" y="1425"/>
                    <a:pt x="7265" y="1370"/>
                    <a:pt x="6707" y="496"/>
                  </a:cubicBezTo>
                  <a:cubicBezTo>
                    <a:pt x="6456" y="107"/>
                    <a:pt x="5460" y="0"/>
                    <a:pt x="444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6" name="Google Shape;3506;p81"/>
            <p:cNvSpPr/>
            <p:nvPr>
              <p:custDataLst>
                <p:tags r:id="rId68"/>
              </p:custDataLst>
            </p:nvPr>
          </p:nvSpPr>
          <p:spPr>
            <a:xfrm>
              <a:off x="4551800" y="2137875"/>
              <a:ext cx="18050" cy="2750"/>
            </a:xfrm>
            <a:custGeom>
              <a:avLst/>
              <a:gdLst/>
              <a:ahLst/>
              <a:cxnLst/>
              <a:rect l="l" t="t" r="r" b="b"/>
              <a:pathLst>
                <a:path w="722" h="110" extrusionOk="0">
                  <a:moveTo>
                    <a:pt x="722" y="0"/>
                  </a:moveTo>
                  <a:cubicBezTo>
                    <a:pt x="318" y="44"/>
                    <a:pt x="12" y="110"/>
                    <a:pt x="1" y="110"/>
                  </a:cubicBezTo>
                  <a:cubicBezTo>
                    <a:pt x="12" y="110"/>
                    <a:pt x="318" y="44"/>
                    <a:pt x="722" y="0"/>
                  </a:cubicBezTo>
                  <a:close/>
                </a:path>
              </a:pathLst>
            </a:custGeom>
            <a:solidFill>
              <a:srgbClr val="3034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7" name="Google Shape;3507;p81"/>
            <p:cNvSpPr/>
            <p:nvPr>
              <p:custDataLst>
                <p:tags r:id="rId69"/>
              </p:custDataLst>
            </p:nvPr>
          </p:nvSpPr>
          <p:spPr>
            <a:xfrm>
              <a:off x="4569825" y="2137325"/>
              <a:ext cx="5225" cy="575"/>
            </a:xfrm>
            <a:custGeom>
              <a:avLst/>
              <a:gdLst/>
              <a:ahLst/>
              <a:cxnLst/>
              <a:rect l="l" t="t" r="r" b="b"/>
              <a:pathLst>
                <a:path w="209" h="23" extrusionOk="0">
                  <a:moveTo>
                    <a:pt x="209" y="1"/>
                  </a:moveTo>
                  <a:cubicBezTo>
                    <a:pt x="132" y="1"/>
                    <a:pt x="66" y="11"/>
                    <a:pt x="1" y="22"/>
                  </a:cubicBezTo>
                  <a:lnTo>
                    <a:pt x="1" y="22"/>
                  </a:lnTo>
                  <a:cubicBezTo>
                    <a:pt x="66" y="11"/>
                    <a:pt x="132" y="1"/>
                    <a:pt x="209" y="1"/>
                  </a:cubicBezTo>
                  <a:close/>
                </a:path>
              </a:pathLst>
            </a:custGeom>
            <a:solidFill>
              <a:srgbClr val="C286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8" name="Google Shape;3508;p81"/>
            <p:cNvSpPr/>
            <p:nvPr>
              <p:custDataLst>
                <p:tags r:id="rId70"/>
              </p:custDataLst>
            </p:nvPr>
          </p:nvSpPr>
          <p:spPr>
            <a:xfrm>
              <a:off x="4551800" y="2140600"/>
              <a:ext cx="25" cy="25"/>
            </a:xfrm>
            <a:custGeom>
              <a:avLst/>
              <a:gdLst/>
              <a:ahLst/>
              <a:cxnLst/>
              <a:rect l="l" t="t" r="r" b="b"/>
              <a:pathLst>
                <a:path w="1" h="1" extrusionOk="0">
                  <a:moveTo>
                    <a:pt x="1" y="1"/>
                  </a:moveTo>
                  <a:lnTo>
                    <a:pt x="1" y="1"/>
                  </a:lnTo>
                  <a:close/>
                </a:path>
              </a:pathLst>
            </a:custGeom>
            <a:solidFill>
              <a:srgbClr val="3034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9" name="Google Shape;3509;p81"/>
            <p:cNvSpPr/>
            <p:nvPr>
              <p:custDataLst>
                <p:tags r:id="rId71"/>
              </p:custDataLst>
            </p:nvPr>
          </p:nvSpPr>
          <p:spPr>
            <a:xfrm>
              <a:off x="4551800" y="2044475"/>
              <a:ext cx="136850" cy="96150"/>
            </a:xfrm>
            <a:custGeom>
              <a:avLst/>
              <a:gdLst/>
              <a:ahLst/>
              <a:cxnLst/>
              <a:rect l="l" t="t" r="r" b="b"/>
              <a:pathLst>
                <a:path w="5474" h="3846" extrusionOk="0">
                  <a:moveTo>
                    <a:pt x="1923" y="1"/>
                  </a:moveTo>
                  <a:lnTo>
                    <a:pt x="1" y="3846"/>
                  </a:lnTo>
                  <a:cubicBezTo>
                    <a:pt x="12" y="3846"/>
                    <a:pt x="318" y="3780"/>
                    <a:pt x="722" y="3736"/>
                  </a:cubicBezTo>
                  <a:cubicBezTo>
                    <a:pt x="787" y="3725"/>
                    <a:pt x="853" y="3715"/>
                    <a:pt x="930" y="3715"/>
                  </a:cubicBezTo>
                  <a:cubicBezTo>
                    <a:pt x="1202" y="3113"/>
                    <a:pt x="2066" y="1322"/>
                    <a:pt x="2448" y="1246"/>
                  </a:cubicBezTo>
                  <a:lnTo>
                    <a:pt x="2524" y="1246"/>
                  </a:lnTo>
                  <a:cubicBezTo>
                    <a:pt x="2732" y="1246"/>
                    <a:pt x="2918" y="1377"/>
                    <a:pt x="3180" y="1519"/>
                  </a:cubicBezTo>
                  <a:cubicBezTo>
                    <a:pt x="3431" y="1650"/>
                    <a:pt x="3748" y="1792"/>
                    <a:pt x="4185" y="1792"/>
                  </a:cubicBezTo>
                  <a:cubicBezTo>
                    <a:pt x="4261" y="1792"/>
                    <a:pt x="4338" y="1781"/>
                    <a:pt x="4425" y="1781"/>
                  </a:cubicBezTo>
                  <a:cubicBezTo>
                    <a:pt x="4851" y="1727"/>
                    <a:pt x="5200" y="1650"/>
                    <a:pt x="5474" y="1540"/>
                  </a:cubicBezTo>
                  <a:cubicBezTo>
                    <a:pt x="5364" y="1540"/>
                    <a:pt x="5244" y="1552"/>
                    <a:pt x="5135" y="1552"/>
                  </a:cubicBezTo>
                  <a:cubicBezTo>
                    <a:pt x="4906" y="1552"/>
                    <a:pt x="4676" y="1530"/>
                    <a:pt x="4447" y="1497"/>
                  </a:cubicBezTo>
                  <a:lnTo>
                    <a:pt x="4425" y="1497"/>
                  </a:lnTo>
                  <a:cubicBezTo>
                    <a:pt x="3333" y="1355"/>
                    <a:pt x="2338" y="525"/>
                    <a:pt x="19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0" name="Google Shape;3510;p81"/>
            <p:cNvSpPr/>
            <p:nvPr>
              <p:custDataLst>
                <p:tags r:id="rId72"/>
              </p:custDataLst>
            </p:nvPr>
          </p:nvSpPr>
          <p:spPr>
            <a:xfrm>
              <a:off x="4325450" y="1806625"/>
              <a:ext cx="398975" cy="185150"/>
            </a:xfrm>
            <a:custGeom>
              <a:avLst/>
              <a:gdLst/>
              <a:ahLst/>
              <a:cxnLst/>
              <a:rect l="l" t="t" r="r" b="b"/>
              <a:pathLst>
                <a:path w="15959" h="7406" extrusionOk="0">
                  <a:moveTo>
                    <a:pt x="13184" y="1"/>
                  </a:moveTo>
                  <a:cubicBezTo>
                    <a:pt x="13184" y="1"/>
                    <a:pt x="13632" y="1137"/>
                    <a:pt x="13271" y="1388"/>
                  </a:cubicBezTo>
                  <a:cubicBezTo>
                    <a:pt x="12911" y="1650"/>
                    <a:pt x="11884" y="2044"/>
                    <a:pt x="11360" y="2207"/>
                  </a:cubicBezTo>
                  <a:cubicBezTo>
                    <a:pt x="10836" y="2360"/>
                    <a:pt x="10409" y="3180"/>
                    <a:pt x="9372" y="3769"/>
                  </a:cubicBezTo>
                  <a:cubicBezTo>
                    <a:pt x="8323" y="4359"/>
                    <a:pt x="6598" y="5167"/>
                    <a:pt x="5156" y="5299"/>
                  </a:cubicBezTo>
                  <a:cubicBezTo>
                    <a:pt x="3725" y="5430"/>
                    <a:pt x="2578" y="5364"/>
                    <a:pt x="1988" y="5430"/>
                  </a:cubicBezTo>
                  <a:cubicBezTo>
                    <a:pt x="1409" y="5495"/>
                    <a:pt x="557" y="5724"/>
                    <a:pt x="754" y="5823"/>
                  </a:cubicBezTo>
                  <a:cubicBezTo>
                    <a:pt x="950" y="5921"/>
                    <a:pt x="1442" y="5954"/>
                    <a:pt x="1442" y="5954"/>
                  </a:cubicBezTo>
                  <a:cubicBezTo>
                    <a:pt x="1442" y="5954"/>
                    <a:pt x="0" y="6544"/>
                    <a:pt x="0" y="7003"/>
                  </a:cubicBezTo>
                  <a:cubicBezTo>
                    <a:pt x="0" y="7301"/>
                    <a:pt x="390" y="7406"/>
                    <a:pt x="770" y="7406"/>
                  </a:cubicBezTo>
                  <a:cubicBezTo>
                    <a:pt x="973" y="7406"/>
                    <a:pt x="1174" y="7376"/>
                    <a:pt x="1311" y="7330"/>
                  </a:cubicBezTo>
                  <a:cubicBezTo>
                    <a:pt x="1704" y="7199"/>
                    <a:pt x="2021" y="6609"/>
                    <a:pt x="2447" y="6609"/>
                  </a:cubicBezTo>
                  <a:cubicBezTo>
                    <a:pt x="2873" y="6609"/>
                    <a:pt x="6794" y="6413"/>
                    <a:pt x="7930" y="6216"/>
                  </a:cubicBezTo>
                  <a:cubicBezTo>
                    <a:pt x="9077" y="6019"/>
                    <a:pt x="10016" y="5134"/>
                    <a:pt x="10639" y="4850"/>
                  </a:cubicBezTo>
                  <a:cubicBezTo>
                    <a:pt x="10883" y="4735"/>
                    <a:pt x="11111" y="4700"/>
                    <a:pt x="11299" y="4700"/>
                  </a:cubicBezTo>
                  <a:cubicBezTo>
                    <a:pt x="11591" y="4700"/>
                    <a:pt x="11786" y="4785"/>
                    <a:pt x="11786" y="4785"/>
                  </a:cubicBezTo>
                  <a:cubicBezTo>
                    <a:pt x="11786" y="4785"/>
                    <a:pt x="13257" y="5045"/>
                    <a:pt x="14045" y="5045"/>
                  </a:cubicBezTo>
                  <a:cubicBezTo>
                    <a:pt x="14127" y="5045"/>
                    <a:pt x="14201" y="5043"/>
                    <a:pt x="14265" y="5036"/>
                  </a:cubicBezTo>
                  <a:cubicBezTo>
                    <a:pt x="14953" y="4971"/>
                    <a:pt x="15150" y="4654"/>
                    <a:pt x="15401" y="3769"/>
                  </a:cubicBezTo>
                  <a:cubicBezTo>
                    <a:pt x="15664" y="2884"/>
                    <a:pt x="15958" y="2207"/>
                    <a:pt x="15958" y="2109"/>
                  </a:cubicBezTo>
                  <a:cubicBezTo>
                    <a:pt x="15958" y="2010"/>
                    <a:pt x="15565" y="1585"/>
                    <a:pt x="15565" y="1585"/>
                  </a:cubicBezTo>
                  <a:cubicBezTo>
                    <a:pt x="15565" y="1585"/>
                    <a:pt x="15562" y="1585"/>
                    <a:pt x="15557" y="1585"/>
                  </a:cubicBezTo>
                  <a:cubicBezTo>
                    <a:pt x="15472" y="1585"/>
                    <a:pt x="14772" y="1556"/>
                    <a:pt x="15019" y="602"/>
                  </a:cubicBezTo>
                  <a:lnTo>
                    <a:pt x="13184" y="1"/>
                  </a:ln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1" name="Google Shape;3511;p81"/>
            <p:cNvSpPr/>
            <p:nvPr>
              <p:custDataLst>
                <p:tags r:id="rId73"/>
              </p:custDataLst>
            </p:nvPr>
          </p:nvSpPr>
          <p:spPr>
            <a:xfrm>
              <a:off x="4700975" y="1838450"/>
              <a:ext cx="8150" cy="6725"/>
            </a:xfrm>
            <a:custGeom>
              <a:avLst/>
              <a:gdLst/>
              <a:ahLst/>
              <a:cxnLst/>
              <a:rect l="l" t="t" r="r" b="b"/>
              <a:pathLst>
                <a:path w="326" h="269" extrusionOk="0">
                  <a:moveTo>
                    <a:pt x="1" y="0"/>
                  </a:moveTo>
                  <a:lnTo>
                    <a:pt x="1" y="0"/>
                  </a:lnTo>
                  <a:cubicBezTo>
                    <a:pt x="78" y="150"/>
                    <a:pt x="207" y="235"/>
                    <a:pt x="315" y="268"/>
                  </a:cubicBezTo>
                  <a:lnTo>
                    <a:pt x="325" y="268"/>
                  </a:lnTo>
                  <a:cubicBezTo>
                    <a:pt x="207" y="235"/>
                    <a:pt x="78" y="150"/>
                    <a:pt x="1"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2" name="Google Shape;3512;p81"/>
            <p:cNvSpPr/>
            <p:nvPr>
              <p:custDataLst>
                <p:tags r:id="rId74"/>
              </p:custDataLst>
            </p:nvPr>
          </p:nvSpPr>
          <p:spPr>
            <a:xfrm>
              <a:off x="4655025" y="1806625"/>
              <a:ext cx="53825" cy="39075"/>
            </a:xfrm>
            <a:custGeom>
              <a:avLst/>
              <a:gdLst/>
              <a:ahLst/>
              <a:cxnLst/>
              <a:rect l="l" t="t" r="r" b="b"/>
              <a:pathLst>
                <a:path w="2153" h="1563" extrusionOk="0">
                  <a:moveTo>
                    <a:pt x="1" y="1"/>
                  </a:moveTo>
                  <a:cubicBezTo>
                    <a:pt x="1" y="1"/>
                    <a:pt x="154" y="405"/>
                    <a:pt x="209" y="787"/>
                  </a:cubicBezTo>
                  <a:cubicBezTo>
                    <a:pt x="372" y="984"/>
                    <a:pt x="624" y="1224"/>
                    <a:pt x="995" y="1377"/>
                  </a:cubicBezTo>
                  <a:cubicBezTo>
                    <a:pt x="1311" y="1508"/>
                    <a:pt x="1617" y="1563"/>
                    <a:pt x="1891" y="1563"/>
                  </a:cubicBezTo>
                  <a:cubicBezTo>
                    <a:pt x="1989" y="1563"/>
                    <a:pt x="2076" y="1552"/>
                    <a:pt x="2153" y="1541"/>
                  </a:cubicBezTo>
                  <a:cubicBezTo>
                    <a:pt x="2044" y="1508"/>
                    <a:pt x="1913" y="1421"/>
                    <a:pt x="1836" y="1268"/>
                  </a:cubicBezTo>
                  <a:lnTo>
                    <a:pt x="1836" y="1257"/>
                  </a:lnTo>
                  <a:cubicBezTo>
                    <a:pt x="1770" y="1115"/>
                    <a:pt x="1748" y="918"/>
                    <a:pt x="1825" y="624"/>
                  </a:cubicBezTo>
                  <a:lnTo>
                    <a:pt x="1825" y="612"/>
                  </a:lnTo>
                  <a:lnTo>
                    <a:pt x="1836" y="602"/>
                  </a:lnTo>
                  <a:lnTo>
                    <a:pt x="1" y="1"/>
                  </a:ln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3" name="Google Shape;3513;p81"/>
            <p:cNvSpPr/>
            <p:nvPr>
              <p:custDataLst>
                <p:tags r:id="rId75"/>
              </p:custDataLst>
            </p:nvPr>
          </p:nvSpPr>
          <p:spPr>
            <a:xfrm>
              <a:off x="4544175" y="1928425"/>
              <a:ext cx="46175" cy="27325"/>
            </a:xfrm>
            <a:custGeom>
              <a:avLst/>
              <a:gdLst/>
              <a:ahLst/>
              <a:cxnLst/>
              <a:rect l="l" t="t" r="r" b="b"/>
              <a:pathLst>
                <a:path w="1847" h="1093" extrusionOk="0">
                  <a:moveTo>
                    <a:pt x="1846" y="0"/>
                  </a:moveTo>
                  <a:cubicBezTo>
                    <a:pt x="1388" y="230"/>
                    <a:pt x="754" y="754"/>
                    <a:pt x="0" y="1092"/>
                  </a:cubicBezTo>
                  <a:cubicBezTo>
                    <a:pt x="754" y="754"/>
                    <a:pt x="1388" y="230"/>
                    <a:pt x="1846"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4" name="Google Shape;3514;p81"/>
            <p:cNvSpPr/>
            <p:nvPr>
              <p:custDataLst>
                <p:tags r:id="rId76"/>
              </p:custDataLst>
            </p:nvPr>
          </p:nvSpPr>
          <p:spPr>
            <a:xfrm>
              <a:off x="4404350" y="1899750"/>
              <a:ext cx="211125" cy="71025"/>
            </a:xfrm>
            <a:custGeom>
              <a:avLst/>
              <a:gdLst/>
              <a:ahLst/>
              <a:cxnLst/>
              <a:rect l="l" t="t" r="r" b="b"/>
              <a:pathLst>
                <a:path w="8445" h="2841" extrusionOk="0">
                  <a:moveTo>
                    <a:pt x="8258" y="1"/>
                  </a:moveTo>
                  <a:cubicBezTo>
                    <a:pt x="7712" y="1"/>
                    <a:pt x="6467" y="1006"/>
                    <a:pt x="4949" y="1683"/>
                  </a:cubicBezTo>
                  <a:cubicBezTo>
                    <a:pt x="3824" y="2174"/>
                    <a:pt x="3103" y="2207"/>
                    <a:pt x="2207" y="2218"/>
                  </a:cubicBezTo>
                  <a:cubicBezTo>
                    <a:pt x="2229" y="2426"/>
                    <a:pt x="2240" y="2622"/>
                    <a:pt x="2218" y="2731"/>
                  </a:cubicBezTo>
                  <a:cubicBezTo>
                    <a:pt x="3256" y="2666"/>
                    <a:pt x="4282" y="2578"/>
                    <a:pt x="4774" y="2491"/>
                  </a:cubicBezTo>
                  <a:cubicBezTo>
                    <a:pt x="5058" y="2447"/>
                    <a:pt x="5331" y="2349"/>
                    <a:pt x="5593" y="2239"/>
                  </a:cubicBezTo>
                  <a:cubicBezTo>
                    <a:pt x="6347" y="1901"/>
                    <a:pt x="6981" y="1377"/>
                    <a:pt x="7439" y="1147"/>
                  </a:cubicBezTo>
                  <a:cubicBezTo>
                    <a:pt x="7450" y="1137"/>
                    <a:pt x="7472" y="1125"/>
                    <a:pt x="7483" y="1125"/>
                  </a:cubicBezTo>
                  <a:cubicBezTo>
                    <a:pt x="7723" y="1006"/>
                    <a:pt x="7952" y="972"/>
                    <a:pt x="8138" y="972"/>
                  </a:cubicBezTo>
                  <a:cubicBezTo>
                    <a:pt x="8215" y="972"/>
                    <a:pt x="8280" y="972"/>
                    <a:pt x="8335" y="984"/>
                  </a:cubicBezTo>
                  <a:lnTo>
                    <a:pt x="8335" y="798"/>
                  </a:lnTo>
                  <a:lnTo>
                    <a:pt x="8335" y="765"/>
                  </a:lnTo>
                  <a:lnTo>
                    <a:pt x="8335" y="754"/>
                  </a:lnTo>
                  <a:cubicBezTo>
                    <a:pt x="8346" y="579"/>
                    <a:pt x="8379" y="328"/>
                    <a:pt x="8444" y="55"/>
                  </a:cubicBezTo>
                  <a:cubicBezTo>
                    <a:pt x="8422" y="44"/>
                    <a:pt x="8401" y="33"/>
                    <a:pt x="8389" y="23"/>
                  </a:cubicBezTo>
                  <a:cubicBezTo>
                    <a:pt x="8346" y="11"/>
                    <a:pt x="8302" y="1"/>
                    <a:pt x="8258" y="1"/>
                  </a:cubicBezTo>
                  <a:close/>
                  <a:moveTo>
                    <a:pt x="525" y="2305"/>
                  </a:moveTo>
                  <a:cubicBezTo>
                    <a:pt x="350" y="2327"/>
                    <a:pt x="175" y="2360"/>
                    <a:pt x="1" y="2404"/>
                  </a:cubicBezTo>
                  <a:cubicBezTo>
                    <a:pt x="153" y="2535"/>
                    <a:pt x="285" y="2676"/>
                    <a:pt x="394" y="2841"/>
                  </a:cubicBezTo>
                  <a:cubicBezTo>
                    <a:pt x="437" y="2841"/>
                    <a:pt x="481" y="2829"/>
                    <a:pt x="514" y="2829"/>
                  </a:cubicBezTo>
                  <a:cubicBezTo>
                    <a:pt x="525" y="2786"/>
                    <a:pt x="547" y="2578"/>
                    <a:pt x="525" y="2305"/>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5" name="Google Shape;3515;p81"/>
            <p:cNvSpPr/>
            <p:nvPr>
              <p:custDataLst>
                <p:tags r:id="rId77"/>
              </p:custDataLst>
            </p:nvPr>
          </p:nvSpPr>
          <p:spPr>
            <a:xfrm>
              <a:off x="4413925" y="1936850"/>
              <a:ext cx="47800" cy="35575"/>
            </a:xfrm>
            <a:custGeom>
              <a:avLst/>
              <a:gdLst/>
              <a:ahLst/>
              <a:cxnLst/>
              <a:rect l="l" t="t" r="r" b="b"/>
              <a:pathLst>
                <a:path w="1912" h="1423" extrusionOk="0">
                  <a:moveTo>
                    <a:pt x="1345" y="1"/>
                  </a:moveTo>
                  <a:cubicBezTo>
                    <a:pt x="904" y="1"/>
                    <a:pt x="87" y="101"/>
                    <a:pt x="0" y="187"/>
                  </a:cubicBezTo>
                  <a:cubicBezTo>
                    <a:pt x="0" y="187"/>
                    <a:pt x="120" y="450"/>
                    <a:pt x="142" y="789"/>
                  </a:cubicBezTo>
                  <a:cubicBezTo>
                    <a:pt x="164" y="1127"/>
                    <a:pt x="131" y="1357"/>
                    <a:pt x="131" y="1357"/>
                  </a:cubicBezTo>
                  <a:cubicBezTo>
                    <a:pt x="131" y="1357"/>
                    <a:pt x="44" y="1389"/>
                    <a:pt x="229" y="1411"/>
                  </a:cubicBezTo>
                  <a:cubicBezTo>
                    <a:pt x="289" y="1418"/>
                    <a:pt x="462" y="1423"/>
                    <a:pt x="673" y="1423"/>
                  </a:cubicBezTo>
                  <a:cubicBezTo>
                    <a:pt x="1120" y="1423"/>
                    <a:pt x="1736" y="1401"/>
                    <a:pt x="1802" y="1335"/>
                  </a:cubicBezTo>
                  <a:cubicBezTo>
                    <a:pt x="1911" y="1226"/>
                    <a:pt x="1802" y="90"/>
                    <a:pt x="1595" y="24"/>
                  </a:cubicBezTo>
                  <a:cubicBezTo>
                    <a:pt x="1552" y="8"/>
                    <a:pt x="1461" y="1"/>
                    <a:pt x="13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6" name="Google Shape;3516;p81"/>
            <p:cNvSpPr/>
            <p:nvPr>
              <p:custDataLst>
                <p:tags r:id="rId78"/>
              </p:custDataLst>
            </p:nvPr>
          </p:nvSpPr>
          <p:spPr>
            <a:xfrm>
              <a:off x="4702825" y="1856875"/>
              <a:ext cx="171775" cy="305325"/>
            </a:xfrm>
            <a:custGeom>
              <a:avLst/>
              <a:gdLst/>
              <a:ahLst/>
              <a:cxnLst/>
              <a:rect l="l" t="t" r="r" b="b"/>
              <a:pathLst>
                <a:path w="6871" h="12213" extrusionOk="0">
                  <a:moveTo>
                    <a:pt x="994" y="0"/>
                  </a:moveTo>
                  <a:cubicBezTo>
                    <a:pt x="994" y="0"/>
                    <a:pt x="1" y="1497"/>
                    <a:pt x="98" y="2644"/>
                  </a:cubicBezTo>
                  <a:cubicBezTo>
                    <a:pt x="181" y="3605"/>
                    <a:pt x="847" y="3922"/>
                    <a:pt x="1221" y="3922"/>
                  </a:cubicBezTo>
                  <a:cubicBezTo>
                    <a:pt x="1293" y="3922"/>
                    <a:pt x="1355" y="3910"/>
                    <a:pt x="1399" y="3889"/>
                  </a:cubicBezTo>
                  <a:cubicBezTo>
                    <a:pt x="1651" y="3758"/>
                    <a:pt x="1623" y="3468"/>
                    <a:pt x="1739" y="3468"/>
                  </a:cubicBezTo>
                  <a:cubicBezTo>
                    <a:pt x="1748" y="3468"/>
                    <a:pt x="1759" y="3470"/>
                    <a:pt x="1770" y="3474"/>
                  </a:cubicBezTo>
                  <a:cubicBezTo>
                    <a:pt x="1923" y="3539"/>
                    <a:pt x="2688" y="4840"/>
                    <a:pt x="2873" y="5265"/>
                  </a:cubicBezTo>
                  <a:cubicBezTo>
                    <a:pt x="3069" y="5692"/>
                    <a:pt x="4249" y="9318"/>
                    <a:pt x="4239" y="9689"/>
                  </a:cubicBezTo>
                  <a:cubicBezTo>
                    <a:pt x="4217" y="10061"/>
                    <a:pt x="3714" y="10836"/>
                    <a:pt x="3747" y="11087"/>
                  </a:cubicBezTo>
                  <a:cubicBezTo>
                    <a:pt x="3752" y="11121"/>
                    <a:pt x="3768" y="11136"/>
                    <a:pt x="3793" y="11136"/>
                  </a:cubicBezTo>
                  <a:cubicBezTo>
                    <a:pt x="3872" y="11136"/>
                    <a:pt x="4037" y="10988"/>
                    <a:pt x="4195" y="10847"/>
                  </a:cubicBezTo>
                  <a:cubicBezTo>
                    <a:pt x="4352" y="10700"/>
                    <a:pt x="4490" y="10563"/>
                    <a:pt x="4539" y="10563"/>
                  </a:cubicBezTo>
                  <a:cubicBezTo>
                    <a:pt x="4541" y="10563"/>
                    <a:pt x="4543" y="10563"/>
                    <a:pt x="4545" y="10563"/>
                  </a:cubicBezTo>
                  <a:cubicBezTo>
                    <a:pt x="4642" y="10585"/>
                    <a:pt x="4686" y="12168"/>
                    <a:pt x="4970" y="12212"/>
                  </a:cubicBezTo>
                  <a:cubicBezTo>
                    <a:pt x="4974" y="12212"/>
                    <a:pt x="4977" y="12213"/>
                    <a:pt x="4981" y="12213"/>
                  </a:cubicBezTo>
                  <a:cubicBezTo>
                    <a:pt x="5260" y="12213"/>
                    <a:pt x="5047" y="10935"/>
                    <a:pt x="5047" y="10935"/>
                  </a:cubicBezTo>
                  <a:lnTo>
                    <a:pt x="5047" y="10935"/>
                  </a:lnTo>
                  <a:cubicBezTo>
                    <a:pt x="5047" y="10935"/>
                    <a:pt x="5669" y="12168"/>
                    <a:pt x="5909" y="12168"/>
                  </a:cubicBezTo>
                  <a:cubicBezTo>
                    <a:pt x="6139" y="12168"/>
                    <a:pt x="5538" y="10913"/>
                    <a:pt x="5538" y="10913"/>
                  </a:cubicBezTo>
                  <a:lnTo>
                    <a:pt x="5538" y="10913"/>
                  </a:lnTo>
                  <a:cubicBezTo>
                    <a:pt x="5538" y="10913"/>
                    <a:pt x="6164" y="11820"/>
                    <a:pt x="6448" y="11820"/>
                  </a:cubicBezTo>
                  <a:cubicBezTo>
                    <a:pt x="6454" y="11820"/>
                    <a:pt x="6461" y="11820"/>
                    <a:pt x="6467" y="11819"/>
                  </a:cubicBezTo>
                  <a:cubicBezTo>
                    <a:pt x="6740" y="11787"/>
                    <a:pt x="5965" y="10869"/>
                    <a:pt x="5964" y="10869"/>
                  </a:cubicBezTo>
                  <a:lnTo>
                    <a:pt x="5964" y="10869"/>
                  </a:lnTo>
                  <a:cubicBezTo>
                    <a:pt x="5965" y="10869"/>
                    <a:pt x="6684" y="11393"/>
                    <a:pt x="6818" y="11393"/>
                  </a:cubicBezTo>
                  <a:cubicBezTo>
                    <a:pt x="6829" y="11393"/>
                    <a:pt x="6836" y="11389"/>
                    <a:pt x="6838" y="11382"/>
                  </a:cubicBezTo>
                  <a:cubicBezTo>
                    <a:pt x="6871" y="11284"/>
                    <a:pt x="5790" y="10279"/>
                    <a:pt x="5407" y="9558"/>
                  </a:cubicBezTo>
                  <a:cubicBezTo>
                    <a:pt x="5014" y="8837"/>
                    <a:pt x="4948" y="6423"/>
                    <a:pt x="4752" y="5517"/>
                  </a:cubicBezTo>
                  <a:cubicBezTo>
                    <a:pt x="4555" y="4599"/>
                    <a:pt x="3015" y="1759"/>
                    <a:pt x="2535" y="1136"/>
                  </a:cubicBezTo>
                  <a:cubicBezTo>
                    <a:pt x="2043" y="514"/>
                    <a:pt x="994" y="0"/>
                    <a:pt x="994" y="0"/>
                  </a:cubicBez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7" name="Google Shape;3517;p81"/>
            <p:cNvSpPr/>
            <p:nvPr>
              <p:custDataLst>
                <p:tags r:id="rId79"/>
              </p:custDataLst>
            </p:nvPr>
          </p:nvSpPr>
          <p:spPr>
            <a:xfrm>
              <a:off x="4743800" y="1943700"/>
              <a:ext cx="103225" cy="218500"/>
            </a:xfrm>
            <a:custGeom>
              <a:avLst/>
              <a:gdLst/>
              <a:ahLst/>
              <a:cxnLst/>
              <a:rect l="l" t="t" r="r" b="b"/>
              <a:pathLst>
                <a:path w="4129" h="8740" extrusionOk="0">
                  <a:moveTo>
                    <a:pt x="3342" y="8739"/>
                  </a:moveTo>
                  <a:lnTo>
                    <a:pt x="3342" y="8739"/>
                  </a:lnTo>
                  <a:lnTo>
                    <a:pt x="3342" y="8739"/>
                  </a:lnTo>
                  <a:lnTo>
                    <a:pt x="3342" y="8739"/>
                  </a:lnTo>
                  <a:close/>
                  <a:moveTo>
                    <a:pt x="4129" y="8619"/>
                  </a:moveTo>
                  <a:lnTo>
                    <a:pt x="4129" y="8619"/>
                  </a:lnTo>
                  <a:lnTo>
                    <a:pt x="4129" y="8619"/>
                  </a:lnTo>
                  <a:close/>
                  <a:moveTo>
                    <a:pt x="3408" y="7462"/>
                  </a:moveTo>
                  <a:cubicBezTo>
                    <a:pt x="3440" y="7516"/>
                    <a:pt x="3855" y="8346"/>
                    <a:pt x="4129" y="8619"/>
                  </a:cubicBezTo>
                  <a:cubicBezTo>
                    <a:pt x="3855" y="8346"/>
                    <a:pt x="3440" y="7516"/>
                    <a:pt x="3408" y="7462"/>
                  </a:cubicBezTo>
                  <a:close/>
                  <a:moveTo>
                    <a:pt x="3408" y="7462"/>
                  </a:moveTo>
                  <a:cubicBezTo>
                    <a:pt x="3408" y="7462"/>
                    <a:pt x="3615" y="8739"/>
                    <a:pt x="3342" y="8739"/>
                  </a:cubicBezTo>
                  <a:cubicBezTo>
                    <a:pt x="3615" y="8739"/>
                    <a:pt x="3408" y="7462"/>
                    <a:pt x="3408" y="7462"/>
                  </a:cubicBezTo>
                  <a:lnTo>
                    <a:pt x="3408" y="7462"/>
                  </a:lnTo>
                  <a:close/>
                  <a:moveTo>
                    <a:pt x="2578" y="7352"/>
                  </a:moveTo>
                  <a:lnTo>
                    <a:pt x="2578" y="7363"/>
                  </a:lnTo>
                  <a:lnTo>
                    <a:pt x="2578" y="7352"/>
                  </a:lnTo>
                  <a:close/>
                  <a:moveTo>
                    <a:pt x="2588" y="7341"/>
                  </a:moveTo>
                  <a:lnTo>
                    <a:pt x="2588" y="7341"/>
                  </a:lnTo>
                  <a:lnTo>
                    <a:pt x="2588" y="7341"/>
                  </a:lnTo>
                  <a:close/>
                  <a:moveTo>
                    <a:pt x="2600" y="7330"/>
                  </a:moveTo>
                  <a:lnTo>
                    <a:pt x="2600" y="7330"/>
                  </a:lnTo>
                  <a:lnTo>
                    <a:pt x="2600" y="7330"/>
                  </a:lnTo>
                  <a:close/>
                  <a:moveTo>
                    <a:pt x="2906" y="7090"/>
                  </a:moveTo>
                  <a:cubicBezTo>
                    <a:pt x="2982" y="7101"/>
                    <a:pt x="3025" y="8030"/>
                    <a:pt x="3168" y="8488"/>
                  </a:cubicBezTo>
                  <a:cubicBezTo>
                    <a:pt x="3025" y="8030"/>
                    <a:pt x="2982" y="7101"/>
                    <a:pt x="2906" y="7090"/>
                  </a:cubicBezTo>
                  <a:close/>
                  <a:moveTo>
                    <a:pt x="2906" y="7090"/>
                  </a:moveTo>
                  <a:lnTo>
                    <a:pt x="2906" y="7090"/>
                  </a:lnTo>
                  <a:lnTo>
                    <a:pt x="2906" y="7090"/>
                  </a:lnTo>
                  <a:close/>
                  <a:moveTo>
                    <a:pt x="2906" y="7090"/>
                  </a:moveTo>
                  <a:lnTo>
                    <a:pt x="2906" y="7090"/>
                  </a:lnTo>
                  <a:lnTo>
                    <a:pt x="2906" y="7090"/>
                  </a:lnTo>
                  <a:lnTo>
                    <a:pt x="2906" y="7090"/>
                  </a:lnTo>
                  <a:close/>
                  <a:moveTo>
                    <a:pt x="32" y="45"/>
                  </a:moveTo>
                  <a:cubicBezTo>
                    <a:pt x="22" y="66"/>
                    <a:pt x="11" y="88"/>
                    <a:pt x="0" y="121"/>
                  </a:cubicBezTo>
                  <a:cubicBezTo>
                    <a:pt x="11" y="88"/>
                    <a:pt x="22" y="66"/>
                    <a:pt x="32" y="45"/>
                  </a:cubicBezTo>
                  <a:close/>
                  <a:moveTo>
                    <a:pt x="98" y="1"/>
                  </a:moveTo>
                  <a:lnTo>
                    <a:pt x="98" y="1"/>
                  </a:lnTo>
                  <a:lnTo>
                    <a:pt x="131" y="1"/>
                  </a:lnTo>
                  <a:cubicBezTo>
                    <a:pt x="284" y="66"/>
                    <a:pt x="1049" y="1367"/>
                    <a:pt x="1234" y="1792"/>
                  </a:cubicBezTo>
                  <a:cubicBezTo>
                    <a:pt x="1430" y="2219"/>
                    <a:pt x="2610" y="5845"/>
                    <a:pt x="2600" y="6216"/>
                  </a:cubicBezTo>
                  <a:cubicBezTo>
                    <a:pt x="2578" y="6588"/>
                    <a:pt x="2075" y="7363"/>
                    <a:pt x="2108" y="7614"/>
                  </a:cubicBezTo>
                  <a:cubicBezTo>
                    <a:pt x="2119" y="7647"/>
                    <a:pt x="2130" y="7658"/>
                    <a:pt x="2163" y="7658"/>
                  </a:cubicBezTo>
                  <a:lnTo>
                    <a:pt x="2163" y="7658"/>
                  </a:lnTo>
                  <a:cubicBezTo>
                    <a:pt x="2130" y="7658"/>
                    <a:pt x="2119" y="7647"/>
                    <a:pt x="2108" y="7614"/>
                  </a:cubicBezTo>
                  <a:cubicBezTo>
                    <a:pt x="2075" y="7363"/>
                    <a:pt x="2578" y="6588"/>
                    <a:pt x="2600" y="6216"/>
                  </a:cubicBezTo>
                  <a:cubicBezTo>
                    <a:pt x="2610" y="5845"/>
                    <a:pt x="1430" y="2219"/>
                    <a:pt x="1234" y="1792"/>
                  </a:cubicBezTo>
                  <a:cubicBezTo>
                    <a:pt x="1049" y="1367"/>
                    <a:pt x="284" y="66"/>
                    <a:pt x="131"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81"/>
            <p:cNvSpPr/>
            <p:nvPr>
              <p:custDataLst>
                <p:tags r:id="rId80"/>
              </p:custDataLst>
            </p:nvPr>
          </p:nvSpPr>
          <p:spPr>
            <a:xfrm>
              <a:off x="4717025" y="1891825"/>
              <a:ext cx="134375" cy="270375"/>
            </a:xfrm>
            <a:custGeom>
              <a:avLst/>
              <a:gdLst/>
              <a:ahLst/>
              <a:cxnLst/>
              <a:rect l="l" t="t" r="r" b="b"/>
              <a:pathLst>
                <a:path w="5375" h="10815" extrusionOk="0">
                  <a:moveTo>
                    <a:pt x="110" y="0"/>
                  </a:moveTo>
                  <a:cubicBezTo>
                    <a:pt x="88" y="121"/>
                    <a:pt x="77" y="252"/>
                    <a:pt x="66" y="394"/>
                  </a:cubicBezTo>
                  <a:cubicBezTo>
                    <a:pt x="1" y="1476"/>
                    <a:pt x="787" y="1759"/>
                    <a:pt x="1016" y="2251"/>
                  </a:cubicBezTo>
                  <a:cubicBezTo>
                    <a:pt x="1016" y="2262"/>
                    <a:pt x="1027" y="2272"/>
                    <a:pt x="1027" y="2284"/>
                  </a:cubicBezTo>
                  <a:cubicBezTo>
                    <a:pt x="1049" y="2251"/>
                    <a:pt x="1060" y="2218"/>
                    <a:pt x="1071" y="2196"/>
                  </a:cubicBezTo>
                  <a:cubicBezTo>
                    <a:pt x="1082" y="2163"/>
                    <a:pt x="1093" y="2141"/>
                    <a:pt x="1103" y="2120"/>
                  </a:cubicBezTo>
                  <a:cubicBezTo>
                    <a:pt x="1115" y="2087"/>
                    <a:pt x="1137" y="2076"/>
                    <a:pt x="1169" y="2076"/>
                  </a:cubicBezTo>
                  <a:lnTo>
                    <a:pt x="1202" y="2076"/>
                  </a:lnTo>
                  <a:cubicBezTo>
                    <a:pt x="1355" y="2141"/>
                    <a:pt x="2120" y="3442"/>
                    <a:pt x="2305" y="3867"/>
                  </a:cubicBezTo>
                  <a:cubicBezTo>
                    <a:pt x="2501" y="4294"/>
                    <a:pt x="3681" y="7920"/>
                    <a:pt x="3671" y="8291"/>
                  </a:cubicBezTo>
                  <a:cubicBezTo>
                    <a:pt x="3649" y="8663"/>
                    <a:pt x="3146" y="9438"/>
                    <a:pt x="3179" y="9689"/>
                  </a:cubicBezTo>
                  <a:cubicBezTo>
                    <a:pt x="3190" y="9722"/>
                    <a:pt x="3201" y="9733"/>
                    <a:pt x="3234" y="9733"/>
                  </a:cubicBezTo>
                  <a:cubicBezTo>
                    <a:pt x="3310" y="9733"/>
                    <a:pt x="3474" y="9591"/>
                    <a:pt x="3627" y="9449"/>
                  </a:cubicBezTo>
                  <a:cubicBezTo>
                    <a:pt x="3637" y="9438"/>
                    <a:pt x="3637" y="9438"/>
                    <a:pt x="3649" y="9438"/>
                  </a:cubicBezTo>
                  <a:lnTo>
                    <a:pt x="3649" y="9427"/>
                  </a:lnTo>
                  <a:lnTo>
                    <a:pt x="3659" y="9416"/>
                  </a:lnTo>
                  <a:cubicBezTo>
                    <a:pt x="3671" y="9416"/>
                    <a:pt x="3671" y="9405"/>
                    <a:pt x="3671" y="9405"/>
                  </a:cubicBezTo>
                  <a:cubicBezTo>
                    <a:pt x="3812" y="9274"/>
                    <a:pt x="3933" y="9165"/>
                    <a:pt x="3977" y="9165"/>
                  </a:cubicBezTo>
                  <a:cubicBezTo>
                    <a:pt x="4053" y="9176"/>
                    <a:pt x="4096" y="10105"/>
                    <a:pt x="4239" y="10563"/>
                  </a:cubicBezTo>
                  <a:cubicBezTo>
                    <a:pt x="4282" y="10705"/>
                    <a:pt x="4337" y="10804"/>
                    <a:pt x="4402" y="10814"/>
                  </a:cubicBezTo>
                  <a:lnTo>
                    <a:pt x="4413" y="10814"/>
                  </a:lnTo>
                  <a:cubicBezTo>
                    <a:pt x="4686" y="10814"/>
                    <a:pt x="4479" y="9537"/>
                    <a:pt x="4479" y="9537"/>
                  </a:cubicBezTo>
                  <a:lnTo>
                    <a:pt x="4479" y="9537"/>
                  </a:lnTo>
                  <a:cubicBezTo>
                    <a:pt x="4511" y="9591"/>
                    <a:pt x="4926" y="10421"/>
                    <a:pt x="5200" y="10694"/>
                  </a:cubicBezTo>
                  <a:cubicBezTo>
                    <a:pt x="5254" y="10738"/>
                    <a:pt x="5298" y="10770"/>
                    <a:pt x="5341" y="10770"/>
                  </a:cubicBezTo>
                  <a:cubicBezTo>
                    <a:pt x="5353" y="10770"/>
                    <a:pt x="5375" y="10760"/>
                    <a:pt x="5375" y="10738"/>
                  </a:cubicBezTo>
                  <a:cubicBezTo>
                    <a:pt x="4960" y="10006"/>
                    <a:pt x="4064" y="8411"/>
                    <a:pt x="3812" y="7811"/>
                  </a:cubicBezTo>
                  <a:cubicBezTo>
                    <a:pt x="3474" y="7024"/>
                    <a:pt x="3146" y="4578"/>
                    <a:pt x="2491" y="2983"/>
                  </a:cubicBezTo>
                  <a:cubicBezTo>
                    <a:pt x="1857" y="1486"/>
                    <a:pt x="525" y="44"/>
                    <a:pt x="110" y="0"/>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81"/>
            <p:cNvSpPr/>
            <p:nvPr>
              <p:custDataLst>
                <p:tags r:id="rId81"/>
              </p:custDataLst>
            </p:nvPr>
          </p:nvSpPr>
          <p:spPr>
            <a:xfrm>
              <a:off x="4793750" y="2042425"/>
              <a:ext cx="43175" cy="50675"/>
            </a:xfrm>
            <a:custGeom>
              <a:avLst/>
              <a:gdLst/>
              <a:ahLst/>
              <a:cxnLst/>
              <a:rect l="l" t="t" r="r" b="b"/>
              <a:pathLst>
                <a:path w="1727" h="2027" extrusionOk="0">
                  <a:moveTo>
                    <a:pt x="1354" y="0"/>
                  </a:moveTo>
                  <a:cubicBezTo>
                    <a:pt x="1339" y="0"/>
                    <a:pt x="1333" y="39"/>
                    <a:pt x="1333" y="39"/>
                  </a:cubicBezTo>
                  <a:cubicBezTo>
                    <a:pt x="1333" y="39"/>
                    <a:pt x="1224" y="159"/>
                    <a:pt x="798" y="236"/>
                  </a:cubicBezTo>
                  <a:cubicBezTo>
                    <a:pt x="679" y="257"/>
                    <a:pt x="564" y="265"/>
                    <a:pt x="460" y="265"/>
                  </a:cubicBezTo>
                  <a:cubicBezTo>
                    <a:pt x="193" y="265"/>
                    <a:pt x="1" y="214"/>
                    <a:pt x="0" y="214"/>
                  </a:cubicBezTo>
                  <a:lnTo>
                    <a:pt x="0" y="214"/>
                  </a:lnTo>
                  <a:cubicBezTo>
                    <a:pt x="0" y="214"/>
                    <a:pt x="252" y="1863"/>
                    <a:pt x="558" y="1994"/>
                  </a:cubicBezTo>
                  <a:cubicBezTo>
                    <a:pt x="608" y="2016"/>
                    <a:pt x="666" y="2026"/>
                    <a:pt x="728" y="2026"/>
                  </a:cubicBezTo>
                  <a:cubicBezTo>
                    <a:pt x="1059" y="2026"/>
                    <a:pt x="1515" y="1753"/>
                    <a:pt x="1607" y="1688"/>
                  </a:cubicBezTo>
                  <a:cubicBezTo>
                    <a:pt x="1726" y="1612"/>
                    <a:pt x="1475" y="410"/>
                    <a:pt x="1420" y="159"/>
                  </a:cubicBezTo>
                  <a:cubicBezTo>
                    <a:pt x="1389" y="33"/>
                    <a:pt x="1368" y="0"/>
                    <a:pt x="13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81"/>
            <p:cNvSpPr/>
            <p:nvPr>
              <p:custDataLst>
                <p:tags r:id="rId82"/>
              </p:custDataLst>
            </p:nvPr>
          </p:nvSpPr>
          <p:spPr>
            <a:xfrm>
              <a:off x="4594700" y="1844600"/>
              <a:ext cx="153475" cy="238475"/>
            </a:xfrm>
            <a:custGeom>
              <a:avLst/>
              <a:gdLst/>
              <a:ahLst/>
              <a:cxnLst/>
              <a:rect l="l" t="t" r="r" b="b"/>
              <a:pathLst>
                <a:path w="6139" h="9539" extrusionOk="0">
                  <a:moveTo>
                    <a:pt x="2086" y="0"/>
                  </a:moveTo>
                  <a:cubicBezTo>
                    <a:pt x="2086" y="0"/>
                    <a:pt x="1442" y="98"/>
                    <a:pt x="1343" y="360"/>
                  </a:cubicBezTo>
                  <a:cubicBezTo>
                    <a:pt x="1245" y="622"/>
                    <a:pt x="753" y="2283"/>
                    <a:pt x="721" y="2971"/>
                  </a:cubicBezTo>
                  <a:cubicBezTo>
                    <a:pt x="688" y="3648"/>
                    <a:pt x="950" y="4140"/>
                    <a:pt x="1016" y="4959"/>
                  </a:cubicBezTo>
                  <a:cubicBezTo>
                    <a:pt x="1081" y="5778"/>
                    <a:pt x="0" y="7340"/>
                    <a:pt x="0" y="7635"/>
                  </a:cubicBezTo>
                  <a:cubicBezTo>
                    <a:pt x="0" y="7930"/>
                    <a:pt x="1278" y="9295"/>
                    <a:pt x="2709" y="9492"/>
                  </a:cubicBezTo>
                  <a:cubicBezTo>
                    <a:pt x="2947" y="9524"/>
                    <a:pt x="3184" y="9539"/>
                    <a:pt x="3416" y="9539"/>
                  </a:cubicBezTo>
                  <a:cubicBezTo>
                    <a:pt x="4587" y="9539"/>
                    <a:pt x="5598" y="9165"/>
                    <a:pt x="5680" y="8836"/>
                  </a:cubicBezTo>
                  <a:cubicBezTo>
                    <a:pt x="5778" y="8455"/>
                    <a:pt x="6139" y="4632"/>
                    <a:pt x="5909" y="4140"/>
                  </a:cubicBezTo>
                  <a:cubicBezTo>
                    <a:pt x="5680" y="3648"/>
                    <a:pt x="4894" y="3365"/>
                    <a:pt x="4959" y="2283"/>
                  </a:cubicBezTo>
                  <a:cubicBezTo>
                    <a:pt x="5025" y="1202"/>
                    <a:pt x="5319" y="743"/>
                    <a:pt x="5319" y="491"/>
                  </a:cubicBezTo>
                  <a:cubicBezTo>
                    <a:pt x="5319" y="249"/>
                    <a:pt x="5011" y="62"/>
                    <a:pt x="4834" y="62"/>
                  </a:cubicBezTo>
                  <a:cubicBezTo>
                    <a:pt x="4820" y="62"/>
                    <a:pt x="4807" y="63"/>
                    <a:pt x="4795" y="66"/>
                  </a:cubicBezTo>
                  <a:cubicBezTo>
                    <a:pt x="4631" y="98"/>
                    <a:pt x="4183" y="1464"/>
                    <a:pt x="3987" y="2316"/>
                  </a:cubicBezTo>
                  <a:cubicBezTo>
                    <a:pt x="3891" y="2728"/>
                    <a:pt x="3339" y="2964"/>
                    <a:pt x="2816" y="2964"/>
                  </a:cubicBezTo>
                  <a:cubicBezTo>
                    <a:pt x="2258" y="2964"/>
                    <a:pt x="1734" y="2695"/>
                    <a:pt x="1835" y="2086"/>
                  </a:cubicBezTo>
                  <a:cubicBezTo>
                    <a:pt x="2020" y="906"/>
                    <a:pt x="2086" y="0"/>
                    <a:pt x="20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81"/>
            <p:cNvSpPr/>
            <p:nvPr>
              <p:custDataLst>
                <p:tags r:id="rId83"/>
              </p:custDataLst>
            </p:nvPr>
          </p:nvSpPr>
          <p:spPr>
            <a:xfrm>
              <a:off x="4594700" y="1852500"/>
              <a:ext cx="34150" cy="182975"/>
            </a:xfrm>
            <a:custGeom>
              <a:avLst/>
              <a:gdLst/>
              <a:ahLst/>
              <a:cxnLst/>
              <a:rect l="l" t="t" r="r" b="b"/>
              <a:pathLst>
                <a:path w="1366" h="7319" extrusionOk="0">
                  <a:moveTo>
                    <a:pt x="1016" y="4643"/>
                  </a:moveTo>
                  <a:cubicBezTo>
                    <a:pt x="1081" y="5462"/>
                    <a:pt x="0" y="7024"/>
                    <a:pt x="0" y="7319"/>
                  </a:cubicBezTo>
                  <a:lnTo>
                    <a:pt x="0" y="7319"/>
                  </a:lnTo>
                  <a:cubicBezTo>
                    <a:pt x="0" y="7024"/>
                    <a:pt x="1081" y="5462"/>
                    <a:pt x="1016" y="4643"/>
                  </a:cubicBezTo>
                  <a:close/>
                  <a:moveTo>
                    <a:pt x="1365" y="1"/>
                  </a:moveTo>
                  <a:cubicBezTo>
                    <a:pt x="1355" y="12"/>
                    <a:pt x="1343" y="22"/>
                    <a:pt x="1343" y="44"/>
                  </a:cubicBezTo>
                  <a:cubicBezTo>
                    <a:pt x="1333" y="56"/>
                    <a:pt x="1321" y="88"/>
                    <a:pt x="1311" y="110"/>
                  </a:cubicBezTo>
                  <a:lnTo>
                    <a:pt x="1311" y="110"/>
                  </a:lnTo>
                  <a:cubicBezTo>
                    <a:pt x="1321" y="88"/>
                    <a:pt x="1333" y="56"/>
                    <a:pt x="1343" y="44"/>
                  </a:cubicBezTo>
                  <a:cubicBezTo>
                    <a:pt x="1343" y="22"/>
                    <a:pt x="1355" y="12"/>
                    <a:pt x="1365" y="1"/>
                  </a:cubicBezTo>
                  <a:close/>
                  <a:moveTo>
                    <a:pt x="1365" y="1"/>
                  </a:moveTo>
                  <a:lnTo>
                    <a:pt x="1365"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81"/>
            <p:cNvSpPr/>
            <p:nvPr>
              <p:custDataLst>
                <p:tags r:id="rId84"/>
              </p:custDataLst>
            </p:nvPr>
          </p:nvSpPr>
          <p:spPr>
            <a:xfrm>
              <a:off x="4662425" y="2081875"/>
              <a:ext cx="550" cy="25"/>
            </a:xfrm>
            <a:custGeom>
              <a:avLst/>
              <a:gdLst/>
              <a:ahLst/>
              <a:cxnLst/>
              <a:rect l="l" t="t" r="r" b="b"/>
              <a:pathLst>
                <a:path w="22" h="1" extrusionOk="0">
                  <a:moveTo>
                    <a:pt x="22" y="1"/>
                  </a:moveTo>
                  <a:lnTo>
                    <a:pt x="22" y="1"/>
                  </a:lnTo>
                  <a:lnTo>
                    <a:pt x="22" y="1"/>
                  </a:lnTo>
                  <a:close/>
                  <a:moveTo>
                    <a:pt x="0" y="1"/>
                  </a:moveTo>
                  <a:lnTo>
                    <a:pt x="11" y="1"/>
                  </a:lnTo>
                  <a:close/>
                </a:path>
              </a:pathLst>
            </a:custGeom>
            <a:solidFill>
              <a:srgbClr val="3A4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81"/>
            <p:cNvSpPr/>
            <p:nvPr>
              <p:custDataLst>
                <p:tags r:id="rId85"/>
              </p:custDataLst>
            </p:nvPr>
          </p:nvSpPr>
          <p:spPr>
            <a:xfrm>
              <a:off x="4622550" y="1855225"/>
              <a:ext cx="4925" cy="16700"/>
            </a:xfrm>
            <a:custGeom>
              <a:avLst/>
              <a:gdLst/>
              <a:ahLst/>
              <a:cxnLst/>
              <a:rect l="l" t="t" r="r" b="b"/>
              <a:pathLst>
                <a:path w="197" h="668" extrusionOk="0">
                  <a:moveTo>
                    <a:pt x="197" y="1"/>
                  </a:moveTo>
                  <a:lnTo>
                    <a:pt x="197" y="1"/>
                  </a:lnTo>
                  <a:cubicBezTo>
                    <a:pt x="153" y="132"/>
                    <a:pt x="88" y="372"/>
                    <a:pt x="0" y="668"/>
                  </a:cubicBezTo>
                  <a:cubicBezTo>
                    <a:pt x="88" y="372"/>
                    <a:pt x="153" y="132"/>
                    <a:pt x="197" y="1"/>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4" name="Google Shape;3524;p81"/>
            <p:cNvSpPr/>
            <p:nvPr>
              <p:custDataLst>
                <p:tags r:id="rId86"/>
              </p:custDataLst>
            </p:nvPr>
          </p:nvSpPr>
          <p:spPr>
            <a:xfrm>
              <a:off x="4594700" y="1847575"/>
              <a:ext cx="103225" cy="235150"/>
            </a:xfrm>
            <a:custGeom>
              <a:avLst/>
              <a:gdLst/>
              <a:ahLst/>
              <a:cxnLst/>
              <a:rect l="l" t="t" r="r" b="b"/>
              <a:pathLst>
                <a:path w="4129" h="9406" extrusionOk="0">
                  <a:moveTo>
                    <a:pt x="1649" y="1"/>
                  </a:moveTo>
                  <a:lnTo>
                    <a:pt x="1649" y="1"/>
                  </a:lnTo>
                  <a:cubicBezTo>
                    <a:pt x="1529" y="45"/>
                    <a:pt x="1409" y="110"/>
                    <a:pt x="1365" y="198"/>
                  </a:cubicBezTo>
                  <a:cubicBezTo>
                    <a:pt x="1355" y="209"/>
                    <a:pt x="1343" y="219"/>
                    <a:pt x="1343" y="241"/>
                  </a:cubicBezTo>
                  <a:cubicBezTo>
                    <a:pt x="1333" y="253"/>
                    <a:pt x="1321" y="285"/>
                    <a:pt x="1311" y="307"/>
                  </a:cubicBezTo>
                  <a:cubicBezTo>
                    <a:pt x="1267" y="438"/>
                    <a:pt x="1202" y="678"/>
                    <a:pt x="1114" y="974"/>
                  </a:cubicBezTo>
                  <a:cubicBezTo>
                    <a:pt x="950" y="1585"/>
                    <a:pt x="743" y="2415"/>
                    <a:pt x="721" y="2841"/>
                  </a:cubicBezTo>
                  <a:lnTo>
                    <a:pt x="721" y="2852"/>
                  </a:lnTo>
                  <a:lnTo>
                    <a:pt x="721" y="2885"/>
                  </a:lnTo>
                  <a:cubicBezTo>
                    <a:pt x="699" y="3551"/>
                    <a:pt x="950" y="4042"/>
                    <a:pt x="1016" y="4840"/>
                  </a:cubicBezTo>
                  <a:cubicBezTo>
                    <a:pt x="1081" y="5659"/>
                    <a:pt x="0" y="7221"/>
                    <a:pt x="0" y="7516"/>
                  </a:cubicBezTo>
                  <a:cubicBezTo>
                    <a:pt x="0" y="7811"/>
                    <a:pt x="1278" y="9176"/>
                    <a:pt x="2709" y="9373"/>
                  </a:cubicBezTo>
                  <a:lnTo>
                    <a:pt x="2731" y="9373"/>
                  </a:lnTo>
                  <a:cubicBezTo>
                    <a:pt x="2818" y="9395"/>
                    <a:pt x="2906" y="9395"/>
                    <a:pt x="2993" y="9406"/>
                  </a:cubicBezTo>
                  <a:cubicBezTo>
                    <a:pt x="2993" y="9297"/>
                    <a:pt x="2894" y="9176"/>
                    <a:pt x="2753" y="9132"/>
                  </a:cubicBezTo>
                  <a:cubicBezTo>
                    <a:pt x="2348" y="8991"/>
                    <a:pt x="2076" y="8564"/>
                    <a:pt x="1911" y="8237"/>
                  </a:cubicBezTo>
                  <a:cubicBezTo>
                    <a:pt x="1846" y="8106"/>
                    <a:pt x="1933" y="8073"/>
                    <a:pt x="2097" y="8073"/>
                  </a:cubicBezTo>
                  <a:cubicBezTo>
                    <a:pt x="2163" y="8073"/>
                    <a:pt x="2239" y="8073"/>
                    <a:pt x="2326" y="8084"/>
                  </a:cubicBezTo>
                  <a:cubicBezTo>
                    <a:pt x="2403" y="8084"/>
                    <a:pt x="2501" y="8095"/>
                    <a:pt x="2588" y="8095"/>
                  </a:cubicBezTo>
                  <a:cubicBezTo>
                    <a:pt x="2720" y="8095"/>
                    <a:pt x="2851" y="8084"/>
                    <a:pt x="2971" y="8052"/>
                  </a:cubicBezTo>
                  <a:cubicBezTo>
                    <a:pt x="3484" y="7909"/>
                    <a:pt x="2076" y="7243"/>
                    <a:pt x="1966" y="6588"/>
                  </a:cubicBezTo>
                  <a:cubicBezTo>
                    <a:pt x="1923" y="6314"/>
                    <a:pt x="2097" y="6249"/>
                    <a:pt x="2360" y="6249"/>
                  </a:cubicBezTo>
                  <a:cubicBezTo>
                    <a:pt x="2501" y="6249"/>
                    <a:pt x="2676" y="6271"/>
                    <a:pt x="2851" y="6293"/>
                  </a:cubicBezTo>
                  <a:cubicBezTo>
                    <a:pt x="3025" y="6314"/>
                    <a:pt x="3200" y="6336"/>
                    <a:pt x="3364" y="6336"/>
                  </a:cubicBezTo>
                  <a:cubicBezTo>
                    <a:pt x="3430" y="6336"/>
                    <a:pt x="3506" y="6326"/>
                    <a:pt x="3561" y="6314"/>
                  </a:cubicBezTo>
                  <a:cubicBezTo>
                    <a:pt x="4129" y="6217"/>
                    <a:pt x="1649" y="4261"/>
                    <a:pt x="1234" y="2994"/>
                  </a:cubicBezTo>
                  <a:cubicBezTo>
                    <a:pt x="918" y="2000"/>
                    <a:pt x="1420" y="569"/>
                    <a:pt x="16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5" name="Google Shape;3525;p81"/>
            <p:cNvSpPr/>
            <p:nvPr>
              <p:custDataLst>
                <p:tags r:id="rId87"/>
              </p:custDataLst>
            </p:nvPr>
          </p:nvSpPr>
          <p:spPr>
            <a:xfrm>
              <a:off x="4454325" y="2392500"/>
              <a:ext cx="73775" cy="127325"/>
            </a:xfrm>
            <a:custGeom>
              <a:avLst/>
              <a:gdLst/>
              <a:ahLst/>
              <a:cxnLst/>
              <a:rect l="l" t="t" r="r" b="b"/>
              <a:pathLst>
                <a:path w="2951" h="5093" extrusionOk="0">
                  <a:moveTo>
                    <a:pt x="1692" y="1"/>
                  </a:moveTo>
                  <a:cubicBezTo>
                    <a:pt x="1620" y="1"/>
                    <a:pt x="1283" y="233"/>
                    <a:pt x="1169" y="432"/>
                  </a:cubicBezTo>
                  <a:cubicBezTo>
                    <a:pt x="1038" y="661"/>
                    <a:pt x="809" y="1470"/>
                    <a:pt x="525" y="2158"/>
                  </a:cubicBezTo>
                  <a:cubicBezTo>
                    <a:pt x="230" y="2835"/>
                    <a:pt x="1" y="3545"/>
                    <a:pt x="164" y="4200"/>
                  </a:cubicBezTo>
                  <a:cubicBezTo>
                    <a:pt x="300" y="4732"/>
                    <a:pt x="962" y="5093"/>
                    <a:pt x="1515" y="5093"/>
                  </a:cubicBezTo>
                  <a:cubicBezTo>
                    <a:pt x="1632" y="5093"/>
                    <a:pt x="1745" y="5076"/>
                    <a:pt x="1846" y="5042"/>
                  </a:cubicBezTo>
                  <a:cubicBezTo>
                    <a:pt x="2436" y="4845"/>
                    <a:pt x="2535" y="2671"/>
                    <a:pt x="2601" y="2125"/>
                  </a:cubicBezTo>
                  <a:cubicBezTo>
                    <a:pt x="2666" y="1568"/>
                    <a:pt x="2764" y="1338"/>
                    <a:pt x="2863" y="1120"/>
                  </a:cubicBezTo>
                  <a:cubicBezTo>
                    <a:pt x="2950" y="891"/>
                    <a:pt x="2732" y="694"/>
                    <a:pt x="2732" y="694"/>
                  </a:cubicBezTo>
                  <a:cubicBezTo>
                    <a:pt x="2732" y="694"/>
                    <a:pt x="2502" y="1186"/>
                    <a:pt x="2469" y="1306"/>
                  </a:cubicBezTo>
                  <a:cubicBezTo>
                    <a:pt x="2465" y="1324"/>
                    <a:pt x="2459" y="1332"/>
                    <a:pt x="2451" y="1332"/>
                  </a:cubicBezTo>
                  <a:cubicBezTo>
                    <a:pt x="2401" y="1332"/>
                    <a:pt x="2292" y="1013"/>
                    <a:pt x="2207" y="957"/>
                  </a:cubicBezTo>
                  <a:cubicBezTo>
                    <a:pt x="2189" y="944"/>
                    <a:pt x="2164" y="939"/>
                    <a:pt x="2133" y="939"/>
                  </a:cubicBezTo>
                  <a:cubicBezTo>
                    <a:pt x="2000" y="939"/>
                    <a:pt x="1757" y="1040"/>
                    <a:pt x="1465" y="1120"/>
                  </a:cubicBezTo>
                  <a:cubicBezTo>
                    <a:pt x="1445" y="1125"/>
                    <a:pt x="1427" y="1128"/>
                    <a:pt x="1412" y="1128"/>
                  </a:cubicBezTo>
                  <a:cubicBezTo>
                    <a:pt x="1153" y="1128"/>
                    <a:pt x="1562" y="367"/>
                    <a:pt x="1562" y="367"/>
                  </a:cubicBezTo>
                  <a:cubicBezTo>
                    <a:pt x="1562" y="367"/>
                    <a:pt x="1693" y="115"/>
                    <a:pt x="1705" y="17"/>
                  </a:cubicBezTo>
                  <a:cubicBezTo>
                    <a:pt x="1708" y="6"/>
                    <a:pt x="1703" y="1"/>
                    <a:pt x="16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6" name="Google Shape;3526;p81"/>
            <p:cNvSpPr/>
            <p:nvPr>
              <p:custDataLst>
                <p:tags r:id="rId88"/>
              </p:custDataLst>
            </p:nvPr>
          </p:nvSpPr>
          <p:spPr>
            <a:xfrm>
              <a:off x="4484100" y="2398650"/>
              <a:ext cx="3300" cy="4125"/>
            </a:xfrm>
            <a:custGeom>
              <a:avLst/>
              <a:gdLst/>
              <a:ahLst/>
              <a:cxnLst/>
              <a:rect l="l" t="t" r="r" b="b"/>
              <a:pathLst>
                <a:path w="132" h="165" extrusionOk="0">
                  <a:moveTo>
                    <a:pt x="131" y="0"/>
                  </a:moveTo>
                  <a:cubicBezTo>
                    <a:pt x="77" y="55"/>
                    <a:pt x="33" y="109"/>
                    <a:pt x="0" y="164"/>
                  </a:cubicBezTo>
                  <a:cubicBezTo>
                    <a:pt x="33" y="109"/>
                    <a:pt x="77" y="55"/>
                    <a:pt x="131" y="0"/>
                  </a:cubicBezTo>
                  <a:close/>
                  <a:moveTo>
                    <a:pt x="131" y="0"/>
                  </a:moveTo>
                  <a:lnTo>
                    <a:pt x="131"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7" name="Google Shape;3527;p81"/>
            <p:cNvSpPr/>
            <p:nvPr>
              <p:custDataLst>
                <p:tags r:id="rId89"/>
              </p:custDataLst>
            </p:nvPr>
          </p:nvSpPr>
          <p:spPr>
            <a:xfrm>
              <a:off x="4483275" y="2401650"/>
              <a:ext cx="10125" cy="18875"/>
            </a:xfrm>
            <a:custGeom>
              <a:avLst/>
              <a:gdLst/>
              <a:ahLst/>
              <a:cxnLst/>
              <a:rect l="l" t="t" r="r" b="b"/>
              <a:pathLst>
                <a:path w="405" h="755" extrusionOk="0">
                  <a:moveTo>
                    <a:pt x="404" y="1"/>
                  </a:moveTo>
                  <a:cubicBezTo>
                    <a:pt x="394" y="11"/>
                    <a:pt x="1" y="754"/>
                    <a:pt x="251" y="754"/>
                  </a:cubicBezTo>
                  <a:lnTo>
                    <a:pt x="285" y="754"/>
                  </a:lnTo>
                  <a:lnTo>
                    <a:pt x="285" y="754"/>
                  </a:lnTo>
                  <a:lnTo>
                    <a:pt x="251" y="754"/>
                  </a:lnTo>
                  <a:cubicBezTo>
                    <a:pt x="1" y="754"/>
                    <a:pt x="394" y="11"/>
                    <a:pt x="404" y="1"/>
                  </a:cubicBezTo>
                  <a:close/>
                  <a:moveTo>
                    <a:pt x="404" y="1"/>
                  </a:moveTo>
                  <a:lnTo>
                    <a:pt x="404"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8" name="Google Shape;3528;p81"/>
            <p:cNvSpPr/>
            <p:nvPr>
              <p:custDataLst>
                <p:tags r:id="rId90"/>
              </p:custDataLst>
            </p:nvPr>
          </p:nvSpPr>
          <p:spPr>
            <a:xfrm>
              <a:off x="4458425" y="2403300"/>
              <a:ext cx="43175" cy="116600"/>
            </a:xfrm>
            <a:custGeom>
              <a:avLst/>
              <a:gdLst/>
              <a:ahLst/>
              <a:cxnLst/>
              <a:rect l="l" t="t" r="r" b="b"/>
              <a:pathLst>
                <a:path w="1727" h="4664" extrusionOk="0">
                  <a:moveTo>
                    <a:pt x="1322" y="4664"/>
                  </a:moveTo>
                  <a:lnTo>
                    <a:pt x="1355" y="4664"/>
                  </a:lnTo>
                  <a:lnTo>
                    <a:pt x="1355" y="4664"/>
                  </a:lnTo>
                  <a:lnTo>
                    <a:pt x="1322" y="4664"/>
                  </a:lnTo>
                  <a:close/>
                  <a:moveTo>
                    <a:pt x="1682" y="4610"/>
                  </a:moveTo>
                  <a:cubicBezTo>
                    <a:pt x="1585" y="4642"/>
                    <a:pt x="1464" y="4664"/>
                    <a:pt x="1355" y="4664"/>
                  </a:cubicBezTo>
                  <a:cubicBezTo>
                    <a:pt x="1464" y="4664"/>
                    <a:pt x="1585" y="4642"/>
                    <a:pt x="1682" y="4610"/>
                  </a:cubicBez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704" y="4610"/>
                  </a:moveTo>
                  <a:lnTo>
                    <a:pt x="1704" y="4610"/>
                  </a:lnTo>
                  <a:lnTo>
                    <a:pt x="1704" y="4610"/>
                  </a:lnTo>
                  <a:close/>
                  <a:moveTo>
                    <a:pt x="1704" y="4610"/>
                  </a:moveTo>
                  <a:lnTo>
                    <a:pt x="1704" y="4610"/>
                  </a:lnTo>
                  <a:lnTo>
                    <a:pt x="1704" y="4610"/>
                  </a:lnTo>
                  <a:close/>
                  <a:moveTo>
                    <a:pt x="1704" y="4610"/>
                  </a:moveTo>
                  <a:lnTo>
                    <a:pt x="1704" y="4610"/>
                  </a:lnTo>
                  <a:lnTo>
                    <a:pt x="1704" y="4610"/>
                  </a:lnTo>
                  <a:close/>
                  <a:moveTo>
                    <a:pt x="1704" y="4610"/>
                  </a:moveTo>
                  <a:lnTo>
                    <a:pt x="1704" y="4610"/>
                  </a:lnTo>
                  <a:lnTo>
                    <a:pt x="1704" y="4610"/>
                  </a:lnTo>
                  <a:close/>
                  <a:moveTo>
                    <a:pt x="1704" y="4598"/>
                  </a:moveTo>
                  <a:lnTo>
                    <a:pt x="1704" y="4598"/>
                  </a:lnTo>
                  <a:lnTo>
                    <a:pt x="1704" y="4598"/>
                  </a:lnTo>
                  <a:close/>
                  <a:moveTo>
                    <a:pt x="1704" y="4598"/>
                  </a:moveTo>
                  <a:lnTo>
                    <a:pt x="1704" y="4598"/>
                  </a:lnTo>
                  <a:lnTo>
                    <a:pt x="1704"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26" y="4598"/>
                  </a:moveTo>
                  <a:lnTo>
                    <a:pt x="1716" y="4598"/>
                  </a:lnTo>
                  <a:lnTo>
                    <a:pt x="1726" y="4598"/>
                  </a:lnTo>
                  <a:close/>
                  <a:moveTo>
                    <a:pt x="1726" y="4598"/>
                  </a:moveTo>
                  <a:lnTo>
                    <a:pt x="1726" y="4598"/>
                  </a:lnTo>
                  <a:lnTo>
                    <a:pt x="1726" y="4598"/>
                  </a:lnTo>
                  <a:close/>
                  <a:moveTo>
                    <a:pt x="1726" y="4598"/>
                  </a:moveTo>
                  <a:lnTo>
                    <a:pt x="1726" y="4598"/>
                  </a:lnTo>
                  <a:lnTo>
                    <a:pt x="1726" y="4598"/>
                  </a:lnTo>
                  <a:close/>
                  <a:moveTo>
                    <a:pt x="0" y="3768"/>
                  </a:moveTo>
                  <a:cubicBezTo>
                    <a:pt x="33" y="3877"/>
                    <a:pt x="77" y="3987"/>
                    <a:pt x="153" y="4074"/>
                  </a:cubicBezTo>
                  <a:cubicBezTo>
                    <a:pt x="77" y="3987"/>
                    <a:pt x="33" y="3877"/>
                    <a:pt x="0" y="3768"/>
                  </a:cubicBezTo>
                  <a:close/>
                  <a:moveTo>
                    <a:pt x="1005" y="0"/>
                  </a:moveTo>
                  <a:lnTo>
                    <a:pt x="1005" y="0"/>
                  </a:lnTo>
                  <a:cubicBezTo>
                    <a:pt x="874" y="229"/>
                    <a:pt x="645" y="1038"/>
                    <a:pt x="361" y="1726"/>
                  </a:cubicBezTo>
                  <a:lnTo>
                    <a:pt x="361" y="1726"/>
                  </a:lnTo>
                  <a:lnTo>
                    <a:pt x="361" y="1726"/>
                  </a:lnTo>
                  <a:cubicBezTo>
                    <a:pt x="645" y="1038"/>
                    <a:pt x="874" y="229"/>
                    <a:pt x="1005"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9" name="Google Shape;3529;p81"/>
            <p:cNvSpPr/>
            <p:nvPr>
              <p:custDataLst>
                <p:tags r:id="rId91"/>
              </p:custDataLst>
            </p:nvPr>
          </p:nvSpPr>
          <p:spPr>
            <a:xfrm>
              <a:off x="4454325" y="2392625"/>
              <a:ext cx="60650" cy="127275"/>
            </a:xfrm>
            <a:custGeom>
              <a:avLst/>
              <a:gdLst/>
              <a:ahLst/>
              <a:cxnLst/>
              <a:rect l="l" t="t" r="r" b="b"/>
              <a:pathLst>
                <a:path w="2426" h="5091" extrusionOk="0">
                  <a:moveTo>
                    <a:pt x="1693" y="1"/>
                  </a:moveTo>
                  <a:cubicBezTo>
                    <a:pt x="1639" y="1"/>
                    <a:pt x="1465" y="110"/>
                    <a:pt x="1322" y="241"/>
                  </a:cubicBezTo>
                  <a:cubicBezTo>
                    <a:pt x="1268" y="296"/>
                    <a:pt x="1224" y="350"/>
                    <a:pt x="1191" y="405"/>
                  </a:cubicBezTo>
                  <a:lnTo>
                    <a:pt x="1169" y="427"/>
                  </a:lnTo>
                  <a:cubicBezTo>
                    <a:pt x="1038" y="656"/>
                    <a:pt x="809" y="1465"/>
                    <a:pt x="525" y="2153"/>
                  </a:cubicBezTo>
                  <a:cubicBezTo>
                    <a:pt x="230" y="2830"/>
                    <a:pt x="1" y="3540"/>
                    <a:pt x="164" y="4195"/>
                  </a:cubicBezTo>
                  <a:cubicBezTo>
                    <a:pt x="197" y="4304"/>
                    <a:pt x="241" y="4414"/>
                    <a:pt x="317" y="4501"/>
                  </a:cubicBezTo>
                  <a:cubicBezTo>
                    <a:pt x="569" y="4851"/>
                    <a:pt x="1060" y="5080"/>
                    <a:pt x="1486" y="5091"/>
                  </a:cubicBezTo>
                  <a:lnTo>
                    <a:pt x="1519" y="5091"/>
                  </a:lnTo>
                  <a:cubicBezTo>
                    <a:pt x="1628" y="5091"/>
                    <a:pt x="1749" y="5069"/>
                    <a:pt x="1846" y="5037"/>
                  </a:cubicBezTo>
                  <a:lnTo>
                    <a:pt x="1868" y="5037"/>
                  </a:lnTo>
                  <a:lnTo>
                    <a:pt x="1868" y="5025"/>
                  </a:lnTo>
                  <a:lnTo>
                    <a:pt x="1890" y="5025"/>
                  </a:lnTo>
                  <a:cubicBezTo>
                    <a:pt x="2164" y="4884"/>
                    <a:pt x="2327" y="4283"/>
                    <a:pt x="2426" y="3649"/>
                  </a:cubicBezTo>
                  <a:cubicBezTo>
                    <a:pt x="2011" y="3540"/>
                    <a:pt x="1399" y="3333"/>
                    <a:pt x="1268" y="2950"/>
                  </a:cubicBezTo>
                  <a:cubicBezTo>
                    <a:pt x="1159" y="2634"/>
                    <a:pt x="1300" y="1814"/>
                    <a:pt x="1443" y="1115"/>
                  </a:cubicBezTo>
                  <a:lnTo>
                    <a:pt x="1409" y="1115"/>
                  </a:lnTo>
                  <a:cubicBezTo>
                    <a:pt x="1159" y="1115"/>
                    <a:pt x="1552" y="372"/>
                    <a:pt x="1562" y="362"/>
                  </a:cubicBezTo>
                  <a:cubicBezTo>
                    <a:pt x="1562" y="362"/>
                    <a:pt x="1693" y="110"/>
                    <a:pt x="1705" y="12"/>
                  </a:cubicBezTo>
                  <a:lnTo>
                    <a:pt x="17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81"/>
            <p:cNvSpPr/>
            <p:nvPr>
              <p:custDataLst>
                <p:tags r:id="rId92"/>
              </p:custDataLst>
            </p:nvPr>
          </p:nvSpPr>
          <p:spPr>
            <a:xfrm>
              <a:off x="4309050" y="1946175"/>
              <a:ext cx="115825" cy="115800"/>
            </a:xfrm>
            <a:custGeom>
              <a:avLst/>
              <a:gdLst/>
              <a:ahLst/>
              <a:cxnLst/>
              <a:rect l="l" t="t" r="r" b="b"/>
              <a:pathLst>
                <a:path w="4633" h="4632" extrusionOk="0">
                  <a:moveTo>
                    <a:pt x="2317" y="1"/>
                  </a:moveTo>
                  <a:cubicBezTo>
                    <a:pt x="1038" y="1"/>
                    <a:pt x="1" y="1038"/>
                    <a:pt x="1" y="2316"/>
                  </a:cubicBezTo>
                  <a:cubicBezTo>
                    <a:pt x="1" y="3594"/>
                    <a:pt x="1038" y="4632"/>
                    <a:pt x="2317" y="4632"/>
                  </a:cubicBezTo>
                  <a:cubicBezTo>
                    <a:pt x="3594" y="4632"/>
                    <a:pt x="4632" y="3594"/>
                    <a:pt x="4632" y="2316"/>
                  </a:cubicBezTo>
                  <a:cubicBezTo>
                    <a:pt x="4632" y="1038"/>
                    <a:pt x="3594" y="1"/>
                    <a:pt x="23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1" name="Google Shape;3531;p81"/>
            <p:cNvSpPr/>
            <p:nvPr>
              <p:custDataLst>
                <p:tags r:id="rId93"/>
              </p:custDataLst>
            </p:nvPr>
          </p:nvSpPr>
          <p:spPr>
            <a:xfrm>
              <a:off x="4362850" y="2003525"/>
              <a:ext cx="62025" cy="58450"/>
            </a:xfrm>
            <a:custGeom>
              <a:avLst/>
              <a:gdLst/>
              <a:ahLst/>
              <a:cxnLst/>
              <a:rect l="l" t="t" r="r" b="b"/>
              <a:pathLst>
                <a:path w="2481" h="2338" extrusionOk="0">
                  <a:moveTo>
                    <a:pt x="153" y="2338"/>
                  </a:moveTo>
                  <a:lnTo>
                    <a:pt x="165" y="2338"/>
                  </a:lnTo>
                  <a:lnTo>
                    <a:pt x="153" y="2338"/>
                  </a:lnTo>
                  <a:close/>
                  <a:moveTo>
                    <a:pt x="153" y="2338"/>
                  </a:moveTo>
                  <a:lnTo>
                    <a:pt x="153" y="2338"/>
                  </a:lnTo>
                  <a:lnTo>
                    <a:pt x="153" y="2338"/>
                  </a:lnTo>
                  <a:close/>
                  <a:moveTo>
                    <a:pt x="143" y="2338"/>
                  </a:moveTo>
                  <a:lnTo>
                    <a:pt x="143" y="2338"/>
                  </a:lnTo>
                  <a:lnTo>
                    <a:pt x="143" y="2338"/>
                  </a:lnTo>
                  <a:close/>
                  <a:moveTo>
                    <a:pt x="131" y="2338"/>
                  </a:moveTo>
                  <a:lnTo>
                    <a:pt x="143" y="2338"/>
                  </a:lnTo>
                  <a:lnTo>
                    <a:pt x="131" y="2338"/>
                  </a:lnTo>
                  <a:close/>
                  <a:moveTo>
                    <a:pt x="131" y="2338"/>
                  </a:moveTo>
                  <a:lnTo>
                    <a:pt x="131" y="2338"/>
                  </a:lnTo>
                  <a:lnTo>
                    <a:pt x="131" y="2338"/>
                  </a:lnTo>
                  <a:close/>
                  <a:moveTo>
                    <a:pt x="121" y="2338"/>
                  </a:moveTo>
                  <a:lnTo>
                    <a:pt x="121" y="2338"/>
                  </a:lnTo>
                  <a:lnTo>
                    <a:pt x="121" y="2338"/>
                  </a:lnTo>
                  <a:close/>
                  <a:moveTo>
                    <a:pt x="110" y="2338"/>
                  </a:moveTo>
                  <a:lnTo>
                    <a:pt x="121" y="2338"/>
                  </a:lnTo>
                  <a:lnTo>
                    <a:pt x="110" y="2338"/>
                  </a:lnTo>
                  <a:close/>
                  <a:moveTo>
                    <a:pt x="110" y="2338"/>
                  </a:moveTo>
                  <a:lnTo>
                    <a:pt x="110" y="2338"/>
                  </a:lnTo>
                  <a:lnTo>
                    <a:pt x="110" y="2338"/>
                  </a:lnTo>
                  <a:close/>
                  <a:moveTo>
                    <a:pt x="99" y="2338"/>
                  </a:moveTo>
                  <a:lnTo>
                    <a:pt x="99" y="2338"/>
                  </a:lnTo>
                  <a:lnTo>
                    <a:pt x="99" y="2338"/>
                  </a:lnTo>
                  <a:close/>
                  <a:moveTo>
                    <a:pt x="88" y="2338"/>
                  </a:moveTo>
                  <a:lnTo>
                    <a:pt x="99" y="2338"/>
                  </a:lnTo>
                  <a:lnTo>
                    <a:pt x="88" y="2338"/>
                  </a:lnTo>
                  <a:close/>
                  <a:moveTo>
                    <a:pt x="88" y="2338"/>
                  </a:moveTo>
                  <a:lnTo>
                    <a:pt x="88" y="2338"/>
                  </a:lnTo>
                  <a:lnTo>
                    <a:pt x="88" y="2338"/>
                  </a:lnTo>
                  <a:close/>
                  <a:moveTo>
                    <a:pt x="77" y="2338"/>
                  </a:moveTo>
                  <a:lnTo>
                    <a:pt x="77" y="2338"/>
                  </a:lnTo>
                  <a:lnTo>
                    <a:pt x="77" y="2338"/>
                  </a:lnTo>
                  <a:close/>
                  <a:moveTo>
                    <a:pt x="77" y="2338"/>
                  </a:moveTo>
                  <a:lnTo>
                    <a:pt x="77" y="2338"/>
                  </a:lnTo>
                  <a:lnTo>
                    <a:pt x="77" y="2338"/>
                  </a:lnTo>
                  <a:close/>
                  <a:moveTo>
                    <a:pt x="44" y="2338"/>
                  </a:moveTo>
                  <a:lnTo>
                    <a:pt x="44" y="2338"/>
                  </a:lnTo>
                  <a:lnTo>
                    <a:pt x="44" y="2338"/>
                  </a:lnTo>
                  <a:close/>
                  <a:moveTo>
                    <a:pt x="34" y="2338"/>
                  </a:moveTo>
                  <a:lnTo>
                    <a:pt x="44" y="2338"/>
                  </a:lnTo>
                  <a:lnTo>
                    <a:pt x="34" y="2338"/>
                  </a:lnTo>
                  <a:close/>
                  <a:moveTo>
                    <a:pt x="34" y="2338"/>
                  </a:moveTo>
                  <a:lnTo>
                    <a:pt x="34" y="2338"/>
                  </a:lnTo>
                  <a:lnTo>
                    <a:pt x="34" y="2338"/>
                  </a:lnTo>
                  <a:close/>
                  <a:moveTo>
                    <a:pt x="22" y="2338"/>
                  </a:moveTo>
                  <a:lnTo>
                    <a:pt x="22" y="2338"/>
                  </a:lnTo>
                  <a:lnTo>
                    <a:pt x="22" y="2338"/>
                  </a:lnTo>
                  <a:close/>
                  <a:moveTo>
                    <a:pt x="22" y="2338"/>
                  </a:moveTo>
                  <a:lnTo>
                    <a:pt x="22" y="2338"/>
                  </a:lnTo>
                  <a:lnTo>
                    <a:pt x="22" y="2338"/>
                  </a:lnTo>
                  <a:close/>
                  <a:moveTo>
                    <a:pt x="12" y="2338"/>
                  </a:moveTo>
                  <a:lnTo>
                    <a:pt x="12" y="2338"/>
                  </a:lnTo>
                  <a:lnTo>
                    <a:pt x="12" y="2338"/>
                  </a:lnTo>
                  <a:close/>
                  <a:moveTo>
                    <a:pt x="0" y="2338"/>
                  </a:moveTo>
                  <a:lnTo>
                    <a:pt x="0" y="2338"/>
                  </a:lnTo>
                  <a:lnTo>
                    <a:pt x="0" y="2338"/>
                  </a:lnTo>
                  <a:close/>
                  <a:moveTo>
                    <a:pt x="2480" y="22"/>
                  </a:moveTo>
                  <a:cubicBezTo>
                    <a:pt x="2480" y="1278"/>
                    <a:pt x="1486" y="2294"/>
                    <a:pt x="241" y="2338"/>
                  </a:cubicBezTo>
                  <a:cubicBezTo>
                    <a:pt x="1486" y="2294"/>
                    <a:pt x="2480" y="1278"/>
                    <a:pt x="2480" y="22"/>
                  </a:cubicBezTo>
                  <a:close/>
                  <a:moveTo>
                    <a:pt x="2480" y="11"/>
                  </a:moveTo>
                  <a:lnTo>
                    <a:pt x="2480" y="22"/>
                  </a:lnTo>
                  <a:lnTo>
                    <a:pt x="2480" y="22"/>
                  </a:lnTo>
                  <a:lnTo>
                    <a:pt x="2480" y="11"/>
                  </a:lnTo>
                  <a:close/>
                  <a:moveTo>
                    <a:pt x="2480" y="11"/>
                  </a:moveTo>
                  <a:lnTo>
                    <a:pt x="2480" y="11"/>
                  </a:lnTo>
                  <a:lnTo>
                    <a:pt x="2480" y="11"/>
                  </a:lnTo>
                  <a:close/>
                  <a:moveTo>
                    <a:pt x="2480" y="0"/>
                  </a:moveTo>
                  <a:lnTo>
                    <a:pt x="2480" y="11"/>
                  </a:lnTo>
                  <a:lnTo>
                    <a:pt x="2480" y="0"/>
                  </a:lnTo>
                  <a:close/>
                  <a:moveTo>
                    <a:pt x="2480" y="0"/>
                  </a:moveTo>
                  <a:lnTo>
                    <a:pt x="2480"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2" name="Google Shape;3532;p81"/>
            <p:cNvSpPr/>
            <p:nvPr>
              <p:custDataLst>
                <p:tags r:id="rId94"/>
              </p:custDataLst>
            </p:nvPr>
          </p:nvSpPr>
          <p:spPr>
            <a:xfrm>
              <a:off x="4309325" y="1969375"/>
              <a:ext cx="115550" cy="92600"/>
            </a:xfrm>
            <a:custGeom>
              <a:avLst/>
              <a:gdLst/>
              <a:ahLst/>
              <a:cxnLst/>
              <a:rect l="l" t="t" r="r" b="b"/>
              <a:pathLst>
                <a:path w="4622" h="3704" extrusionOk="0">
                  <a:moveTo>
                    <a:pt x="4151" y="1"/>
                  </a:moveTo>
                  <a:lnTo>
                    <a:pt x="4151" y="1"/>
                  </a:lnTo>
                  <a:cubicBezTo>
                    <a:pt x="4162" y="88"/>
                    <a:pt x="4173" y="175"/>
                    <a:pt x="4173" y="263"/>
                  </a:cubicBezTo>
                  <a:cubicBezTo>
                    <a:pt x="4173" y="1541"/>
                    <a:pt x="3136" y="2578"/>
                    <a:pt x="1857" y="2578"/>
                  </a:cubicBezTo>
                  <a:cubicBezTo>
                    <a:pt x="1093" y="2578"/>
                    <a:pt x="427" y="2218"/>
                    <a:pt x="0" y="1650"/>
                  </a:cubicBezTo>
                  <a:lnTo>
                    <a:pt x="0" y="1650"/>
                  </a:lnTo>
                  <a:cubicBezTo>
                    <a:pt x="121" y="2753"/>
                    <a:pt x="1027" y="3627"/>
                    <a:pt x="2141" y="3704"/>
                  </a:cubicBezTo>
                  <a:lnTo>
                    <a:pt x="2382" y="3704"/>
                  </a:lnTo>
                  <a:cubicBezTo>
                    <a:pt x="3627" y="3660"/>
                    <a:pt x="4621" y="2644"/>
                    <a:pt x="4621" y="1388"/>
                  </a:cubicBezTo>
                  <a:lnTo>
                    <a:pt x="4621" y="1377"/>
                  </a:lnTo>
                  <a:lnTo>
                    <a:pt x="4621" y="1366"/>
                  </a:lnTo>
                  <a:cubicBezTo>
                    <a:pt x="4621" y="853"/>
                    <a:pt x="4446" y="383"/>
                    <a:pt x="41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3" name="Google Shape;3533;p81"/>
            <p:cNvSpPr/>
            <p:nvPr>
              <p:custDataLst>
                <p:tags r:id="rId95"/>
              </p:custDataLst>
            </p:nvPr>
          </p:nvSpPr>
          <p:spPr>
            <a:xfrm>
              <a:off x="4644650" y="1742625"/>
              <a:ext cx="76225" cy="92825"/>
            </a:xfrm>
            <a:custGeom>
              <a:avLst/>
              <a:gdLst/>
              <a:ahLst/>
              <a:cxnLst/>
              <a:rect l="l" t="t" r="r" b="b"/>
              <a:pathLst>
                <a:path w="3049" h="3713" extrusionOk="0">
                  <a:moveTo>
                    <a:pt x="1078" y="0"/>
                  </a:moveTo>
                  <a:cubicBezTo>
                    <a:pt x="960" y="0"/>
                    <a:pt x="851" y="12"/>
                    <a:pt x="755" y="38"/>
                  </a:cubicBezTo>
                  <a:cubicBezTo>
                    <a:pt x="88" y="223"/>
                    <a:pt x="1" y="1250"/>
                    <a:pt x="88" y="1665"/>
                  </a:cubicBezTo>
                  <a:cubicBezTo>
                    <a:pt x="88" y="1665"/>
                    <a:pt x="241" y="2582"/>
                    <a:pt x="602" y="2954"/>
                  </a:cubicBezTo>
                  <a:cubicBezTo>
                    <a:pt x="891" y="3252"/>
                    <a:pt x="1695" y="3713"/>
                    <a:pt x="2238" y="3713"/>
                  </a:cubicBezTo>
                  <a:cubicBezTo>
                    <a:pt x="2371" y="3713"/>
                    <a:pt x="2488" y="3685"/>
                    <a:pt x="2578" y="3621"/>
                  </a:cubicBezTo>
                  <a:cubicBezTo>
                    <a:pt x="3049" y="3293"/>
                    <a:pt x="3027" y="1512"/>
                    <a:pt x="2862" y="912"/>
                  </a:cubicBezTo>
                  <a:cubicBezTo>
                    <a:pt x="2723" y="408"/>
                    <a:pt x="1763" y="0"/>
                    <a:pt x="1078" y="0"/>
                  </a:cubicBez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4" name="Google Shape;3534;p81"/>
            <p:cNvSpPr/>
            <p:nvPr>
              <p:custDataLst>
                <p:tags r:id="rId96"/>
              </p:custDataLst>
            </p:nvPr>
          </p:nvSpPr>
          <p:spPr>
            <a:xfrm>
              <a:off x="4639475" y="1735700"/>
              <a:ext cx="80850" cy="70825"/>
            </a:xfrm>
            <a:custGeom>
              <a:avLst/>
              <a:gdLst/>
              <a:ahLst/>
              <a:cxnLst/>
              <a:rect l="l" t="t" r="r" b="b"/>
              <a:pathLst>
                <a:path w="3234" h="2833" extrusionOk="0">
                  <a:moveTo>
                    <a:pt x="1752" y="1"/>
                  </a:moveTo>
                  <a:cubicBezTo>
                    <a:pt x="1545" y="1"/>
                    <a:pt x="1294" y="16"/>
                    <a:pt x="1016" y="63"/>
                  </a:cubicBezTo>
                  <a:cubicBezTo>
                    <a:pt x="317" y="184"/>
                    <a:pt x="251" y="566"/>
                    <a:pt x="229" y="599"/>
                  </a:cubicBezTo>
                  <a:cubicBezTo>
                    <a:pt x="208" y="631"/>
                    <a:pt x="1" y="893"/>
                    <a:pt x="11" y="1439"/>
                  </a:cubicBezTo>
                  <a:cubicBezTo>
                    <a:pt x="33" y="1986"/>
                    <a:pt x="459" y="2772"/>
                    <a:pt x="547" y="2827"/>
                  </a:cubicBezTo>
                  <a:cubicBezTo>
                    <a:pt x="554" y="2831"/>
                    <a:pt x="562" y="2833"/>
                    <a:pt x="568" y="2833"/>
                  </a:cubicBezTo>
                  <a:cubicBezTo>
                    <a:pt x="641" y="2833"/>
                    <a:pt x="678" y="2641"/>
                    <a:pt x="678" y="2641"/>
                  </a:cubicBezTo>
                  <a:cubicBezTo>
                    <a:pt x="678" y="2641"/>
                    <a:pt x="569" y="2521"/>
                    <a:pt x="535" y="2434"/>
                  </a:cubicBezTo>
                  <a:cubicBezTo>
                    <a:pt x="513" y="2346"/>
                    <a:pt x="437" y="2041"/>
                    <a:pt x="612" y="1997"/>
                  </a:cubicBezTo>
                  <a:cubicBezTo>
                    <a:pt x="621" y="1995"/>
                    <a:pt x="630" y="1994"/>
                    <a:pt x="639" y="1994"/>
                  </a:cubicBezTo>
                  <a:cubicBezTo>
                    <a:pt x="796" y="1994"/>
                    <a:pt x="874" y="2346"/>
                    <a:pt x="874" y="2346"/>
                  </a:cubicBezTo>
                  <a:cubicBezTo>
                    <a:pt x="874" y="2346"/>
                    <a:pt x="859" y="2384"/>
                    <a:pt x="898" y="2384"/>
                  </a:cubicBezTo>
                  <a:cubicBezTo>
                    <a:pt x="906" y="2384"/>
                    <a:pt x="916" y="2382"/>
                    <a:pt x="929" y="2379"/>
                  </a:cubicBezTo>
                  <a:cubicBezTo>
                    <a:pt x="1016" y="2357"/>
                    <a:pt x="940" y="1888"/>
                    <a:pt x="1016" y="1778"/>
                  </a:cubicBezTo>
                  <a:cubicBezTo>
                    <a:pt x="1081" y="1658"/>
                    <a:pt x="1158" y="1614"/>
                    <a:pt x="1256" y="1451"/>
                  </a:cubicBezTo>
                  <a:cubicBezTo>
                    <a:pt x="1355" y="1276"/>
                    <a:pt x="1399" y="1058"/>
                    <a:pt x="1399" y="1058"/>
                  </a:cubicBezTo>
                  <a:cubicBezTo>
                    <a:pt x="1399" y="1058"/>
                    <a:pt x="1895" y="1148"/>
                    <a:pt x="2395" y="1148"/>
                  </a:cubicBezTo>
                  <a:cubicBezTo>
                    <a:pt x="2445" y="1148"/>
                    <a:pt x="2495" y="1147"/>
                    <a:pt x="2545" y="1145"/>
                  </a:cubicBezTo>
                  <a:cubicBezTo>
                    <a:pt x="3091" y="1112"/>
                    <a:pt x="3179" y="1090"/>
                    <a:pt x="3212" y="795"/>
                  </a:cubicBezTo>
                  <a:cubicBezTo>
                    <a:pt x="3234" y="490"/>
                    <a:pt x="2578" y="75"/>
                    <a:pt x="2305" y="41"/>
                  </a:cubicBezTo>
                  <a:cubicBezTo>
                    <a:pt x="2272" y="35"/>
                    <a:pt x="2065" y="1"/>
                    <a:pt x="17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5" name="Google Shape;3535;p81"/>
            <p:cNvSpPr/>
            <p:nvPr>
              <p:custDataLst>
                <p:tags r:id="rId97"/>
              </p:custDataLst>
            </p:nvPr>
          </p:nvSpPr>
          <p:spPr>
            <a:xfrm>
              <a:off x="3613325" y="2053500"/>
              <a:ext cx="92825" cy="46150"/>
            </a:xfrm>
            <a:custGeom>
              <a:avLst/>
              <a:gdLst/>
              <a:ahLst/>
              <a:cxnLst/>
              <a:rect l="l" t="t" r="r" b="b"/>
              <a:pathLst>
                <a:path w="3713" h="1846" extrusionOk="0">
                  <a:moveTo>
                    <a:pt x="2010" y="0"/>
                  </a:moveTo>
                  <a:cubicBezTo>
                    <a:pt x="1855" y="0"/>
                    <a:pt x="1697" y="16"/>
                    <a:pt x="1538" y="55"/>
                  </a:cubicBezTo>
                  <a:cubicBezTo>
                    <a:pt x="468" y="327"/>
                    <a:pt x="9" y="1540"/>
                    <a:pt x="9" y="1540"/>
                  </a:cubicBezTo>
                  <a:cubicBezTo>
                    <a:pt x="9" y="1540"/>
                    <a:pt x="1" y="1845"/>
                    <a:pt x="1145" y="1845"/>
                  </a:cubicBezTo>
                  <a:cubicBezTo>
                    <a:pt x="1263" y="1845"/>
                    <a:pt x="1394" y="1842"/>
                    <a:pt x="1538" y="1835"/>
                  </a:cubicBezTo>
                  <a:cubicBezTo>
                    <a:pt x="3089" y="1759"/>
                    <a:pt x="3712" y="557"/>
                    <a:pt x="3712" y="557"/>
                  </a:cubicBezTo>
                  <a:cubicBezTo>
                    <a:pt x="3712" y="557"/>
                    <a:pt x="2916" y="0"/>
                    <a:pt x="20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81"/>
            <p:cNvSpPr/>
            <p:nvPr>
              <p:custDataLst>
                <p:tags r:id="rId98"/>
              </p:custDataLst>
            </p:nvPr>
          </p:nvSpPr>
          <p:spPr>
            <a:xfrm>
              <a:off x="3322450" y="2033025"/>
              <a:ext cx="210275" cy="264850"/>
            </a:xfrm>
            <a:custGeom>
              <a:avLst/>
              <a:gdLst/>
              <a:ahLst/>
              <a:cxnLst/>
              <a:rect l="l" t="t" r="r" b="b"/>
              <a:pathLst>
                <a:path w="8411" h="10594" extrusionOk="0">
                  <a:moveTo>
                    <a:pt x="6260" y="0"/>
                  </a:moveTo>
                  <a:cubicBezTo>
                    <a:pt x="6260" y="0"/>
                    <a:pt x="5156" y="2818"/>
                    <a:pt x="5014" y="2829"/>
                  </a:cubicBezTo>
                  <a:cubicBezTo>
                    <a:pt x="4413" y="2850"/>
                    <a:pt x="3037" y="4653"/>
                    <a:pt x="2709" y="5265"/>
                  </a:cubicBezTo>
                  <a:cubicBezTo>
                    <a:pt x="2175" y="6258"/>
                    <a:pt x="1344" y="6663"/>
                    <a:pt x="1344" y="6663"/>
                  </a:cubicBezTo>
                  <a:cubicBezTo>
                    <a:pt x="1344" y="6663"/>
                    <a:pt x="700" y="6870"/>
                    <a:pt x="350" y="7176"/>
                  </a:cubicBezTo>
                  <a:cubicBezTo>
                    <a:pt x="1" y="7472"/>
                    <a:pt x="514" y="10593"/>
                    <a:pt x="1133" y="10593"/>
                  </a:cubicBezTo>
                  <a:cubicBezTo>
                    <a:pt x="1152" y="10593"/>
                    <a:pt x="1172" y="10590"/>
                    <a:pt x="1191" y="10584"/>
                  </a:cubicBezTo>
                  <a:cubicBezTo>
                    <a:pt x="1835" y="10387"/>
                    <a:pt x="1497" y="8749"/>
                    <a:pt x="1869" y="8006"/>
                  </a:cubicBezTo>
                  <a:cubicBezTo>
                    <a:pt x="2229" y="7275"/>
                    <a:pt x="6052" y="4915"/>
                    <a:pt x="6849" y="3768"/>
                  </a:cubicBezTo>
                  <a:cubicBezTo>
                    <a:pt x="7658" y="2610"/>
                    <a:pt x="8411" y="1333"/>
                    <a:pt x="8411" y="1333"/>
                  </a:cubicBezTo>
                  <a:lnTo>
                    <a:pt x="626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81"/>
            <p:cNvSpPr/>
            <p:nvPr>
              <p:custDataLst>
                <p:tags r:id="rId99"/>
              </p:custDataLst>
            </p:nvPr>
          </p:nvSpPr>
          <p:spPr>
            <a:xfrm>
              <a:off x="3352775" y="2054575"/>
              <a:ext cx="145000" cy="146400"/>
            </a:xfrm>
            <a:custGeom>
              <a:avLst/>
              <a:gdLst/>
              <a:ahLst/>
              <a:cxnLst/>
              <a:rect l="l" t="t" r="r" b="b"/>
              <a:pathLst>
                <a:path w="5800" h="5856" extrusionOk="0">
                  <a:moveTo>
                    <a:pt x="4697" y="0"/>
                  </a:moveTo>
                  <a:cubicBezTo>
                    <a:pt x="4358" y="831"/>
                    <a:pt x="3889" y="1956"/>
                    <a:pt x="3801" y="1967"/>
                  </a:cubicBezTo>
                  <a:cubicBezTo>
                    <a:pt x="3615" y="1967"/>
                    <a:pt x="3365" y="2141"/>
                    <a:pt x="3091" y="2393"/>
                  </a:cubicBezTo>
                  <a:lnTo>
                    <a:pt x="3091" y="2403"/>
                  </a:lnTo>
                  <a:cubicBezTo>
                    <a:pt x="3135" y="2524"/>
                    <a:pt x="3299" y="2961"/>
                    <a:pt x="3637" y="3343"/>
                  </a:cubicBezTo>
                  <a:cubicBezTo>
                    <a:pt x="3758" y="3245"/>
                    <a:pt x="3845" y="3179"/>
                    <a:pt x="3899" y="3124"/>
                  </a:cubicBezTo>
                  <a:cubicBezTo>
                    <a:pt x="4598" y="2535"/>
                    <a:pt x="4708" y="1748"/>
                    <a:pt x="5243" y="1049"/>
                  </a:cubicBezTo>
                  <a:cubicBezTo>
                    <a:pt x="5396" y="852"/>
                    <a:pt x="5593" y="733"/>
                    <a:pt x="5800" y="667"/>
                  </a:cubicBezTo>
                  <a:cubicBezTo>
                    <a:pt x="5396" y="449"/>
                    <a:pt x="5003" y="197"/>
                    <a:pt x="4697" y="0"/>
                  </a:cubicBezTo>
                  <a:close/>
                  <a:moveTo>
                    <a:pt x="33" y="5833"/>
                  </a:moveTo>
                  <a:lnTo>
                    <a:pt x="33" y="5833"/>
                  </a:lnTo>
                  <a:cubicBezTo>
                    <a:pt x="33" y="5833"/>
                    <a:pt x="24" y="5833"/>
                    <a:pt x="23" y="5841"/>
                  </a:cubicBezTo>
                  <a:lnTo>
                    <a:pt x="23" y="5841"/>
                  </a:lnTo>
                  <a:cubicBezTo>
                    <a:pt x="26" y="5839"/>
                    <a:pt x="29" y="5837"/>
                    <a:pt x="33" y="5833"/>
                  </a:cubicBezTo>
                  <a:close/>
                  <a:moveTo>
                    <a:pt x="23" y="5841"/>
                  </a:moveTo>
                  <a:cubicBezTo>
                    <a:pt x="15" y="5846"/>
                    <a:pt x="7" y="5848"/>
                    <a:pt x="0" y="5855"/>
                  </a:cubicBezTo>
                  <a:lnTo>
                    <a:pt x="0" y="5855"/>
                  </a:lnTo>
                  <a:cubicBezTo>
                    <a:pt x="0" y="5855"/>
                    <a:pt x="11" y="5845"/>
                    <a:pt x="22" y="5845"/>
                  </a:cubicBezTo>
                  <a:cubicBezTo>
                    <a:pt x="22" y="5843"/>
                    <a:pt x="22" y="5842"/>
                    <a:pt x="23" y="5841"/>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8" name="Google Shape;3538;p81"/>
            <p:cNvSpPr/>
            <p:nvPr>
              <p:custDataLst>
                <p:tags r:id="rId100"/>
              </p:custDataLst>
            </p:nvPr>
          </p:nvSpPr>
          <p:spPr>
            <a:xfrm>
              <a:off x="3344025" y="2113850"/>
              <a:ext cx="125350" cy="130475"/>
            </a:xfrm>
            <a:custGeom>
              <a:avLst/>
              <a:gdLst/>
              <a:ahLst/>
              <a:cxnLst/>
              <a:rect l="l" t="t" r="r" b="b"/>
              <a:pathLst>
                <a:path w="5014" h="5219" extrusionOk="0">
                  <a:moveTo>
                    <a:pt x="3431" y="0"/>
                  </a:moveTo>
                  <a:cubicBezTo>
                    <a:pt x="2960" y="185"/>
                    <a:pt x="2021" y="1595"/>
                    <a:pt x="1693" y="2097"/>
                  </a:cubicBezTo>
                  <a:cubicBezTo>
                    <a:pt x="1377" y="2600"/>
                    <a:pt x="503" y="3375"/>
                    <a:pt x="416" y="3440"/>
                  </a:cubicBezTo>
                  <a:cubicBezTo>
                    <a:pt x="328" y="3506"/>
                    <a:pt x="88" y="3615"/>
                    <a:pt x="44" y="3779"/>
                  </a:cubicBezTo>
                  <a:cubicBezTo>
                    <a:pt x="1" y="3954"/>
                    <a:pt x="99" y="4817"/>
                    <a:pt x="525" y="5101"/>
                  </a:cubicBezTo>
                  <a:cubicBezTo>
                    <a:pt x="653" y="5183"/>
                    <a:pt x="728" y="5219"/>
                    <a:pt x="776" y="5219"/>
                  </a:cubicBezTo>
                  <a:cubicBezTo>
                    <a:pt x="887" y="5219"/>
                    <a:pt x="853" y="5025"/>
                    <a:pt x="1006" y="4773"/>
                  </a:cubicBezTo>
                  <a:cubicBezTo>
                    <a:pt x="1224" y="4423"/>
                    <a:pt x="4523" y="2032"/>
                    <a:pt x="4763" y="1835"/>
                  </a:cubicBezTo>
                  <a:cubicBezTo>
                    <a:pt x="5014" y="1627"/>
                    <a:pt x="4992" y="1551"/>
                    <a:pt x="4992" y="1551"/>
                  </a:cubicBezTo>
                  <a:lnTo>
                    <a:pt x="4992" y="1551"/>
                  </a:lnTo>
                  <a:lnTo>
                    <a:pt x="4916" y="1562"/>
                  </a:lnTo>
                  <a:cubicBezTo>
                    <a:pt x="3824" y="1278"/>
                    <a:pt x="3431" y="0"/>
                    <a:pt x="34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9" name="Google Shape;3539;p81"/>
            <p:cNvSpPr/>
            <p:nvPr>
              <p:custDataLst>
                <p:tags r:id="rId101"/>
              </p:custDataLst>
            </p:nvPr>
          </p:nvSpPr>
          <p:spPr>
            <a:xfrm>
              <a:off x="3467725" y="2152625"/>
              <a:ext cx="1125" cy="275"/>
            </a:xfrm>
            <a:custGeom>
              <a:avLst/>
              <a:gdLst/>
              <a:ahLst/>
              <a:cxnLst/>
              <a:rect l="l" t="t" r="r" b="b"/>
              <a:pathLst>
                <a:path w="45" h="11" extrusionOk="0">
                  <a:moveTo>
                    <a:pt x="44" y="0"/>
                  </a:moveTo>
                  <a:lnTo>
                    <a:pt x="0" y="11"/>
                  </a:lnTo>
                  <a:lnTo>
                    <a:pt x="0" y="11"/>
                  </a:lnTo>
                  <a:lnTo>
                    <a:pt x="44" y="0"/>
                  </a:lnTo>
                  <a:lnTo>
                    <a:pt x="44"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0" name="Google Shape;3540;p81"/>
            <p:cNvSpPr/>
            <p:nvPr>
              <p:custDataLst>
                <p:tags r:id="rId102"/>
              </p:custDataLst>
            </p:nvPr>
          </p:nvSpPr>
          <p:spPr>
            <a:xfrm>
              <a:off x="3466925" y="2152875"/>
              <a:ext cx="825" cy="25"/>
            </a:xfrm>
            <a:custGeom>
              <a:avLst/>
              <a:gdLst/>
              <a:ahLst/>
              <a:cxnLst/>
              <a:rect l="l" t="t" r="r" b="b"/>
              <a:pathLst>
                <a:path w="33" h="1" extrusionOk="0">
                  <a:moveTo>
                    <a:pt x="32" y="1"/>
                  </a:moveTo>
                  <a:lnTo>
                    <a:pt x="0" y="1"/>
                  </a:lnTo>
                  <a:lnTo>
                    <a:pt x="0" y="1"/>
                  </a:lnTo>
                  <a:lnTo>
                    <a:pt x="32" y="1"/>
                  </a:lnTo>
                  <a:close/>
                </a:path>
              </a:pathLst>
            </a:custGeom>
            <a:solidFill>
              <a:srgbClr val="BE7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1" name="Google Shape;3541;p81"/>
            <p:cNvSpPr/>
            <p:nvPr>
              <p:custDataLst>
                <p:tags r:id="rId103"/>
              </p:custDataLst>
            </p:nvPr>
          </p:nvSpPr>
          <p:spPr>
            <a:xfrm>
              <a:off x="3463100" y="2159725"/>
              <a:ext cx="25" cy="25"/>
            </a:xfrm>
            <a:custGeom>
              <a:avLst/>
              <a:gdLst/>
              <a:ahLst/>
              <a:cxnLst/>
              <a:rect l="l" t="t" r="r" b="b"/>
              <a:pathLst>
                <a:path w="1" h="1" extrusionOk="0">
                  <a:moveTo>
                    <a:pt x="0" y="0"/>
                  </a:moveTo>
                  <a:lnTo>
                    <a:pt x="0"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2" name="Google Shape;3542;p81"/>
            <p:cNvSpPr/>
            <p:nvPr>
              <p:custDataLst>
                <p:tags r:id="rId104"/>
              </p:custDataLst>
            </p:nvPr>
          </p:nvSpPr>
          <p:spPr>
            <a:xfrm>
              <a:off x="3350050" y="2113850"/>
              <a:ext cx="118800" cy="108425"/>
            </a:xfrm>
            <a:custGeom>
              <a:avLst/>
              <a:gdLst/>
              <a:ahLst/>
              <a:cxnLst/>
              <a:rect l="l" t="t" r="r" b="b"/>
              <a:pathLst>
                <a:path w="4752" h="4337" extrusionOk="0">
                  <a:moveTo>
                    <a:pt x="3190" y="0"/>
                  </a:moveTo>
                  <a:cubicBezTo>
                    <a:pt x="2719" y="185"/>
                    <a:pt x="1780" y="1595"/>
                    <a:pt x="1452" y="2097"/>
                  </a:cubicBezTo>
                  <a:cubicBezTo>
                    <a:pt x="1136" y="2600"/>
                    <a:pt x="262" y="3375"/>
                    <a:pt x="175" y="3440"/>
                  </a:cubicBezTo>
                  <a:cubicBezTo>
                    <a:pt x="163" y="3452"/>
                    <a:pt x="153" y="3452"/>
                    <a:pt x="142" y="3462"/>
                  </a:cubicBezTo>
                  <a:cubicBezTo>
                    <a:pt x="131" y="3474"/>
                    <a:pt x="120" y="3474"/>
                    <a:pt x="109" y="3484"/>
                  </a:cubicBezTo>
                  <a:cubicBezTo>
                    <a:pt x="66" y="3528"/>
                    <a:pt x="11" y="3605"/>
                    <a:pt x="0" y="3746"/>
                  </a:cubicBezTo>
                  <a:cubicBezTo>
                    <a:pt x="0" y="3855"/>
                    <a:pt x="44" y="4096"/>
                    <a:pt x="131" y="4336"/>
                  </a:cubicBezTo>
                  <a:cubicBezTo>
                    <a:pt x="197" y="4227"/>
                    <a:pt x="251" y="4151"/>
                    <a:pt x="284" y="4118"/>
                  </a:cubicBezTo>
                  <a:cubicBezTo>
                    <a:pt x="612" y="3845"/>
                    <a:pt x="2163" y="1923"/>
                    <a:pt x="2862" y="1693"/>
                  </a:cubicBezTo>
                  <a:cubicBezTo>
                    <a:pt x="2927" y="1671"/>
                    <a:pt x="2993" y="1660"/>
                    <a:pt x="3069" y="1660"/>
                  </a:cubicBezTo>
                  <a:cubicBezTo>
                    <a:pt x="3430" y="1660"/>
                    <a:pt x="3823" y="1911"/>
                    <a:pt x="4107" y="2141"/>
                  </a:cubicBezTo>
                  <a:cubicBezTo>
                    <a:pt x="4326" y="1988"/>
                    <a:pt x="4478" y="1868"/>
                    <a:pt x="4522" y="1835"/>
                  </a:cubicBezTo>
                  <a:cubicBezTo>
                    <a:pt x="4729" y="1649"/>
                    <a:pt x="4751" y="1573"/>
                    <a:pt x="4751" y="1551"/>
                  </a:cubicBezTo>
                  <a:lnTo>
                    <a:pt x="4751" y="1551"/>
                  </a:lnTo>
                  <a:lnTo>
                    <a:pt x="4707" y="1562"/>
                  </a:lnTo>
                  <a:lnTo>
                    <a:pt x="4675" y="1562"/>
                  </a:lnTo>
                  <a:cubicBezTo>
                    <a:pt x="3692" y="1300"/>
                    <a:pt x="3277" y="240"/>
                    <a:pt x="3200" y="32"/>
                  </a:cubicBezTo>
                  <a:lnTo>
                    <a:pt x="3200" y="22"/>
                  </a:lnTo>
                  <a:cubicBezTo>
                    <a:pt x="3190" y="11"/>
                    <a:pt x="3190" y="0"/>
                    <a:pt x="31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3" name="Google Shape;3543;p81"/>
            <p:cNvSpPr/>
            <p:nvPr>
              <p:custDataLst>
                <p:tags r:id="rId105"/>
              </p:custDataLst>
            </p:nvPr>
          </p:nvSpPr>
          <p:spPr>
            <a:xfrm>
              <a:off x="3601525" y="2049650"/>
              <a:ext cx="107900" cy="330550"/>
            </a:xfrm>
            <a:custGeom>
              <a:avLst/>
              <a:gdLst/>
              <a:ahLst/>
              <a:cxnLst/>
              <a:rect l="l" t="t" r="r" b="b"/>
              <a:pathLst>
                <a:path w="4316" h="13222" extrusionOk="0">
                  <a:moveTo>
                    <a:pt x="3551" y="1"/>
                  </a:moveTo>
                  <a:lnTo>
                    <a:pt x="634" y="481"/>
                  </a:lnTo>
                  <a:cubicBezTo>
                    <a:pt x="634" y="481"/>
                    <a:pt x="2338" y="3649"/>
                    <a:pt x="2000" y="4108"/>
                  </a:cubicBezTo>
                  <a:cubicBezTo>
                    <a:pt x="1432" y="4851"/>
                    <a:pt x="1082" y="6598"/>
                    <a:pt x="1093" y="7822"/>
                  </a:cubicBezTo>
                  <a:cubicBezTo>
                    <a:pt x="1115" y="9340"/>
                    <a:pt x="602" y="10640"/>
                    <a:pt x="602" y="10640"/>
                  </a:cubicBezTo>
                  <a:cubicBezTo>
                    <a:pt x="602" y="10640"/>
                    <a:pt x="22" y="11492"/>
                    <a:pt x="12" y="11885"/>
                  </a:cubicBezTo>
                  <a:cubicBezTo>
                    <a:pt x="1" y="12275"/>
                    <a:pt x="2971" y="13222"/>
                    <a:pt x="3345" y="13222"/>
                  </a:cubicBezTo>
                  <a:cubicBezTo>
                    <a:pt x="3359" y="13222"/>
                    <a:pt x="3370" y="13220"/>
                    <a:pt x="3376" y="13217"/>
                  </a:cubicBezTo>
                  <a:cubicBezTo>
                    <a:pt x="3976" y="12999"/>
                    <a:pt x="1760" y="11678"/>
                    <a:pt x="1781" y="11033"/>
                  </a:cubicBezTo>
                  <a:cubicBezTo>
                    <a:pt x="1792" y="10378"/>
                    <a:pt x="4272" y="4491"/>
                    <a:pt x="4294" y="3584"/>
                  </a:cubicBezTo>
                  <a:cubicBezTo>
                    <a:pt x="4315" y="2688"/>
                    <a:pt x="3551" y="1"/>
                    <a:pt x="3551" y="1"/>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81"/>
            <p:cNvSpPr/>
            <p:nvPr>
              <p:custDataLst>
                <p:tags r:id="rId106"/>
              </p:custDataLst>
            </p:nvPr>
          </p:nvSpPr>
          <p:spPr>
            <a:xfrm>
              <a:off x="3626375" y="2066325"/>
              <a:ext cx="42900" cy="111450"/>
            </a:xfrm>
            <a:custGeom>
              <a:avLst/>
              <a:gdLst/>
              <a:ahLst/>
              <a:cxnLst/>
              <a:rect l="l" t="t" r="r" b="b"/>
              <a:pathLst>
                <a:path w="1716" h="4458" extrusionOk="0">
                  <a:moveTo>
                    <a:pt x="1344" y="1"/>
                  </a:moveTo>
                  <a:cubicBezTo>
                    <a:pt x="809" y="1"/>
                    <a:pt x="383" y="208"/>
                    <a:pt x="66" y="448"/>
                  </a:cubicBezTo>
                  <a:cubicBezTo>
                    <a:pt x="45" y="459"/>
                    <a:pt x="23" y="481"/>
                    <a:pt x="1" y="503"/>
                  </a:cubicBezTo>
                  <a:cubicBezTo>
                    <a:pt x="416" y="1333"/>
                    <a:pt x="1050" y="2698"/>
                    <a:pt x="1050" y="3256"/>
                  </a:cubicBezTo>
                  <a:cubicBezTo>
                    <a:pt x="1050" y="3332"/>
                    <a:pt x="1038" y="3397"/>
                    <a:pt x="1006" y="3441"/>
                  </a:cubicBezTo>
                  <a:cubicBezTo>
                    <a:pt x="897" y="3594"/>
                    <a:pt x="787" y="3780"/>
                    <a:pt x="689" y="3998"/>
                  </a:cubicBezTo>
                  <a:cubicBezTo>
                    <a:pt x="711" y="4009"/>
                    <a:pt x="1038" y="4271"/>
                    <a:pt x="1465" y="4457"/>
                  </a:cubicBezTo>
                  <a:cubicBezTo>
                    <a:pt x="1562" y="4042"/>
                    <a:pt x="1639" y="3703"/>
                    <a:pt x="1661" y="3528"/>
                  </a:cubicBezTo>
                  <a:cubicBezTo>
                    <a:pt x="1715" y="2906"/>
                    <a:pt x="1431" y="1748"/>
                    <a:pt x="1322" y="688"/>
                  </a:cubicBezTo>
                  <a:cubicBezTo>
                    <a:pt x="1290" y="361"/>
                    <a:pt x="1399" y="142"/>
                    <a:pt x="1562" y="11"/>
                  </a:cubicBezTo>
                  <a:cubicBezTo>
                    <a:pt x="1508" y="1"/>
                    <a:pt x="1453" y="1"/>
                    <a:pt x="1388" y="1"/>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5" name="Google Shape;3545;p81"/>
            <p:cNvSpPr/>
            <p:nvPr>
              <p:custDataLst>
                <p:tags r:id="rId107"/>
              </p:custDataLst>
            </p:nvPr>
          </p:nvSpPr>
          <p:spPr>
            <a:xfrm>
              <a:off x="3610550" y="2166275"/>
              <a:ext cx="88600" cy="179350"/>
            </a:xfrm>
            <a:custGeom>
              <a:avLst/>
              <a:gdLst/>
              <a:ahLst/>
              <a:cxnLst/>
              <a:rect l="l" t="t" r="r" b="b"/>
              <a:pathLst>
                <a:path w="3544" h="7174" extrusionOk="0">
                  <a:moveTo>
                    <a:pt x="1322" y="0"/>
                  </a:moveTo>
                  <a:cubicBezTo>
                    <a:pt x="644" y="1038"/>
                    <a:pt x="612" y="3714"/>
                    <a:pt x="579" y="4140"/>
                  </a:cubicBezTo>
                  <a:cubicBezTo>
                    <a:pt x="535" y="4577"/>
                    <a:pt x="208" y="5865"/>
                    <a:pt x="98" y="6161"/>
                  </a:cubicBezTo>
                  <a:cubicBezTo>
                    <a:pt x="0" y="6445"/>
                    <a:pt x="426" y="6936"/>
                    <a:pt x="1125" y="7132"/>
                  </a:cubicBezTo>
                  <a:cubicBezTo>
                    <a:pt x="1230" y="7161"/>
                    <a:pt x="1314" y="7174"/>
                    <a:pt x="1382" y="7174"/>
                  </a:cubicBezTo>
                  <a:cubicBezTo>
                    <a:pt x="1773" y="7174"/>
                    <a:pt x="1606" y="6761"/>
                    <a:pt x="1606" y="6761"/>
                  </a:cubicBezTo>
                  <a:cubicBezTo>
                    <a:pt x="1606" y="6761"/>
                    <a:pt x="1486" y="6598"/>
                    <a:pt x="1420" y="6368"/>
                  </a:cubicBezTo>
                  <a:cubicBezTo>
                    <a:pt x="1355" y="6139"/>
                    <a:pt x="3463" y="928"/>
                    <a:pt x="3506" y="688"/>
                  </a:cubicBezTo>
                  <a:cubicBezTo>
                    <a:pt x="3543" y="485"/>
                    <a:pt x="3510" y="469"/>
                    <a:pt x="3499" y="469"/>
                  </a:cubicBezTo>
                  <a:cubicBezTo>
                    <a:pt x="3497" y="469"/>
                    <a:pt x="3496" y="470"/>
                    <a:pt x="3496" y="470"/>
                  </a:cubicBezTo>
                  <a:cubicBezTo>
                    <a:pt x="3496" y="470"/>
                    <a:pt x="3380" y="632"/>
                    <a:pt x="2941" y="632"/>
                  </a:cubicBezTo>
                  <a:cubicBezTo>
                    <a:pt x="2858" y="632"/>
                    <a:pt x="2762" y="626"/>
                    <a:pt x="2654" y="612"/>
                  </a:cubicBezTo>
                  <a:cubicBezTo>
                    <a:pt x="1977" y="535"/>
                    <a:pt x="1322" y="0"/>
                    <a:pt x="13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6" name="Google Shape;3546;p81"/>
            <p:cNvSpPr/>
            <p:nvPr>
              <p:custDataLst>
                <p:tags r:id="rId108"/>
              </p:custDataLst>
            </p:nvPr>
          </p:nvSpPr>
          <p:spPr>
            <a:xfrm>
              <a:off x="3613000" y="2166275"/>
              <a:ext cx="30600" cy="154025"/>
            </a:xfrm>
            <a:custGeom>
              <a:avLst/>
              <a:gdLst/>
              <a:ahLst/>
              <a:cxnLst/>
              <a:rect l="l" t="t" r="r" b="b"/>
              <a:pathLst>
                <a:path w="1224" h="6161" extrusionOk="0">
                  <a:moveTo>
                    <a:pt x="1224" y="0"/>
                  </a:moveTo>
                  <a:cubicBezTo>
                    <a:pt x="546" y="1038"/>
                    <a:pt x="514" y="3714"/>
                    <a:pt x="481" y="4140"/>
                  </a:cubicBezTo>
                  <a:cubicBezTo>
                    <a:pt x="437" y="4577"/>
                    <a:pt x="110" y="5865"/>
                    <a:pt x="0" y="6161"/>
                  </a:cubicBezTo>
                  <a:lnTo>
                    <a:pt x="0" y="6161"/>
                  </a:lnTo>
                  <a:cubicBezTo>
                    <a:pt x="110" y="5865"/>
                    <a:pt x="437" y="4577"/>
                    <a:pt x="481" y="4140"/>
                  </a:cubicBezTo>
                  <a:cubicBezTo>
                    <a:pt x="514" y="3714"/>
                    <a:pt x="546" y="1038"/>
                    <a:pt x="1224" y="0"/>
                  </a:cubicBezTo>
                  <a:lnTo>
                    <a:pt x="1224" y="0"/>
                  </a:lnTo>
                  <a:lnTo>
                    <a:pt x="1224"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81"/>
            <p:cNvSpPr/>
            <p:nvPr>
              <p:custDataLst>
                <p:tags r:id="rId109"/>
              </p:custDataLst>
            </p:nvPr>
          </p:nvSpPr>
          <p:spPr>
            <a:xfrm>
              <a:off x="3697925" y="2178000"/>
              <a:ext cx="300" cy="25"/>
            </a:xfrm>
            <a:custGeom>
              <a:avLst/>
              <a:gdLst/>
              <a:ahLst/>
              <a:cxnLst/>
              <a:rect l="l" t="t" r="r" b="b"/>
              <a:pathLst>
                <a:path w="12" h="1" extrusionOk="0">
                  <a:moveTo>
                    <a:pt x="11" y="1"/>
                  </a:moveTo>
                  <a:lnTo>
                    <a:pt x="1" y="1"/>
                  </a:lnTo>
                  <a:lnTo>
                    <a:pt x="1" y="1"/>
                  </a:lnTo>
                  <a:lnTo>
                    <a:pt x="1" y="1"/>
                  </a:lnTo>
                  <a:lnTo>
                    <a:pt x="1" y="1"/>
                  </a:lnTo>
                  <a:lnTo>
                    <a:pt x="11" y="1"/>
                  </a:lnTo>
                  <a:close/>
                  <a:moveTo>
                    <a:pt x="11" y="1"/>
                  </a:moveTo>
                  <a:lnTo>
                    <a:pt x="11" y="1"/>
                  </a:lnTo>
                  <a:lnTo>
                    <a:pt x="11" y="1"/>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8" name="Google Shape;3548;p81"/>
            <p:cNvSpPr/>
            <p:nvPr>
              <p:custDataLst>
                <p:tags r:id="rId110"/>
              </p:custDataLst>
            </p:nvPr>
          </p:nvSpPr>
          <p:spPr>
            <a:xfrm>
              <a:off x="3683725" y="2178000"/>
              <a:ext cx="14225" cy="4125"/>
            </a:xfrm>
            <a:custGeom>
              <a:avLst/>
              <a:gdLst/>
              <a:ahLst/>
              <a:cxnLst/>
              <a:rect l="l" t="t" r="r" b="b"/>
              <a:pathLst>
                <a:path w="569" h="165" extrusionOk="0">
                  <a:moveTo>
                    <a:pt x="1" y="165"/>
                  </a:moveTo>
                  <a:lnTo>
                    <a:pt x="1" y="165"/>
                  </a:lnTo>
                  <a:lnTo>
                    <a:pt x="1" y="165"/>
                  </a:lnTo>
                  <a:lnTo>
                    <a:pt x="1" y="165"/>
                  </a:lnTo>
                  <a:close/>
                  <a:moveTo>
                    <a:pt x="569" y="1"/>
                  </a:moveTo>
                  <a:cubicBezTo>
                    <a:pt x="536" y="34"/>
                    <a:pt x="394" y="165"/>
                    <a:pt x="1" y="165"/>
                  </a:cubicBezTo>
                  <a:cubicBezTo>
                    <a:pt x="394" y="165"/>
                    <a:pt x="536" y="34"/>
                    <a:pt x="569" y="1"/>
                  </a:cubicBezTo>
                  <a:close/>
                </a:path>
              </a:pathLst>
            </a:custGeom>
            <a:solidFill>
              <a:srgbClr val="BE7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9" name="Google Shape;3549;p81"/>
            <p:cNvSpPr/>
            <p:nvPr>
              <p:custDataLst>
                <p:tags r:id="rId111"/>
              </p:custDataLst>
            </p:nvPr>
          </p:nvSpPr>
          <p:spPr>
            <a:xfrm>
              <a:off x="3697925" y="2182100"/>
              <a:ext cx="575" cy="1925"/>
            </a:xfrm>
            <a:custGeom>
              <a:avLst/>
              <a:gdLst/>
              <a:ahLst/>
              <a:cxnLst/>
              <a:rect l="l" t="t" r="r" b="b"/>
              <a:pathLst>
                <a:path w="23" h="77" extrusionOk="0">
                  <a:moveTo>
                    <a:pt x="1" y="77"/>
                  </a:moveTo>
                  <a:lnTo>
                    <a:pt x="1" y="77"/>
                  </a:lnTo>
                  <a:lnTo>
                    <a:pt x="1" y="77"/>
                  </a:lnTo>
                  <a:close/>
                  <a:moveTo>
                    <a:pt x="11" y="55"/>
                  </a:moveTo>
                  <a:cubicBezTo>
                    <a:pt x="11" y="55"/>
                    <a:pt x="11" y="66"/>
                    <a:pt x="1" y="77"/>
                  </a:cubicBezTo>
                  <a:cubicBezTo>
                    <a:pt x="11" y="66"/>
                    <a:pt x="11" y="55"/>
                    <a:pt x="11" y="55"/>
                  </a:cubicBezTo>
                  <a:close/>
                  <a:moveTo>
                    <a:pt x="11" y="45"/>
                  </a:moveTo>
                  <a:lnTo>
                    <a:pt x="11" y="55"/>
                  </a:lnTo>
                  <a:lnTo>
                    <a:pt x="11" y="45"/>
                  </a:lnTo>
                  <a:close/>
                  <a:moveTo>
                    <a:pt x="11" y="33"/>
                  </a:moveTo>
                  <a:lnTo>
                    <a:pt x="11" y="45"/>
                  </a:lnTo>
                  <a:lnTo>
                    <a:pt x="11" y="33"/>
                  </a:lnTo>
                  <a:close/>
                  <a:moveTo>
                    <a:pt x="23" y="1"/>
                  </a:moveTo>
                  <a:cubicBezTo>
                    <a:pt x="11" y="11"/>
                    <a:pt x="11" y="11"/>
                    <a:pt x="11" y="23"/>
                  </a:cubicBezTo>
                  <a:cubicBezTo>
                    <a:pt x="11" y="11"/>
                    <a:pt x="11" y="11"/>
                    <a:pt x="23" y="1"/>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81"/>
            <p:cNvSpPr/>
            <p:nvPr>
              <p:custDataLst>
                <p:tags r:id="rId112"/>
              </p:custDataLst>
            </p:nvPr>
          </p:nvSpPr>
          <p:spPr>
            <a:xfrm>
              <a:off x="3613000" y="2166275"/>
              <a:ext cx="86050" cy="168225"/>
            </a:xfrm>
            <a:custGeom>
              <a:avLst/>
              <a:gdLst/>
              <a:ahLst/>
              <a:cxnLst/>
              <a:rect l="l" t="t" r="r" b="b"/>
              <a:pathLst>
                <a:path w="3442" h="6729" extrusionOk="0">
                  <a:moveTo>
                    <a:pt x="1224" y="0"/>
                  </a:moveTo>
                  <a:cubicBezTo>
                    <a:pt x="546" y="1038"/>
                    <a:pt x="514" y="3714"/>
                    <a:pt x="481" y="4140"/>
                  </a:cubicBezTo>
                  <a:cubicBezTo>
                    <a:pt x="437" y="4577"/>
                    <a:pt x="110" y="5865"/>
                    <a:pt x="0" y="6161"/>
                  </a:cubicBezTo>
                  <a:cubicBezTo>
                    <a:pt x="0" y="6161"/>
                    <a:pt x="77" y="6215"/>
                    <a:pt x="241" y="6488"/>
                  </a:cubicBezTo>
                  <a:cubicBezTo>
                    <a:pt x="306" y="6586"/>
                    <a:pt x="405" y="6663"/>
                    <a:pt x="536" y="6729"/>
                  </a:cubicBezTo>
                  <a:cubicBezTo>
                    <a:pt x="645" y="6128"/>
                    <a:pt x="754" y="5494"/>
                    <a:pt x="852" y="5090"/>
                  </a:cubicBezTo>
                  <a:cubicBezTo>
                    <a:pt x="1071" y="4107"/>
                    <a:pt x="1114" y="1758"/>
                    <a:pt x="1453" y="1474"/>
                  </a:cubicBezTo>
                  <a:cubicBezTo>
                    <a:pt x="1694" y="1278"/>
                    <a:pt x="2731" y="1093"/>
                    <a:pt x="3289" y="1016"/>
                  </a:cubicBezTo>
                  <a:cubicBezTo>
                    <a:pt x="3354" y="863"/>
                    <a:pt x="3386" y="754"/>
                    <a:pt x="3398" y="710"/>
                  </a:cubicBezTo>
                  <a:cubicBezTo>
                    <a:pt x="3408" y="699"/>
                    <a:pt x="3408" y="688"/>
                    <a:pt x="3408" y="688"/>
                  </a:cubicBezTo>
                  <a:lnTo>
                    <a:pt x="3408" y="678"/>
                  </a:lnTo>
                  <a:lnTo>
                    <a:pt x="3408" y="666"/>
                  </a:lnTo>
                  <a:lnTo>
                    <a:pt x="3408" y="656"/>
                  </a:lnTo>
                  <a:cubicBezTo>
                    <a:pt x="3408" y="644"/>
                    <a:pt x="3408" y="644"/>
                    <a:pt x="3420" y="634"/>
                  </a:cubicBezTo>
                  <a:cubicBezTo>
                    <a:pt x="3441" y="481"/>
                    <a:pt x="3408" y="470"/>
                    <a:pt x="3408" y="470"/>
                  </a:cubicBezTo>
                  <a:lnTo>
                    <a:pt x="3398" y="470"/>
                  </a:lnTo>
                  <a:cubicBezTo>
                    <a:pt x="3365" y="503"/>
                    <a:pt x="3223" y="634"/>
                    <a:pt x="2830" y="634"/>
                  </a:cubicBezTo>
                  <a:cubicBezTo>
                    <a:pt x="2753" y="634"/>
                    <a:pt x="2665" y="622"/>
                    <a:pt x="2568" y="612"/>
                  </a:cubicBezTo>
                  <a:lnTo>
                    <a:pt x="2556" y="612"/>
                  </a:lnTo>
                  <a:cubicBezTo>
                    <a:pt x="2360" y="590"/>
                    <a:pt x="2174" y="535"/>
                    <a:pt x="2000" y="459"/>
                  </a:cubicBezTo>
                  <a:cubicBezTo>
                    <a:pt x="1573" y="273"/>
                    <a:pt x="1246" y="11"/>
                    <a:pt x="1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81"/>
            <p:cNvSpPr/>
            <p:nvPr>
              <p:custDataLst>
                <p:tags r:id="rId113"/>
              </p:custDataLst>
            </p:nvPr>
          </p:nvSpPr>
          <p:spPr>
            <a:xfrm>
              <a:off x="3457625" y="1898775"/>
              <a:ext cx="248525" cy="193250"/>
            </a:xfrm>
            <a:custGeom>
              <a:avLst/>
              <a:gdLst/>
              <a:ahLst/>
              <a:cxnLst/>
              <a:rect l="l" t="t" r="r" b="b"/>
              <a:pathLst>
                <a:path w="9941" h="7730" extrusionOk="0">
                  <a:moveTo>
                    <a:pt x="7554" y="1"/>
                  </a:moveTo>
                  <a:cubicBezTo>
                    <a:pt x="6076" y="1"/>
                    <a:pt x="2742" y="312"/>
                    <a:pt x="2742" y="312"/>
                  </a:cubicBezTo>
                  <a:cubicBezTo>
                    <a:pt x="2742" y="312"/>
                    <a:pt x="1999" y="1798"/>
                    <a:pt x="1737" y="2497"/>
                  </a:cubicBezTo>
                  <a:cubicBezTo>
                    <a:pt x="1464" y="3185"/>
                    <a:pt x="1" y="5883"/>
                    <a:pt x="1" y="5883"/>
                  </a:cubicBezTo>
                  <a:cubicBezTo>
                    <a:pt x="1" y="5883"/>
                    <a:pt x="2157" y="7424"/>
                    <a:pt x="2996" y="7424"/>
                  </a:cubicBezTo>
                  <a:cubicBezTo>
                    <a:pt x="3125" y="7424"/>
                    <a:pt x="3223" y="7388"/>
                    <a:pt x="3278" y="7303"/>
                  </a:cubicBezTo>
                  <a:cubicBezTo>
                    <a:pt x="3955" y="6244"/>
                    <a:pt x="5178" y="5086"/>
                    <a:pt x="5178" y="5086"/>
                  </a:cubicBezTo>
                  <a:lnTo>
                    <a:pt x="6237" y="7729"/>
                  </a:lnTo>
                  <a:cubicBezTo>
                    <a:pt x="6237" y="7729"/>
                    <a:pt x="6922" y="6702"/>
                    <a:pt x="8101" y="6702"/>
                  </a:cubicBezTo>
                  <a:cubicBezTo>
                    <a:pt x="8113" y="6702"/>
                    <a:pt x="8125" y="6702"/>
                    <a:pt x="8138" y="6703"/>
                  </a:cubicBezTo>
                  <a:cubicBezTo>
                    <a:pt x="9339" y="6735"/>
                    <a:pt x="9940" y="6746"/>
                    <a:pt x="9940" y="6746"/>
                  </a:cubicBezTo>
                  <a:cubicBezTo>
                    <a:pt x="9940" y="6746"/>
                    <a:pt x="8487" y="334"/>
                    <a:pt x="8236" y="72"/>
                  </a:cubicBezTo>
                  <a:cubicBezTo>
                    <a:pt x="8188" y="21"/>
                    <a:pt x="7931" y="1"/>
                    <a:pt x="75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81"/>
            <p:cNvSpPr/>
            <p:nvPr>
              <p:custDataLst>
                <p:tags r:id="rId114"/>
              </p:custDataLst>
            </p:nvPr>
          </p:nvSpPr>
          <p:spPr>
            <a:xfrm>
              <a:off x="3613550" y="2078900"/>
              <a:ext cx="12850" cy="13125"/>
            </a:xfrm>
            <a:custGeom>
              <a:avLst/>
              <a:gdLst/>
              <a:ahLst/>
              <a:cxnLst/>
              <a:rect l="l" t="t" r="r" b="b"/>
              <a:pathLst>
                <a:path w="514" h="525" extrusionOk="0">
                  <a:moveTo>
                    <a:pt x="514" y="0"/>
                  </a:moveTo>
                  <a:cubicBezTo>
                    <a:pt x="175" y="251"/>
                    <a:pt x="0" y="524"/>
                    <a:pt x="0" y="524"/>
                  </a:cubicBezTo>
                  <a:cubicBezTo>
                    <a:pt x="0" y="524"/>
                    <a:pt x="175" y="262"/>
                    <a:pt x="514" y="0"/>
                  </a:cubicBezTo>
                  <a:close/>
                </a:path>
              </a:pathLst>
            </a:custGeom>
            <a:solidFill>
              <a:srgbClr val="ABA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81"/>
            <p:cNvSpPr/>
            <p:nvPr>
              <p:custDataLst>
                <p:tags r:id="rId115"/>
              </p:custDataLst>
            </p:nvPr>
          </p:nvSpPr>
          <p:spPr>
            <a:xfrm>
              <a:off x="3626375" y="2077500"/>
              <a:ext cx="1675" cy="1425"/>
            </a:xfrm>
            <a:custGeom>
              <a:avLst/>
              <a:gdLst/>
              <a:ahLst/>
              <a:cxnLst/>
              <a:rect l="l" t="t" r="r" b="b"/>
              <a:pathLst>
                <a:path w="67" h="57" extrusionOk="0">
                  <a:moveTo>
                    <a:pt x="66" y="1"/>
                  </a:moveTo>
                  <a:cubicBezTo>
                    <a:pt x="45" y="12"/>
                    <a:pt x="23" y="34"/>
                    <a:pt x="1" y="56"/>
                  </a:cubicBezTo>
                  <a:lnTo>
                    <a:pt x="1" y="56"/>
                  </a:lnTo>
                  <a:cubicBezTo>
                    <a:pt x="23" y="34"/>
                    <a:pt x="45" y="12"/>
                    <a:pt x="66" y="1"/>
                  </a:cubicBezTo>
                  <a:close/>
                </a:path>
              </a:pathLst>
            </a:custGeom>
            <a:solidFill>
              <a:srgbClr val="AB73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81"/>
            <p:cNvSpPr/>
            <p:nvPr>
              <p:custDataLst>
                <p:tags r:id="rId116"/>
              </p:custDataLst>
            </p:nvPr>
          </p:nvSpPr>
          <p:spPr>
            <a:xfrm>
              <a:off x="3587075" y="2017975"/>
              <a:ext cx="40975" cy="74050"/>
            </a:xfrm>
            <a:custGeom>
              <a:avLst/>
              <a:gdLst/>
              <a:ahLst/>
              <a:cxnLst/>
              <a:rect l="l" t="t" r="r" b="b"/>
              <a:pathLst>
                <a:path w="1639" h="2962" extrusionOk="0">
                  <a:moveTo>
                    <a:pt x="928" y="1"/>
                  </a:moveTo>
                  <a:cubicBezTo>
                    <a:pt x="557" y="1"/>
                    <a:pt x="0" y="318"/>
                    <a:pt x="0" y="318"/>
                  </a:cubicBezTo>
                  <a:lnTo>
                    <a:pt x="1059" y="2961"/>
                  </a:lnTo>
                  <a:cubicBezTo>
                    <a:pt x="1059" y="2961"/>
                    <a:pt x="1234" y="2688"/>
                    <a:pt x="1573" y="2437"/>
                  </a:cubicBezTo>
                  <a:cubicBezTo>
                    <a:pt x="1595" y="2415"/>
                    <a:pt x="1617" y="2393"/>
                    <a:pt x="1638" y="2382"/>
                  </a:cubicBezTo>
                  <a:cubicBezTo>
                    <a:pt x="1562" y="1770"/>
                    <a:pt x="1365" y="318"/>
                    <a:pt x="1168" y="88"/>
                  </a:cubicBezTo>
                  <a:cubicBezTo>
                    <a:pt x="1114" y="23"/>
                    <a:pt x="1027" y="1"/>
                    <a:pt x="9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81"/>
            <p:cNvSpPr/>
            <p:nvPr>
              <p:custDataLst>
                <p:tags r:id="rId117"/>
              </p:custDataLst>
            </p:nvPr>
          </p:nvSpPr>
          <p:spPr>
            <a:xfrm>
              <a:off x="3463625" y="1901100"/>
              <a:ext cx="130275" cy="168250"/>
            </a:xfrm>
            <a:custGeom>
              <a:avLst/>
              <a:gdLst/>
              <a:ahLst/>
              <a:cxnLst/>
              <a:rect l="l" t="t" r="r" b="b"/>
              <a:pathLst>
                <a:path w="5211" h="6730" extrusionOk="0">
                  <a:moveTo>
                    <a:pt x="5211" y="1"/>
                  </a:moveTo>
                  <a:lnTo>
                    <a:pt x="5211" y="1"/>
                  </a:lnTo>
                  <a:cubicBezTo>
                    <a:pt x="4359" y="66"/>
                    <a:pt x="3518" y="132"/>
                    <a:pt x="3004" y="176"/>
                  </a:cubicBezTo>
                  <a:cubicBezTo>
                    <a:pt x="2732" y="537"/>
                    <a:pt x="2524" y="918"/>
                    <a:pt x="2491" y="1192"/>
                  </a:cubicBezTo>
                  <a:cubicBezTo>
                    <a:pt x="2360" y="2000"/>
                    <a:pt x="613" y="4938"/>
                    <a:pt x="1" y="5954"/>
                  </a:cubicBezTo>
                  <a:cubicBezTo>
                    <a:pt x="263" y="6139"/>
                    <a:pt x="732" y="6445"/>
                    <a:pt x="1224" y="6729"/>
                  </a:cubicBezTo>
                  <a:lnTo>
                    <a:pt x="4632" y="1039"/>
                  </a:lnTo>
                  <a:cubicBezTo>
                    <a:pt x="4817" y="765"/>
                    <a:pt x="5025" y="340"/>
                    <a:pt x="52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81"/>
            <p:cNvSpPr/>
            <p:nvPr>
              <p:custDataLst>
                <p:tags r:id="rId118"/>
              </p:custDataLst>
            </p:nvPr>
          </p:nvSpPr>
          <p:spPr>
            <a:xfrm>
              <a:off x="3644675" y="1898850"/>
              <a:ext cx="61475" cy="168600"/>
            </a:xfrm>
            <a:custGeom>
              <a:avLst/>
              <a:gdLst/>
              <a:ahLst/>
              <a:cxnLst/>
              <a:rect l="l" t="t" r="r" b="b"/>
              <a:pathLst>
                <a:path w="2459" h="6744" extrusionOk="0">
                  <a:moveTo>
                    <a:pt x="192" y="1"/>
                  </a:moveTo>
                  <a:cubicBezTo>
                    <a:pt x="132" y="1"/>
                    <a:pt x="68" y="2"/>
                    <a:pt x="0" y="3"/>
                  </a:cubicBezTo>
                  <a:lnTo>
                    <a:pt x="1716" y="6732"/>
                  </a:lnTo>
                  <a:cubicBezTo>
                    <a:pt x="2207" y="6743"/>
                    <a:pt x="2458" y="6743"/>
                    <a:pt x="2458" y="6743"/>
                  </a:cubicBezTo>
                  <a:cubicBezTo>
                    <a:pt x="2458" y="6743"/>
                    <a:pt x="1005" y="331"/>
                    <a:pt x="754" y="69"/>
                  </a:cubicBezTo>
                  <a:cubicBezTo>
                    <a:pt x="708" y="24"/>
                    <a:pt x="501" y="1"/>
                    <a:pt x="1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81"/>
            <p:cNvSpPr/>
            <p:nvPr>
              <p:custDataLst>
                <p:tags r:id="rId119"/>
              </p:custDataLst>
            </p:nvPr>
          </p:nvSpPr>
          <p:spPr>
            <a:xfrm>
              <a:off x="3498300" y="1936900"/>
              <a:ext cx="13425" cy="30600"/>
            </a:xfrm>
            <a:custGeom>
              <a:avLst/>
              <a:gdLst/>
              <a:ahLst/>
              <a:cxnLst/>
              <a:rect l="l" t="t" r="r" b="b"/>
              <a:pathLst>
                <a:path w="537" h="1224" extrusionOk="0">
                  <a:moveTo>
                    <a:pt x="110" y="972"/>
                  </a:moveTo>
                  <a:cubicBezTo>
                    <a:pt x="78" y="1037"/>
                    <a:pt x="44" y="1125"/>
                    <a:pt x="1" y="1224"/>
                  </a:cubicBezTo>
                  <a:lnTo>
                    <a:pt x="1" y="1224"/>
                  </a:lnTo>
                  <a:cubicBezTo>
                    <a:pt x="44" y="1125"/>
                    <a:pt x="78" y="1037"/>
                    <a:pt x="110" y="972"/>
                  </a:cubicBezTo>
                  <a:close/>
                  <a:moveTo>
                    <a:pt x="536" y="0"/>
                  </a:moveTo>
                  <a:lnTo>
                    <a:pt x="536" y="0"/>
                  </a:lnTo>
                  <a:cubicBezTo>
                    <a:pt x="372" y="350"/>
                    <a:pt x="209" y="721"/>
                    <a:pt x="110" y="972"/>
                  </a:cubicBezTo>
                  <a:lnTo>
                    <a:pt x="110" y="972"/>
                  </a:lnTo>
                  <a:lnTo>
                    <a:pt x="110" y="972"/>
                  </a:lnTo>
                  <a:cubicBezTo>
                    <a:pt x="209" y="721"/>
                    <a:pt x="372" y="350"/>
                    <a:pt x="536" y="0"/>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81"/>
            <p:cNvSpPr/>
            <p:nvPr>
              <p:custDataLst>
                <p:tags r:id="rId120"/>
              </p:custDataLst>
            </p:nvPr>
          </p:nvSpPr>
          <p:spPr>
            <a:xfrm>
              <a:off x="3498300" y="1935525"/>
              <a:ext cx="161700" cy="44800"/>
            </a:xfrm>
            <a:custGeom>
              <a:avLst/>
              <a:gdLst/>
              <a:ahLst/>
              <a:cxnLst/>
              <a:rect l="l" t="t" r="r" b="b"/>
              <a:pathLst>
                <a:path w="6468" h="1792" extrusionOk="0">
                  <a:moveTo>
                    <a:pt x="1061" y="0"/>
                  </a:moveTo>
                  <a:lnTo>
                    <a:pt x="1061" y="0"/>
                  </a:lnTo>
                  <a:cubicBezTo>
                    <a:pt x="842" y="11"/>
                    <a:pt x="667" y="33"/>
                    <a:pt x="536" y="55"/>
                  </a:cubicBezTo>
                  <a:cubicBezTo>
                    <a:pt x="372" y="405"/>
                    <a:pt x="209" y="776"/>
                    <a:pt x="110" y="1027"/>
                  </a:cubicBezTo>
                  <a:cubicBezTo>
                    <a:pt x="78" y="1092"/>
                    <a:pt x="44" y="1180"/>
                    <a:pt x="1" y="1279"/>
                  </a:cubicBezTo>
                  <a:cubicBezTo>
                    <a:pt x="187" y="1191"/>
                    <a:pt x="394" y="1104"/>
                    <a:pt x="602" y="1049"/>
                  </a:cubicBezTo>
                  <a:cubicBezTo>
                    <a:pt x="809" y="623"/>
                    <a:pt x="973" y="252"/>
                    <a:pt x="1061" y="0"/>
                  </a:cubicBezTo>
                  <a:close/>
                  <a:moveTo>
                    <a:pt x="2961" y="131"/>
                  </a:moveTo>
                  <a:lnTo>
                    <a:pt x="2328" y="1191"/>
                  </a:lnTo>
                  <a:cubicBezTo>
                    <a:pt x="2775" y="1453"/>
                    <a:pt x="3027" y="1791"/>
                    <a:pt x="3376" y="1791"/>
                  </a:cubicBezTo>
                  <a:cubicBezTo>
                    <a:pt x="3430" y="1791"/>
                    <a:pt x="3486" y="1781"/>
                    <a:pt x="3551" y="1770"/>
                  </a:cubicBezTo>
                  <a:cubicBezTo>
                    <a:pt x="4010" y="1617"/>
                    <a:pt x="4261" y="1410"/>
                    <a:pt x="4457" y="1410"/>
                  </a:cubicBezTo>
                  <a:cubicBezTo>
                    <a:pt x="4523" y="1410"/>
                    <a:pt x="4588" y="1442"/>
                    <a:pt x="4643" y="1507"/>
                  </a:cubicBezTo>
                  <a:cubicBezTo>
                    <a:pt x="4654" y="1529"/>
                    <a:pt x="4698" y="1541"/>
                    <a:pt x="4741" y="1541"/>
                  </a:cubicBezTo>
                  <a:cubicBezTo>
                    <a:pt x="5015" y="1541"/>
                    <a:pt x="5724" y="1289"/>
                    <a:pt x="6467" y="929"/>
                  </a:cubicBezTo>
                  <a:lnTo>
                    <a:pt x="6270" y="153"/>
                  </a:lnTo>
                  <a:cubicBezTo>
                    <a:pt x="5932" y="393"/>
                    <a:pt x="5484" y="590"/>
                    <a:pt x="4949" y="590"/>
                  </a:cubicBezTo>
                  <a:cubicBezTo>
                    <a:pt x="4719" y="590"/>
                    <a:pt x="4469" y="546"/>
                    <a:pt x="4195" y="459"/>
                  </a:cubicBezTo>
                  <a:cubicBezTo>
                    <a:pt x="3758" y="306"/>
                    <a:pt x="3343" y="208"/>
                    <a:pt x="2961" y="13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81"/>
            <p:cNvSpPr/>
            <p:nvPr>
              <p:custDataLst>
                <p:tags r:id="rId121"/>
              </p:custDataLst>
            </p:nvPr>
          </p:nvSpPr>
          <p:spPr>
            <a:xfrm>
              <a:off x="3513325" y="1934975"/>
              <a:ext cx="59025" cy="30350"/>
            </a:xfrm>
            <a:custGeom>
              <a:avLst/>
              <a:gdLst/>
              <a:ahLst/>
              <a:cxnLst/>
              <a:rect l="l" t="t" r="r" b="b"/>
              <a:pathLst>
                <a:path w="2361" h="1214" extrusionOk="0">
                  <a:moveTo>
                    <a:pt x="875" y="0"/>
                  </a:moveTo>
                  <a:cubicBezTo>
                    <a:pt x="722" y="0"/>
                    <a:pt x="579" y="12"/>
                    <a:pt x="460" y="22"/>
                  </a:cubicBezTo>
                  <a:cubicBezTo>
                    <a:pt x="372" y="274"/>
                    <a:pt x="208" y="645"/>
                    <a:pt x="1" y="1071"/>
                  </a:cubicBezTo>
                  <a:cubicBezTo>
                    <a:pt x="241" y="995"/>
                    <a:pt x="492" y="951"/>
                    <a:pt x="732" y="951"/>
                  </a:cubicBezTo>
                  <a:cubicBezTo>
                    <a:pt x="787" y="951"/>
                    <a:pt x="842" y="961"/>
                    <a:pt x="897" y="961"/>
                  </a:cubicBezTo>
                  <a:cubicBezTo>
                    <a:pt x="1235" y="995"/>
                    <a:pt x="1508" y="1093"/>
                    <a:pt x="1727" y="1213"/>
                  </a:cubicBezTo>
                  <a:lnTo>
                    <a:pt x="2360" y="153"/>
                  </a:lnTo>
                  <a:cubicBezTo>
                    <a:pt x="1792" y="44"/>
                    <a:pt x="1290" y="0"/>
                    <a:pt x="8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81"/>
            <p:cNvSpPr/>
            <p:nvPr>
              <p:custDataLst>
                <p:tags r:id="rId122"/>
              </p:custDataLst>
            </p:nvPr>
          </p:nvSpPr>
          <p:spPr>
            <a:xfrm>
              <a:off x="3655050" y="1924325"/>
              <a:ext cx="22950" cy="34450"/>
            </a:xfrm>
            <a:custGeom>
              <a:avLst/>
              <a:gdLst/>
              <a:ahLst/>
              <a:cxnLst/>
              <a:rect l="l" t="t" r="r" b="b"/>
              <a:pathLst>
                <a:path w="918" h="1378" extrusionOk="0">
                  <a:moveTo>
                    <a:pt x="656" y="1"/>
                  </a:moveTo>
                  <a:cubicBezTo>
                    <a:pt x="547" y="132"/>
                    <a:pt x="328" y="383"/>
                    <a:pt x="0" y="601"/>
                  </a:cubicBezTo>
                  <a:lnTo>
                    <a:pt x="197" y="1377"/>
                  </a:lnTo>
                  <a:cubicBezTo>
                    <a:pt x="437" y="1256"/>
                    <a:pt x="689" y="1137"/>
                    <a:pt x="918" y="994"/>
                  </a:cubicBezTo>
                  <a:cubicBezTo>
                    <a:pt x="820" y="634"/>
                    <a:pt x="733" y="295"/>
                    <a:pt x="6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81"/>
            <p:cNvSpPr/>
            <p:nvPr>
              <p:custDataLst>
                <p:tags r:id="rId123"/>
              </p:custDataLst>
            </p:nvPr>
          </p:nvSpPr>
          <p:spPr>
            <a:xfrm>
              <a:off x="3465525" y="1757725"/>
              <a:ext cx="34450" cy="51400"/>
            </a:xfrm>
            <a:custGeom>
              <a:avLst/>
              <a:gdLst/>
              <a:ahLst/>
              <a:cxnLst/>
              <a:rect l="l" t="t" r="r" b="b"/>
              <a:pathLst>
                <a:path w="1378" h="2056" extrusionOk="0">
                  <a:moveTo>
                    <a:pt x="413" y="1"/>
                  </a:moveTo>
                  <a:cubicBezTo>
                    <a:pt x="291" y="1"/>
                    <a:pt x="45" y="67"/>
                    <a:pt x="45" y="67"/>
                  </a:cubicBezTo>
                  <a:cubicBezTo>
                    <a:pt x="45" y="67"/>
                    <a:pt x="1" y="264"/>
                    <a:pt x="384" y="1050"/>
                  </a:cubicBezTo>
                  <a:cubicBezTo>
                    <a:pt x="777" y="1837"/>
                    <a:pt x="1170" y="2055"/>
                    <a:pt x="1170" y="2055"/>
                  </a:cubicBezTo>
                  <a:cubicBezTo>
                    <a:pt x="1170" y="2055"/>
                    <a:pt x="1377" y="1749"/>
                    <a:pt x="1258" y="1072"/>
                  </a:cubicBezTo>
                  <a:cubicBezTo>
                    <a:pt x="1148" y="384"/>
                    <a:pt x="547" y="12"/>
                    <a:pt x="438" y="2"/>
                  </a:cubicBezTo>
                  <a:cubicBezTo>
                    <a:pt x="430" y="1"/>
                    <a:pt x="422" y="1"/>
                    <a:pt x="413" y="1"/>
                  </a:cubicBezTo>
                  <a:close/>
                </a:path>
              </a:pathLst>
            </a:custGeom>
            <a:solidFill>
              <a:srgbClr val="D453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81"/>
            <p:cNvSpPr/>
            <p:nvPr>
              <p:custDataLst>
                <p:tags r:id="rId124"/>
              </p:custDataLst>
            </p:nvPr>
          </p:nvSpPr>
          <p:spPr>
            <a:xfrm>
              <a:off x="3385550" y="1761850"/>
              <a:ext cx="115250" cy="175075"/>
            </a:xfrm>
            <a:custGeom>
              <a:avLst/>
              <a:gdLst/>
              <a:ahLst/>
              <a:cxnLst/>
              <a:rect l="l" t="t" r="r" b="b"/>
              <a:pathLst>
                <a:path w="4610" h="7003" extrusionOk="0">
                  <a:moveTo>
                    <a:pt x="3702" y="0"/>
                  </a:moveTo>
                  <a:cubicBezTo>
                    <a:pt x="3702" y="0"/>
                    <a:pt x="2862" y="612"/>
                    <a:pt x="2370" y="1289"/>
                  </a:cubicBezTo>
                  <a:cubicBezTo>
                    <a:pt x="1879" y="1956"/>
                    <a:pt x="612" y="4020"/>
                    <a:pt x="360" y="4818"/>
                  </a:cubicBezTo>
                  <a:cubicBezTo>
                    <a:pt x="98" y="5626"/>
                    <a:pt x="0" y="6991"/>
                    <a:pt x="240" y="7002"/>
                  </a:cubicBezTo>
                  <a:cubicBezTo>
                    <a:pt x="242" y="7002"/>
                    <a:pt x="244" y="7002"/>
                    <a:pt x="245" y="7002"/>
                  </a:cubicBezTo>
                  <a:cubicBezTo>
                    <a:pt x="362" y="7002"/>
                    <a:pt x="416" y="6626"/>
                    <a:pt x="491" y="6248"/>
                  </a:cubicBezTo>
                  <a:cubicBezTo>
                    <a:pt x="567" y="5860"/>
                    <a:pt x="653" y="5483"/>
                    <a:pt x="823" y="5483"/>
                  </a:cubicBezTo>
                  <a:cubicBezTo>
                    <a:pt x="825" y="5483"/>
                    <a:pt x="828" y="5483"/>
                    <a:pt x="830" y="5483"/>
                  </a:cubicBezTo>
                  <a:cubicBezTo>
                    <a:pt x="1159" y="5503"/>
                    <a:pt x="1085" y="6257"/>
                    <a:pt x="1260" y="6257"/>
                  </a:cubicBezTo>
                  <a:cubicBezTo>
                    <a:pt x="1283" y="6257"/>
                    <a:pt x="1310" y="6245"/>
                    <a:pt x="1343" y="6216"/>
                  </a:cubicBezTo>
                  <a:cubicBezTo>
                    <a:pt x="1627" y="5954"/>
                    <a:pt x="1333" y="5243"/>
                    <a:pt x="1365" y="4730"/>
                  </a:cubicBezTo>
                  <a:cubicBezTo>
                    <a:pt x="1387" y="4206"/>
                    <a:pt x="3156" y="2425"/>
                    <a:pt x="3506" y="2109"/>
                  </a:cubicBezTo>
                  <a:cubicBezTo>
                    <a:pt x="3855" y="1792"/>
                    <a:pt x="4423" y="1224"/>
                    <a:pt x="4522" y="1136"/>
                  </a:cubicBezTo>
                  <a:cubicBezTo>
                    <a:pt x="4609" y="1049"/>
                    <a:pt x="3702" y="0"/>
                    <a:pt x="3702"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81"/>
            <p:cNvSpPr/>
            <p:nvPr>
              <p:custDataLst>
                <p:tags r:id="rId125"/>
              </p:custDataLst>
            </p:nvPr>
          </p:nvSpPr>
          <p:spPr>
            <a:xfrm>
              <a:off x="3488225" y="1794350"/>
              <a:ext cx="5725" cy="5750"/>
            </a:xfrm>
            <a:custGeom>
              <a:avLst/>
              <a:gdLst/>
              <a:ahLst/>
              <a:cxnLst/>
              <a:rect l="l" t="t" r="r" b="b"/>
              <a:pathLst>
                <a:path w="229" h="230" extrusionOk="0">
                  <a:moveTo>
                    <a:pt x="229" y="0"/>
                  </a:moveTo>
                  <a:cubicBezTo>
                    <a:pt x="163" y="66"/>
                    <a:pt x="87" y="153"/>
                    <a:pt x="0" y="229"/>
                  </a:cubicBezTo>
                  <a:cubicBezTo>
                    <a:pt x="87" y="153"/>
                    <a:pt x="163" y="66"/>
                    <a:pt x="229" y="0"/>
                  </a:cubicBezTo>
                  <a:close/>
                </a:path>
              </a:pathLst>
            </a:custGeom>
            <a:solidFill>
              <a:srgbClr val="C14D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81"/>
            <p:cNvSpPr/>
            <p:nvPr>
              <p:custDataLst>
                <p:tags r:id="rId126"/>
              </p:custDataLst>
            </p:nvPr>
          </p:nvSpPr>
          <p:spPr>
            <a:xfrm>
              <a:off x="3391550" y="1771675"/>
              <a:ext cx="102400" cy="165250"/>
            </a:xfrm>
            <a:custGeom>
              <a:avLst/>
              <a:gdLst/>
              <a:ahLst/>
              <a:cxnLst/>
              <a:rect l="l" t="t" r="r" b="b"/>
              <a:pathLst>
                <a:path w="4096" h="6610" extrusionOk="0">
                  <a:moveTo>
                    <a:pt x="3681" y="0"/>
                  </a:moveTo>
                  <a:cubicBezTo>
                    <a:pt x="3637" y="165"/>
                    <a:pt x="3550" y="372"/>
                    <a:pt x="3375" y="645"/>
                  </a:cubicBezTo>
                  <a:cubicBezTo>
                    <a:pt x="2829" y="1486"/>
                    <a:pt x="1333" y="3146"/>
                    <a:pt x="1059" y="3726"/>
                  </a:cubicBezTo>
                  <a:cubicBezTo>
                    <a:pt x="797" y="4304"/>
                    <a:pt x="110" y="5287"/>
                    <a:pt x="55" y="5942"/>
                  </a:cubicBezTo>
                  <a:cubicBezTo>
                    <a:pt x="33" y="6226"/>
                    <a:pt x="11" y="6445"/>
                    <a:pt x="0" y="6609"/>
                  </a:cubicBezTo>
                  <a:cubicBezTo>
                    <a:pt x="120" y="6609"/>
                    <a:pt x="175" y="6248"/>
                    <a:pt x="241" y="5877"/>
                  </a:cubicBezTo>
                  <a:cubicBezTo>
                    <a:pt x="251" y="5866"/>
                    <a:pt x="251" y="5855"/>
                    <a:pt x="251" y="5855"/>
                  </a:cubicBezTo>
                  <a:cubicBezTo>
                    <a:pt x="328" y="5473"/>
                    <a:pt x="415" y="5090"/>
                    <a:pt x="590" y="5090"/>
                  </a:cubicBezTo>
                  <a:cubicBezTo>
                    <a:pt x="721" y="5102"/>
                    <a:pt x="787" y="5211"/>
                    <a:pt x="830" y="5353"/>
                  </a:cubicBezTo>
                  <a:cubicBezTo>
                    <a:pt x="896" y="5582"/>
                    <a:pt x="907" y="5866"/>
                    <a:pt x="1016" y="5866"/>
                  </a:cubicBezTo>
                  <a:cubicBezTo>
                    <a:pt x="1038" y="5866"/>
                    <a:pt x="1071" y="5845"/>
                    <a:pt x="1103" y="5823"/>
                  </a:cubicBezTo>
                  <a:cubicBezTo>
                    <a:pt x="1202" y="5735"/>
                    <a:pt x="1234" y="5593"/>
                    <a:pt x="1234" y="5430"/>
                  </a:cubicBezTo>
                  <a:cubicBezTo>
                    <a:pt x="1234" y="5134"/>
                    <a:pt x="1125" y="4741"/>
                    <a:pt x="1125" y="4403"/>
                  </a:cubicBezTo>
                  <a:lnTo>
                    <a:pt x="1125" y="4337"/>
                  </a:lnTo>
                  <a:cubicBezTo>
                    <a:pt x="1147" y="3813"/>
                    <a:pt x="2916" y="2032"/>
                    <a:pt x="3266" y="1716"/>
                  </a:cubicBezTo>
                  <a:cubicBezTo>
                    <a:pt x="3441" y="1563"/>
                    <a:pt x="3670" y="1333"/>
                    <a:pt x="3867" y="1136"/>
                  </a:cubicBezTo>
                  <a:cubicBezTo>
                    <a:pt x="3954" y="1060"/>
                    <a:pt x="4030" y="973"/>
                    <a:pt x="4096" y="907"/>
                  </a:cubicBezTo>
                  <a:cubicBezTo>
                    <a:pt x="4030" y="514"/>
                    <a:pt x="3856" y="219"/>
                    <a:pt x="3681" y="0"/>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81"/>
            <p:cNvSpPr/>
            <p:nvPr>
              <p:custDataLst>
                <p:tags r:id="rId127"/>
              </p:custDataLst>
            </p:nvPr>
          </p:nvSpPr>
          <p:spPr>
            <a:xfrm>
              <a:off x="3698750" y="1690300"/>
              <a:ext cx="196625" cy="115250"/>
            </a:xfrm>
            <a:custGeom>
              <a:avLst/>
              <a:gdLst/>
              <a:ahLst/>
              <a:cxnLst/>
              <a:rect l="l" t="t" r="r" b="b"/>
              <a:pathLst>
                <a:path w="7865" h="4610" extrusionOk="0">
                  <a:moveTo>
                    <a:pt x="0" y="0"/>
                  </a:moveTo>
                  <a:lnTo>
                    <a:pt x="842" y="1541"/>
                  </a:lnTo>
                  <a:lnTo>
                    <a:pt x="2480" y="1694"/>
                  </a:lnTo>
                  <a:cubicBezTo>
                    <a:pt x="2480" y="1694"/>
                    <a:pt x="5374" y="2993"/>
                    <a:pt x="5440" y="3124"/>
                  </a:cubicBezTo>
                  <a:cubicBezTo>
                    <a:pt x="5517" y="3255"/>
                    <a:pt x="5364" y="3911"/>
                    <a:pt x="5593" y="4162"/>
                  </a:cubicBezTo>
                  <a:cubicBezTo>
                    <a:pt x="5600" y="4170"/>
                    <a:pt x="5607" y="4174"/>
                    <a:pt x="5614" y="4174"/>
                  </a:cubicBezTo>
                  <a:cubicBezTo>
                    <a:pt x="5711" y="4174"/>
                    <a:pt x="5833" y="3561"/>
                    <a:pt x="5833" y="3561"/>
                  </a:cubicBezTo>
                  <a:cubicBezTo>
                    <a:pt x="5833" y="3561"/>
                    <a:pt x="6695" y="4610"/>
                    <a:pt x="6916" y="4610"/>
                  </a:cubicBezTo>
                  <a:cubicBezTo>
                    <a:pt x="6928" y="4610"/>
                    <a:pt x="6939" y="4606"/>
                    <a:pt x="6947" y="4599"/>
                  </a:cubicBezTo>
                  <a:cubicBezTo>
                    <a:pt x="7078" y="4479"/>
                    <a:pt x="6445" y="3682"/>
                    <a:pt x="6445" y="3682"/>
                  </a:cubicBezTo>
                  <a:lnTo>
                    <a:pt x="6445" y="3682"/>
                  </a:lnTo>
                  <a:cubicBezTo>
                    <a:pt x="6445" y="3682"/>
                    <a:pt x="7196" y="4361"/>
                    <a:pt x="7379" y="4361"/>
                  </a:cubicBezTo>
                  <a:cubicBezTo>
                    <a:pt x="7399" y="4361"/>
                    <a:pt x="7412" y="4354"/>
                    <a:pt x="7417" y="4337"/>
                  </a:cubicBezTo>
                  <a:cubicBezTo>
                    <a:pt x="7449" y="4228"/>
                    <a:pt x="6805" y="3485"/>
                    <a:pt x="6805" y="3485"/>
                  </a:cubicBezTo>
                  <a:lnTo>
                    <a:pt x="6805" y="3485"/>
                  </a:lnTo>
                  <a:cubicBezTo>
                    <a:pt x="6806" y="3485"/>
                    <a:pt x="7605" y="3880"/>
                    <a:pt x="7778" y="3880"/>
                  </a:cubicBezTo>
                  <a:cubicBezTo>
                    <a:pt x="7796" y="3880"/>
                    <a:pt x="7807" y="3876"/>
                    <a:pt x="7810" y="3867"/>
                  </a:cubicBezTo>
                  <a:cubicBezTo>
                    <a:pt x="7864" y="3682"/>
                    <a:pt x="7002" y="3267"/>
                    <a:pt x="7002" y="3267"/>
                  </a:cubicBezTo>
                  <a:lnTo>
                    <a:pt x="7002" y="3267"/>
                  </a:lnTo>
                  <a:cubicBezTo>
                    <a:pt x="7002" y="3267"/>
                    <a:pt x="7225" y="3316"/>
                    <a:pt x="7409" y="3316"/>
                  </a:cubicBezTo>
                  <a:cubicBezTo>
                    <a:pt x="7525" y="3316"/>
                    <a:pt x="7625" y="3297"/>
                    <a:pt x="7646" y="3234"/>
                  </a:cubicBezTo>
                  <a:cubicBezTo>
                    <a:pt x="7690" y="3081"/>
                    <a:pt x="6357" y="2840"/>
                    <a:pt x="5910" y="2556"/>
                  </a:cubicBezTo>
                  <a:cubicBezTo>
                    <a:pt x="5582" y="2349"/>
                    <a:pt x="3245" y="459"/>
                    <a:pt x="2786" y="328"/>
                  </a:cubicBezTo>
                  <a:cubicBezTo>
                    <a:pt x="2338" y="197"/>
                    <a:pt x="0" y="0"/>
                    <a:pt x="0"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81"/>
            <p:cNvSpPr/>
            <p:nvPr>
              <p:custDataLst>
                <p:tags r:id="rId128"/>
              </p:custDataLst>
            </p:nvPr>
          </p:nvSpPr>
          <p:spPr>
            <a:xfrm>
              <a:off x="3803600" y="1752300"/>
              <a:ext cx="80600" cy="53250"/>
            </a:xfrm>
            <a:custGeom>
              <a:avLst/>
              <a:gdLst/>
              <a:ahLst/>
              <a:cxnLst/>
              <a:rect l="l" t="t" r="r" b="b"/>
              <a:pathLst>
                <a:path w="3224" h="2130" extrusionOk="0">
                  <a:moveTo>
                    <a:pt x="2753" y="2119"/>
                  </a:moveTo>
                  <a:cubicBezTo>
                    <a:pt x="2753" y="2119"/>
                    <a:pt x="2731" y="2130"/>
                    <a:pt x="2721" y="2130"/>
                  </a:cubicBezTo>
                  <a:cubicBezTo>
                    <a:pt x="2731" y="2130"/>
                    <a:pt x="2753" y="2119"/>
                    <a:pt x="2753" y="2119"/>
                  </a:cubicBezTo>
                  <a:close/>
                  <a:moveTo>
                    <a:pt x="3223" y="1868"/>
                  </a:moveTo>
                  <a:cubicBezTo>
                    <a:pt x="3212" y="1879"/>
                    <a:pt x="3201" y="1879"/>
                    <a:pt x="3190" y="1890"/>
                  </a:cubicBezTo>
                  <a:cubicBezTo>
                    <a:pt x="3201" y="1879"/>
                    <a:pt x="3212" y="1879"/>
                    <a:pt x="3223" y="1868"/>
                  </a:cubicBezTo>
                  <a:close/>
                  <a:moveTo>
                    <a:pt x="1420" y="1693"/>
                  </a:moveTo>
                  <a:lnTo>
                    <a:pt x="1420" y="1693"/>
                  </a:lnTo>
                  <a:lnTo>
                    <a:pt x="1420" y="1693"/>
                  </a:lnTo>
                  <a:lnTo>
                    <a:pt x="1420" y="1693"/>
                  </a:lnTo>
                  <a:close/>
                  <a:moveTo>
                    <a:pt x="2251" y="1202"/>
                  </a:moveTo>
                  <a:cubicBezTo>
                    <a:pt x="2294" y="1234"/>
                    <a:pt x="3015" y="1890"/>
                    <a:pt x="3190" y="1890"/>
                  </a:cubicBezTo>
                  <a:lnTo>
                    <a:pt x="3190" y="1890"/>
                  </a:lnTo>
                  <a:cubicBezTo>
                    <a:pt x="3015" y="1890"/>
                    <a:pt x="2294" y="1234"/>
                    <a:pt x="2251" y="1202"/>
                  </a:cubicBezTo>
                  <a:close/>
                  <a:moveTo>
                    <a:pt x="1639" y="1103"/>
                  </a:moveTo>
                  <a:cubicBezTo>
                    <a:pt x="1617" y="1212"/>
                    <a:pt x="1508" y="1661"/>
                    <a:pt x="1432" y="1693"/>
                  </a:cubicBezTo>
                  <a:cubicBezTo>
                    <a:pt x="1508" y="1661"/>
                    <a:pt x="1617" y="1212"/>
                    <a:pt x="1639" y="1103"/>
                  </a:cubicBezTo>
                  <a:close/>
                  <a:moveTo>
                    <a:pt x="1639" y="1081"/>
                  </a:moveTo>
                  <a:cubicBezTo>
                    <a:pt x="1683" y="1136"/>
                    <a:pt x="2502" y="2130"/>
                    <a:pt x="2721" y="2130"/>
                  </a:cubicBezTo>
                  <a:lnTo>
                    <a:pt x="2721" y="2130"/>
                  </a:lnTo>
                  <a:cubicBezTo>
                    <a:pt x="2502" y="2130"/>
                    <a:pt x="1683" y="1136"/>
                    <a:pt x="1639" y="1081"/>
                  </a:cubicBezTo>
                  <a:close/>
                  <a:moveTo>
                    <a:pt x="1257" y="656"/>
                  </a:moveTo>
                  <a:cubicBezTo>
                    <a:pt x="1311" y="819"/>
                    <a:pt x="1170" y="1442"/>
                    <a:pt x="1399" y="1682"/>
                  </a:cubicBezTo>
                  <a:cubicBezTo>
                    <a:pt x="1170" y="1442"/>
                    <a:pt x="1311" y="819"/>
                    <a:pt x="1257" y="656"/>
                  </a:cubicBezTo>
                  <a:close/>
                  <a:moveTo>
                    <a:pt x="0" y="0"/>
                  </a:moveTo>
                  <a:cubicBezTo>
                    <a:pt x="634" y="295"/>
                    <a:pt x="1213" y="590"/>
                    <a:pt x="1246" y="644"/>
                  </a:cubicBezTo>
                  <a:cubicBezTo>
                    <a:pt x="1213" y="590"/>
                    <a:pt x="634" y="295"/>
                    <a:pt x="0"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81"/>
            <p:cNvSpPr/>
            <p:nvPr>
              <p:custDataLst>
                <p:tags r:id="rId129"/>
              </p:custDataLst>
            </p:nvPr>
          </p:nvSpPr>
          <p:spPr>
            <a:xfrm>
              <a:off x="3749525" y="1713525"/>
              <a:ext cx="134675" cy="92025"/>
            </a:xfrm>
            <a:custGeom>
              <a:avLst/>
              <a:gdLst/>
              <a:ahLst/>
              <a:cxnLst/>
              <a:rect l="l" t="t" r="r" b="b"/>
              <a:pathLst>
                <a:path w="5387" h="3681" extrusionOk="0">
                  <a:moveTo>
                    <a:pt x="78" y="0"/>
                  </a:moveTo>
                  <a:cubicBezTo>
                    <a:pt x="78" y="229"/>
                    <a:pt x="66" y="470"/>
                    <a:pt x="1" y="721"/>
                  </a:cubicBezTo>
                  <a:lnTo>
                    <a:pt x="449" y="765"/>
                  </a:lnTo>
                  <a:cubicBezTo>
                    <a:pt x="449" y="765"/>
                    <a:pt x="1355" y="1169"/>
                    <a:pt x="2163" y="1551"/>
                  </a:cubicBezTo>
                  <a:cubicBezTo>
                    <a:pt x="2797" y="1846"/>
                    <a:pt x="3376" y="2141"/>
                    <a:pt x="3409" y="2195"/>
                  </a:cubicBezTo>
                  <a:lnTo>
                    <a:pt x="3420" y="2207"/>
                  </a:lnTo>
                  <a:cubicBezTo>
                    <a:pt x="3474" y="2370"/>
                    <a:pt x="3333" y="2993"/>
                    <a:pt x="3562" y="3233"/>
                  </a:cubicBezTo>
                  <a:cubicBezTo>
                    <a:pt x="3562" y="3244"/>
                    <a:pt x="3573" y="3244"/>
                    <a:pt x="3583" y="3244"/>
                  </a:cubicBezTo>
                  <a:lnTo>
                    <a:pt x="3595" y="3244"/>
                  </a:lnTo>
                  <a:cubicBezTo>
                    <a:pt x="3671" y="3212"/>
                    <a:pt x="3780" y="2763"/>
                    <a:pt x="3802" y="2654"/>
                  </a:cubicBezTo>
                  <a:lnTo>
                    <a:pt x="3802" y="2632"/>
                  </a:lnTo>
                  <a:cubicBezTo>
                    <a:pt x="3846" y="2687"/>
                    <a:pt x="4665" y="3681"/>
                    <a:pt x="4884" y="3681"/>
                  </a:cubicBezTo>
                  <a:cubicBezTo>
                    <a:pt x="4894" y="3681"/>
                    <a:pt x="4916" y="3670"/>
                    <a:pt x="4916" y="3670"/>
                  </a:cubicBezTo>
                  <a:cubicBezTo>
                    <a:pt x="4927" y="3659"/>
                    <a:pt x="4938" y="3637"/>
                    <a:pt x="4938" y="3615"/>
                  </a:cubicBezTo>
                  <a:cubicBezTo>
                    <a:pt x="4938" y="3408"/>
                    <a:pt x="4414" y="2753"/>
                    <a:pt x="4414" y="2753"/>
                  </a:cubicBezTo>
                  <a:lnTo>
                    <a:pt x="4414" y="2753"/>
                  </a:lnTo>
                  <a:cubicBezTo>
                    <a:pt x="4457" y="2785"/>
                    <a:pt x="5178" y="3441"/>
                    <a:pt x="5353" y="3441"/>
                  </a:cubicBezTo>
                  <a:cubicBezTo>
                    <a:pt x="5364" y="3430"/>
                    <a:pt x="5375" y="3430"/>
                    <a:pt x="5386" y="3419"/>
                  </a:cubicBezTo>
                  <a:lnTo>
                    <a:pt x="5386" y="3408"/>
                  </a:lnTo>
                  <a:cubicBezTo>
                    <a:pt x="5386" y="3408"/>
                    <a:pt x="4753" y="3037"/>
                    <a:pt x="4272" y="2458"/>
                  </a:cubicBezTo>
                  <a:cubicBezTo>
                    <a:pt x="3780" y="1879"/>
                    <a:pt x="1967" y="994"/>
                    <a:pt x="1137" y="481"/>
                  </a:cubicBezTo>
                  <a:cubicBezTo>
                    <a:pt x="711" y="219"/>
                    <a:pt x="340" y="76"/>
                    <a:pt x="78" y="0"/>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81"/>
            <p:cNvSpPr/>
            <p:nvPr>
              <p:custDataLst>
                <p:tags r:id="rId130"/>
              </p:custDataLst>
            </p:nvPr>
          </p:nvSpPr>
          <p:spPr>
            <a:xfrm>
              <a:off x="3595250" y="2320275"/>
              <a:ext cx="107650" cy="62550"/>
            </a:xfrm>
            <a:custGeom>
              <a:avLst/>
              <a:gdLst/>
              <a:ahLst/>
              <a:cxnLst/>
              <a:rect l="l" t="t" r="r" b="b"/>
              <a:pathLst>
                <a:path w="4306" h="2502" extrusionOk="0">
                  <a:moveTo>
                    <a:pt x="710" y="1"/>
                  </a:moveTo>
                  <a:cubicBezTo>
                    <a:pt x="426" y="88"/>
                    <a:pt x="1" y="1060"/>
                    <a:pt x="120" y="1300"/>
                  </a:cubicBezTo>
                  <a:cubicBezTo>
                    <a:pt x="252" y="1540"/>
                    <a:pt x="1159" y="1781"/>
                    <a:pt x="1562" y="1912"/>
                  </a:cubicBezTo>
                  <a:cubicBezTo>
                    <a:pt x="1956" y="2043"/>
                    <a:pt x="3190" y="2480"/>
                    <a:pt x="3758" y="2502"/>
                  </a:cubicBezTo>
                  <a:cubicBezTo>
                    <a:pt x="3765" y="2502"/>
                    <a:pt x="3772" y="2502"/>
                    <a:pt x="3778" y="2502"/>
                  </a:cubicBezTo>
                  <a:cubicBezTo>
                    <a:pt x="4305" y="2502"/>
                    <a:pt x="3917" y="2051"/>
                    <a:pt x="3583" y="1781"/>
                  </a:cubicBezTo>
                  <a:cubicBezTo>
                    <a:pt x="3234" y="1508"/>
                    <a:pt x="2098" y="438"/>
                    <a:pt x="2098" y="438"/>
                  </a:cubicBezTo>
                  <a:lnTo>
                    <a:pt x="2098" y="438"/>
                  </a:lnTo>
                  <a:lnTo>
                    <a:pt x="2142" y="536"/>
                  </a:lnTo>
                  <a:cubicBezTo>
                    <a:pt x="2142" y="536"/>
                    <a:pt x="2152" y="722"/>
                    <a:pt x="1879" y="732"/>
                  </a:cubicBezTo>
                  <a:cubicBezTo>
                    <a:pt x="1870" y="733"/>
                    <a:pt x="1860" y="733"/>
                    <a:pt x="1849" y="733"/>
                  </a:cubicBezTo>
                  <a:cubicBezTo>
                    <a:pt x="1581" y="733"/>
                    <a:pt x="1109" y="591"/>
                    <a:pt x="951" y="328"/>
                  </a:cubicBezTo>
                  <a:cubicBezTo>
                    <a:pt x="787" y="55"/>
                    <a:pt x="710" y="1"/>
                    <a:pt x="7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81"/>
            <p:cNvSpPr/>
            <p:nvPr>
              <p:custDataLst>
                <p:tags r:id="rId131"/>
              </p:custDataLst>
            </p:nvPr>
          </p:nvSpPr>
          <p:spPr>
            <a:xfrm>
              <a:off x="3598250" y="2352500"/>
              <a:ext cx="104625" cy="30325"/>
            </a:xfrm>
            <a:custGeom>
              <a:avLst/>
              <a:gdLst/>
              <a:ahLst/>
              <a:cxnLst/>
              <a:rect l="l" t="t" r="r" b="b"/>
              <a:pathLst>
                <a:path w="4185" h="1213" extrusionOk="0">
                  <a:moveTo>
                    <a:pt x="3638" y="1213"/>
                  </a:moveTo>
                  <a:lnTo>
                    <a:pt x="3638" y="1213"/>
                  </a:lnTo>
                  <a:lnTo>
                    <a:pt x="3638" y="1213"/>
                  </a:lnTo>
                  <a:close/>
                  <a:moveTo>
                    <a:pt x="3201" y="273"/>
                  </a:moveTo>
                  <a:lnTo>
                    <a:pt x="3201" y="273"/>
                  </a:lnTo>
                  <a:cubicBezTo>
                    <a:pt x="3311" y="361"/>
                    <a:pt x="3398" y="448"/>
                    <a:pt x="3463" y="492"/>
                  </a:cubicBezTo>
                  <a:cubicBezTo>
                    <a:pt x="3802" y="765"/>
                    <a:pt x="4184" y="1213"/>
                    <a:pt x="3660" y="1213"/>
                  </a:cubicBezTo>
                  <a:cubicBezTo>
                    <a:pt x="4184" y="1213"/>
                    <a:pt x="3802" y="765"/>
                    <a:pt x="3463" y="492"/>
                  </a:cubicBezTo>
                  <a:cubicBezTo>
                    <a:pt x="3398" y="448"/>
                    <a:pt x="3311" y="361"/>
                    <a:pt x="3201" y="273"/>
                  </a:cubicBezTo>
                  <a:close/>
                  <a:moveTo>
                    <a:pt x="0" y="11"/>
                  </a:moveTo>
                  <a:lnTo>
                    <a:pt x="0" y="11"/>
                  </a:lnTo>
                  <a:lnTo>
                    <a:pt x="0" y="11"/>
                  </a:lnTo>
                  <a:close/>
                  <a:moveTo>
                    <a:pt x="0" y="1"/>
                  </a:moveTo>
                  <a:lnTo>
                    <a:pt x="0" y="1"/>
                  </a:lnTo>
                  <a:lnTo>
                    <a:pt x="0" y="1"/>
                  </a:lnTo>
                  <a:close/>
                  <a:moveTo>
                    <a:pt x="0" y="1"/>
                  </a:moveTo>
                  <a:lnTo>
                    <a:pt x="0" y="1"/>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81"/>
            <p:cNvSpPr/>
            <p:nvPr>
              <p:custDataLst>
                <p:tags r:id="rId132"/>
              </p:custDataLst>
            </p:nvPr>
          </p:nvSpPr>
          <p:spPr>
            <a:xfrm>
              <a:off x="3596900" y="2335825"/>
              <a:ext cx="105975" cy="47000"/>
            </a:xfrm>
            <a:custGeom>
              <a:avLst/>
              <a:gdLst/>
              <a:ahLst/>
              <a:cxnLst/>
              <a:rect l="l" t="t" r="r" b="b"/>
              <a:pathLst>
                <a:path w="4239" h="1880" extrusionOk="0">
                  <a:moveTo>
                    <a:pt x="186" y="1"/>
                  </a:moveTo>
                  <a:cubicBezTo>
                    <a:pt x="76" y="263"/>
                    <a:pt x="0" y="547"/>
                    <a:pt x="54" y="668"/>
                  </a:cubicBezTo>
                  <a:lnTo>
                    <a:pt x="54" y="678"/>
                  </a:lnTo>
                  <a:cubicBezTo>
                    <a:pt x="186" y="918"/>
                    <a:pt x="1093" y="1159"/>
                    <a:pt x="1496" y="1290"/>
                  </a:cubicBezTo>
                  <a:cubicBezTo>
                    <a:pt x="1890" y="1421"/>
                    <a:pt x="3124" y="1858"/>
                    <a:pt x="3692" y="1880"/>
                  </a:cubicBezTo>
                  <a:lnTo>
                    <a:pt x="3714" y="1880"/>
                  </a:lnTo>
                  <a:cubicBezTo>
                    <a:pt x="4238" y="1880"/>
                    <a:pt x="3856" y="1432"/>
                    <a:pt x="3517" y="1159"/>
                  </a:cubicBezTo>
                  <a:cubicBezTo>
                    <a:pt x="3452" y="1115"/>
                    <a:pt x="3365" y="1028"/>
                    <a:pt x="3255" y="940"/>
                  </a:cubicBezTo>
                  <a:lnTo>
                    <a:pt x="3113" y="940"/>
                  </a:lnTo>
                  <a:cubicBezTo>
                    <a:pt x="2567" y="940"/>
                    <a:pt x="1923" y="875"/>
                    <a:pt x="1289" y="656"/>
                  </a:cubicBezTo>
                  <a:cubicBezTo>
                    <a:pt x="710" y="460"/>
                    <a:pt x="382" y="219"/>
                    <a:pt x="1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81"/>
            <p:cNvSpPr/>
            <p:nvPr>
              <p:custDataLst>
                <p:tags r:id="rId133"/>
              </p:custDataLst>
            </p:nvPr>
          </p:nvSpPr>
          <p:spPr>
            <a:xfrm>
              <a:off x="3466625" y="1682100"/>
              <a:ext cx="290025" cy="268200"/>
            </a:xfrm>
            <a:custGeom>
              <a:avLst/>
              <a:gdLst/>
              <a:ahLst/>
              <a:cxnLst/>
              <a:rect l="l" t="t" r="r" b="b"/>
              <a:pathLst>
                <a:path w="11601" h="10728" extrusionOk="0">
                  <a:moveTo>
                    <a:pt x="8932" y="1"/>
                  </a:moveTo>
                  <a:cubicBezTo>
                    <a:pt x="8653" y="1"/>
                    <a:pt x="8345" y="11"/>
                    <a:pt x="8008" y="34"/>
                  </a:cubicBezTo>
                  <a:cubicBezTo>
                    <a:pt x="6139" y="154"/>
                    <a:pt x="4129" y="602"/>
                    <a:pt x="3333" y="799"/>
                  </a:cubicBezTo>
                  <a:cubicBezTo>
                    <a:pt x="3114" y="853"/>
                    <a:pt x="2896" y="951"/>
                    <a:pt x="2710" y="1093"/>
                  </a:cubicBezTo>
                  <a:lnTo>
                    <a:pt x="1" y="3092"/>
                  </a:lnTo>
                  <a:cubicBezTo>
                    <a:pt x="1" y="3092"/>
                    <a:pt x="1214" y="3518"/>
                    <a:pt x="1126" y="5080"/>
                  </a:cubicBezTo>
                  <a:cubicBezTo>
                    <a:pt x="1126" y="5080"/>
                    <a:pt x="2337" y="4242"/>
                    <a:pt x="2513" y="4242"/>
                  </a:cubicBezTo>
                  <a:cubicBezTo>
                    <a:pt x="2528" y="4242"/>
                    <a:pt x="2536" y="4248"/>
                    <a:pt x="2535" y="4261"/>
                  </a:cubicBezTo>
                  <a:cubicBezTo>
                    <a:pt x="2524" y="4425"/>
                    <a:pt x="1454" y="10268"/>
                    <a:pt x="1454" y="10268"/>
                  </a:cubicBezTo>
                  <a:cubicBezTo>
                    <a:pt x="1454" y="10268"/>
                    <a:pt x="1935" y="10122"/>
                    <a:pt x="2760" y="10122"/>
                  </a:cubicBezTo>
                  <a:cubicBezTo>
                    <a:pt x="3448" y="10122"/>
                    <a:pt x="4375" y="10224"/>
                    <a:pt x="5462" y="10596"/>
                  </a:cubicBezTo>
                  <a:cubicBezTo>
                    <a:pt x="5731" y="10689"/>
                    <a:pt x="5985" y="10728"/>
                    <a:pt x="6221" y="10728"/>
                  </a:cubicBezTo>
                  <a:cubicBezTo>
                    <a:pt x="7490" y="10728"/>
                    <a:pt x="8258" y="9602"/>
                    <a:pt x="8258" y="9602"/>
                  </a:cubicBezTo>
                  <a:cubicBezTo>
                    <a:pt x="8258" y="9602"/>
                    <a:pt x="8051" y="9176"/>
                    <a:pt x="7964" y="7690"/>
                  </a:cubicBezTo>
                  <a:cubicBezTo>
                    <a:pt x="7887" y="6194"/>
                    <a:pt x="8532" y="3398"/>
                    <a:pt x="9045" y="2928"/>
                  </a:cubicBezTo>
                  <a:cubicBezTo>
                    <a:pt x="9569" y="2459"/>
                    <a:pt x="11175" y="2426"/>
                    <a:pt x="11175" y="2426"/>
                  </a:cubicBezTo>
                  <a:cubicBezTo>
                    <a:pt x="11601" y="1464"/>
                    <a:pt x="11284" y="372"/>
                    <a:pt x="11284" y="372"/>
                  </a:cubicBezTo>
                  <a:cubicBezTo>
                    <a:pt x="11284" y="372"/>
                    <a:pt x="10639" y="1"/>
                    <a:pt x="89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81"/>
            <p:cNvSpPr/>
            <p:nvPr>
              <p:custDataLst>
                <p:tags r:id="rId134"/>
              </p:custDataLst>
            </p:nvPr>
          </p:nvSpPr>
          <p:spPr>
            <a:xfrm>
              <a:off x="3476750" y="1705050"/>
              <a:ext cx="80575" cy="50075"/>
            </a:xfrm>
            <a:custGeom>
              <a:avLst/>
              <a:gdLst/>
              <a:ahLst/>
              <a:cxnLst/>
              <a:rect l="l" t="t" r="r" b="b"/>
              <a:pathLst>
                <a:path w="3223" h="2003" extrusionOk="0">
                  <a:moveTo>
                    <a:pt x="2578" y="0"/>
                  </a:moveTo>
                  <a:cubicBezTo>
                    <a:pt x="2479" y="55"/>
                    <a:pt x="2392" y="110"/>
                    <a:pt x="2305" y="175"/>
                  </a:cubicBezTo>
                  <a:lnTo>
                    <a:pt x="0" y="1879"/>
                  </a:lnTo>
                  <a:cubicBezTo>
                    <a:pt x="0" y="1879"/>
                    <a:pt x="195" y="1813"/>
                    <a:pt x="440" y="1813"/>
                  </a:cubicBezTo>
                  <a:cubicBezTo>
                    <a:pt x="617" y="1813"/>
                    <a:pt x="820" y="1847"/>
                    <a:pt x="994" y="1966"/>
                  </a:cubicBezTo>
                  <a:cubicBezTo>
                    <a:pt x="1032" y="1991"/>
                    <a:pt x="1080" y="2002"/>
                    <a:pt x="1137" y="2002"/>
                  </a:cubicBezTo>
                  <a:cubicBezTo>
                    <a:pt x="1717" y="2002"/>
                    <a:pt x="3159" y="832"/>
                    <a:pt x="3190" y="514"/>
                  </a:cubicBezTo>
                  <a:cubicBezTo>
                    <a:pt x="3222" y="165"/>
                    <a:pt x="2589" y="12"/>
                    <a:pt x="25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81"/>
            <p:cNvSpPr/>
            <p:nvPr>
              <p:custDataLst>
                <p:tags r:id="rId135"/>
              </p:custDataLst>
            </p:nvPr>
          </p:nvSpPr>
          <p:spPr>
            <a:xfrm>
              <a:off x="3671175" y="1681050"/>
              <a:ext cx="67750" cy="18975"/>
            </a:xfrm>
            <a:custGeom>
              <a:avLst/>
              <a:gdLst/>
              <a:ahLst/>
              <a:cxnLst/>
              <a:rect l="l" t="t" r="r" b="b"/>
              <a:pathLst>
                <a:path w="2710" h="759" extrusionOk="0">
                  <a:moveTo>
                    <a:pt x="947" y="1"/>
                  </a:moveTo>
                  <a:cubicBezTo>
                    <a:pt x="664" y="1"/>
                    <a:pt x="350" y="19"/>
                    <a:pt x="0" y="65"/>
                  </a:cubicBezTo>
                  <a:cubicBezTo>
                    <a:pt x="98" y="207"/>
                    <a:pt x="372" y="589"/>
                    <a:pt x="601" y="698"/>
                  </a:cubicBezTo>
                  <a:cubicBezTo>
                    <a:pt x="694" y="741"/>
                    <a:pt x="908" y="758"/>
                    <a:pt x="1160" y="758"/>
                  </a:cubicBezTo>
                  <a:cubicBezTo>
                    <a:pt x="1673" y="758"/>
                    <a:pt x="2348" y="688"/>
                    <a:pt x="2501" y="622"/>
                  </a:cubicBezTo>
                  <a:cubicBezTo>
                    <a:pt x="2622" y="567"/>
                    <a:pt x="2676" y="404"/>
                    <a:pt x="2709" y="273"/>
                  </a:cubicBezTo>
                  <a:cubicBezTo>
                    <a:pt x="2371" y="174"/>
                    <a:pt x="1810" y="1"/>
                    <a:pt x="9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81"/>
            <p:cNvSpPr/>
            <p:nvPr>
              <p:custDataLst>
                <p:tags r:id="rId136"/>
              </p:custDataLst>
            </p:nvPr>
          </p:nvSpPr>
          <p:spPr>
            <a:xfrm>
              <a:off x="3593325" y="1686625"/>
              <a:ext cx="63925" cy="58875"/>
            </a:xfrm>
            <a:custGeom>
              <a:avLst/>
              <a:gdLst/>
              <a:ahLst/>
              <a:cxnLst/>
              <a:rect l="l" t="t" r="r" b="b"/>
              <a:pathLst>
                <a:path w="2557" h="2355" extrusionOk="0">
                  <a:moveTo>
                    <a:pt x="861" y="1"/>
                  </a:moveTo>
                  <a:cubicBezTo>
                    <a:pt x="586" y="1"/>
                    <a:pt x="394" y="60"/>
                    <a:pt x="394" y="60"/>
                  </a:cubicBezTo>
                  <a:cubicBezTo>
                    <a:pt x="394" y="60"/>
                    <a:pt x="56" y="147"/>
                    <a:pt x="34" y="497"/>
                  </a:cubicBezTo>
                  <a:cubicBezTo>
                    <a:pt x="1" y="858"/>
                    <a:pt x="416" y="1830"/>
                    <a:pt x="1170" y="2179"/>
                  </a:cubicBezTo>
                  <a:cubicBezTo>
                    <a:pt x="1439" y="2306"/>
                    <a:pt x="1662" y="2354"/>
                    <a:pt x="1843" y="2354"/>
                  </a:cubicBezTo>
                  <a:cubicBezTo>
                    <a:pt x="2272" y="2354"/>
                    <a:pt x="2465" y="2082"/>
                    <a:pt x="2481" y="1928"/>
                  </a:cubicBezTo>
                  <a:cubicBezTo>
                    <a:pt x="2503" y="1710"/>
                    <a:pt x="2557" y="1098"/>
                    <a:pt x="2120" y="574"/>
                  </a:cubicBezTo>
                  <a:cubicBezTo>
                    <a:pt x="1723" y="103"/>
                    <a:pt x="1221" y="1"/>
                    <a:pt x="8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81"/>
            <p:cNvSpPr/>
            <p:nvPr>
              <p:custDataLst>
                <p:tags r:id="rId137"/>
              </p:custDataLst>
            </p:nvPr>
          </p:nvSpPr>
          <p:spPr>
            <a:xfrm>
              <a:off x="3502950" y="1788600"/>
              <a:ext cx="41750" cy="150225"/>
            </a:xfrm>
            <a:custGeom>
              <a:avLst/>
              <a:gdLst/>
              <a:ahLst/>
              <a:cxnLst/>
              <a:rect l="l" t="t" r="r" b="b"/>
              <a:pathLst>
                <a:path w="1670" h="6009" extrusionOk="0">
                  <a:moveTo>
                    <a:pt x="1083" y="1"/>
                  </a:moveTo>
                  <a:cubicBezTo>
                    <a:pt x="1082" y="1"/>
                    <a:pt x="1082" y="1"/>
                    <a:pt x="1082" y="1"/>
                  </a:cubicBezTo>
                  <a:cubicBezTo>
                    <a:pt x="1006" y="175"/>
                    <a:pt x="1" y="6008"/>
                    <a:pt x="1" y="6008"/>
                  </a:cubicBezTo>
                  <a:cubicBezTo>
                    <a:pt x="1" y="6008"/>
                    <a:pt x="317" y="5910"/>
                    <a:pt x="885" y="5877"/>
                  </a:cubicBezTo>
                  <a:cubicBezTo>
                    <a:pt x="1006" y="5102"/>
                    <a:pt x="1508" y="1847"/>
                    <a:pt x="1584" y="984"/>
                  </a:cubicBezTo>
                  <a:cubicBezTo>
                    <a:pt x="1670" y="11"/>
                    <a:pt x="1106" y="1"/>
                    <a:pt x="10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81"/>
            <p:cNvSpPr/>
            <p:nvPr>
              <p:custDataLst>
                <p:tags r:id="rId138"/>
              </p:custDataLst>
            </p:nvPr>
          </p:nvSpPr>
          <p:spPr>
            <a:xfrm>
              <a:off x="3658600" y="1755300"/>
              <a:ext cx="34150" cy="178875"/>
            </a:xfrm>
            <a:custGeom>
              <a:avLst/>
              <a:gdLst/>
              <a:ahLst/>
              <a:cxnLst/>
              <a:rect l="l" t="t" r="r" b="b"/>
              <a:pathLst>
                <a:path w="1366" h="7155" extrusionOk="0">
                  <a:moveTo>
                    <a:pt x="1366" y="0"/>
                  </a:moveTo>
                  <a:cubicBezTo>
                    <a:pt x="1366" y="0"/>
                    <a:pt x="710" y="219"/>
                    <a:pt x="372" y="1890"/>
                  </a:cubicBezTo>
                  <a:cubicBezTo>
                    <a:pt x="55" y="3485"/>
                    <a:pt x="1" y="5953"/>
                    <a:pt x="132" y="7155"/>
                  </a:cubicBezTo>
                  <a:cubicBezTo>
                    <a:pt x="426" y="6903"/>
                    <a:pt x="579" y="6674"/>
                    <a:pt x="579" y="6674"/>
                  </a:cubicBezTo>
                  <a:cubicBezTo>
                    <a:pt x="579" y="6674"/>
                    <a:pt x="438" y="6095"/>
                    <a:pt x="350" y="4610"/>
                  </a:cubicBezTo>
                  <a:cubicBezTo>
                    <a:pt x="263" y="3124"/>
                    <a:pt x="907" y="481"/>
                    <a:pt x="13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81"/>
            <p:cNvSpPr/>
            <p:nvPr>
              <p:custDataLst>
                <p:tags r:id="rId139"/>
              </p:custDataLst>
            </p:nvPr>
          </p:nvSpPr>
          <p:spPr>
            <a:xfrm>
              <a:off x="3597450" y="1663000"/>
              <a:ext cx="62275" cy="77025"/>
            </a:xfrm>
            <a:custGeom>
              <a:avLst/>
              <a:gdLst/>
              <a:ahLst/>
              <a:cxnLst/>
              <a:rect l="l" t="t" r="r" b="b"/>
              <a:pathLst>
                <a:path w="2491" h="3081" extrusionOk="0">
                  <a:moveTo>
                    <a:pt x="393" y="0"/>
                  </a:moveTo>
                  <a:cubicBezTo>
                    <a:pt x="393" y="0"/>
                    <a:pt x="437" y="546"/>
                    <a:pt x="306" y="842"/>
                  </a:cubicBezTo>
                  <a:cubicBezTo>
                    <a:pt x="185" y="1126"/>
                    <a:pt x="0" y="1267"/>
                    <a:pt x="88" y="1606"/>
                  </a:cubicBezTo>
                  <a:cubicBezTo>
                    <a:pt x="163" y="1943"/>
                    <a:pt x="802" y="3080"/>
                    <a:pt x="1637" y="3080"/>
                  </a:cubicBezTo>
                  <a:cubicBezTo>
                    <a:pt x="1641" y="3080"/>
                    <a:pt x="1645" y="3080"/>
                    <a:pt x="1649" y="3080"/>
                  </a:cubicBezTo>
                  <a:cubicBezTo>
                    <a:pt x="2491" y="3070"/>
                    <a:pt x="2010" y="2010"/>
                    <a:pt x="1911" y="1672"/>
                  </a:cubicBezTo>
                  <a:cubicBezTo>
                    <a:pt x="1813" y="1333"/>
                    <a:pt x="1966" y="721"/>
                    <a:pt x="1977" y="503"/>
                  </a:cubicBezTo>
                  <a:cubicBezTo>
                    <a:pt x="1988" y="274"/>
                    <a:pt x="394" y="0"/>
                    <a:pt x="393"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81"/>
            <p:cNvSpPr/>
            <p:nvPr>
              <p:custDataLst>
                <p:tags r:id="rId140"/>
              </p:custDataLst>
            </p:nvPr>
          </p:nvSpPr>
          <p:spPr>
            <a:xfrm>
              <a:off x="3606175" y="1663400"/>
              <a:ext cx="1200" cy="17375"/>
            </a:xfrm>
            <a:custGeom>
              <a:avLst/>
              <a:gdLst/>
              <a:ahLst/>
              <a:cxnLst/>
              <a:rect l="l" t="t" r="r" b="b"/>
              <a:pathLst>
                <a:path w="48" h="695" extrusionOk="0">
                  <a:moveTo>
                    <a:pt x="44" y="1"/>
                  </a:moveTo>
                  <a:cubicBezTo>
                    <a:pt x="45" y="21"/>
                    <a:pt x="48" y="86"/>
                    <a:pt x="48" y="173"/>
                  </a:cubicBezTo>
                  <a:lnTo>
                    <a:pt x="48" y="173"/>
                  </a:lnTo>
                  <a:cubicBezTo>
                    <a:pt x="48" y="86"/>
                    <a:pt x="45" y="21"/>
                    <a:pt x="44" y="1"/>
                  </a:cubicBezTo>
                  <a:close/>
                  <a:moveTo>
                    <a:pt x="48" y="173"/>
                  </a:moveTo>
                  <a:cubicBezTo>
                    <a:pt x="48" y="317"/>
                    <a:pt x="40" y="520"/>
                    <a:pt x="1" y="683"/>
                  </a:cubicBezTo>
                  <a:lnTo>
                    <a:pt x="1" y="695"/>
                  </a:lnTo>
                  <a:cubicBezTo>
                    <a:pt x="40" y="524"/>
                    <a:pt x="48" y="318"/>
                    <a:pt x="48" y="173"/>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81"/>
            <p:cNvSpPr/>
            <p:nvPr>
              <p:custDataLst>
                <p:tags r:id="rId141"/>
              </p:custDataLst>
            </p:nvPr>
          </p:nvSpPr>
          <p:spPr>
            <a:xfrm>
              <a:off x="3645225" y="1704775"/>
              <a:ext cx="25" cy="300"/>
            </a:xfrm>
            <a:custGeom>
              <a:avLst/>
              <a:gdLst/>
              <a:ahLst/>
              <a:cxnLst/>
              <a:rect l="l" t="t" r="r" b="b"/>
              <a:pathLst>
                <a:path w="1" h="12" extrusionOk="0">
                  <a:moveTo>
                    <a:pt x="0" y="11"/>
                  </a:moveTo>
                  <a:lnTo>
                    <a:pt x="0" y="11"/>
                  </a:lnTo>
                  <a:lnTo>
                    <a:pt x="0" y="11"/>
                  </a:lnTo>
                  <a:close/>
                  <a:moveTo>
                    <a:pt x="0" y="1"/>
                  </a:moveTo>
                  <a:lnTo>
                    <a:pt x="0" y="11"/>
                  </a:lnTo>
                  <a:lnTo>
                    <a:pt x="0" y="1"/>
                  </a:lnTo>
                  <a:close/>
                  <a:moveTo>
                    <a:pt x="0" y="1"/>
                  </a:moveTo>
                  <a:lnTo>
                    <a:pt x="0" y="1"/>
                  </a:lnTo>
                  <a:lnTo>
                    <a:pt x="0" y="1"/>
                  </a:lnTo>
                  <a:lnTo>
                    <a:pt x="0"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81"/>
            <p:cNvSpPr/>
            <p:nvPr>
              <p:custDataLst>
                <p:tags r:id="rId142"/>
              </p:custDataLst>
            </p:nvPr>
          </p:nvSpPr>
          <p:spPr>
            <a:xfrm>
              <a:off x="3606175" y="1663000"/>
              <a:ext cx="45350" cy="66925"/>
            </a:xfrm>
            <a:custGeom>
              <a:avLst/>
              <a:gdLst/>
              <a:ahLst/>
              <a:cxnLst/>
              <a:rect l="l" t="t" r="r" b="b"/>
              <a:pathLst>
                <a:path w="1814" h="2677" extrusionOk="0">
                  <a:moveTo>
                    <a:pt x="44" y="0"/>
                  </a:moveTo>
                  <a:lnTo>
                    <a:pt x="44" y="12"/>
                  </a:lnTo>
                  <a:cubicBezTo>
                    <a:pt x="44" y="44"/>
                    <a:pt x="66" y="427"/>
                    <a:pt x="1" y="711"/>
                  </a:cubicBezTo>
                  <a:cubicBezTo>
                    <a:pt x="11" y="874"/>
                    <a:pt x="33" y="1038"/>
                    <a:pt x="77" y="1180"/>
                  </a:cubicBezTo>
                  <a:cubicBezTo>
                    <a:pt x="230" y="1617"/>
                    <a:pt x="732" y="2589"/>
                    <a:pt x="1781" y="2677"/>
                  </a:cubicBezTo>
                  <a:cubicBezTo>
                    <a:pt x="1814" y="2338"/>
                    <a:pt x="1628" y="1879"/>
                    <a:pt x="1562" y="1682"/>
                  </a:cubicBezTo>
                  <a:lnTo>
                    <a:pt x="1562" y="1672"/>
                  </a:lnTo>
                  <a:cubicBezTo>
                    <a:pt x="1464" y="1333"/>
                    <a:pt x="1617" y="721"/>
                    <a:pt x="1628" y="503"/>
                  </a:cubicBezTo>
                  <a:lnTo>
                    <a:pt x="1628" y="492"/>
                  </a:lnTo>
                  <a:cubicBezTo>
                    <a:pt x="1628" y="274"/>
                    <a:pt x="44" y="0"/>
                    <a:pt x="44" y="0"/>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81"/>
            <p:cNvSpPr/>
            <p:nvPr>
              <p:custDataLst>
                <p:tags r:id="rId143"/>
              </p:custDataLst>
            </p:nvPr>
          </p:nvSpPr>
          <p:spPr>
            <a:xfrm>
              <a:off x="3603175" y="1605375"/>
              <a:ext cx="78100" cy="102400"/>
            </a:xfrm>
            <a:custGeom>
              <a:avLst/>
              <a:gdLst/>
              <a:ahLst/>
              <a:cxnLst/>
              <a:rect l="l" t="t" r="r" b="b"/>
              <a:pathLst>
                <a:path w="3124" h="4096" extrusionOk="0">
                  <a:moveTo>
                    <a:pt x="1276" y="0"/>
                  </a:moveTo>
                  <a:cubicBezTo>
                    <a:pt x="598" y="0"/>
                    <a:pt x="185" y="947"/>
                    <a:pt x="143" y="1366"/>
                  </a:cubicBezTo>
                  <a:cubicBezTo>
                    <a:pt x="143" y="1366"/>
                    <a:pt x="0" y="2317"/>
                    <a:pt x="230" y="2786"/>
                  </a:cubicBezTo>
                  <a:cubicBezTo>
                    <a:pt x="441" y="3228"/>
                    <a:pt x="1252" y="4095"/>
                    <a:pt x="1815" y="4095"/>
                  </a:cubicBezTo>
                  <a:cubicBezTo>
                    <a:pt x="1864" y="4095"/>
                    <a:pt x="1911" y="4089"/>
                    <a:pt x="1956" y="4075"/>
                  </a:cubicBezTo>
                  <a:cubicBezTo>
                    <a:pt x="2502" y="3900"/>
                    <a:pt x="3048" y="2164"/>
                    <a:pt x="3080" y="1530"/>
                  </a:cubicBezTo>
                  <a:cubicBezTo>
                    <a:pt x="3124" y="897"/>
                    <a:pt x="2010" y="45"/>
                    <a:pt x="1311" y="1"/>
                  </a:cubicBezTo>
                  <a:cubicBezTo>
                    <a:pt x="1299" y="0"/>
                    <a:pt x="1288" y="0"/>
                    <a:pt x="1276"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81"/>
            <p:cNvSpPr/>
            <p:nvPr>
              <p:custDataLst>
                <p:tags r:id="rId144"/>
              </p:custDataLst>
            </p:nvPr>
          </p:nvSpPr>
          <p:spPr>
            <a:xfrm>
              <a:off x="3599900" y="1599100"/>
              <a:ext cx="90125" cy="64350"/>
            </a:xfrm>
            <a:custGeom>
              <a:avLst/>
              <a:gdLst/>
              <a:ahLst/>
              <a:cxnLst/>
              <a:rect l="l" t="t" r="r" b="b"/>
              <a:pathLst>
                <a:path w="3605" h="2574" extrusionOk="0">
                  <a:moveTo>
                    <a:pt x="1314" y="1"/>
                  </a:moveTo>
                  <a:cubicBezTo>
                    <a:pt x="816" y="1"/>
                    <a:pt x="673" y="265"/>
                    <a:pt x="645" y="284"/>
                  </a:cubicBezTo>
                  <a:cubicBezTo>
                    <a:pt x="623" y="317"/>
                    <a:pt x="328" y="503"/>
                    <a:pt x="164" y="1038"/>
                  </a:cubicBezTo>
                  <a:cubicBezTo>
                    <a:pt x="0" y="1573"/>
                    <a:pt x="175" y="2480"/>
                    <a:pt x="240" y="2556"/>
                  </a:cubicBezTo>
                  <a:cubicBezTo>
                    <a:pt x="251" y="2568"/>
                    <a:pt x="262" y="2573"/>
                    <a:pt x="274" y="2573"/>
                  </a:cubicBezTo>
                  <a:cubicBezTo>
                    <a:pt x="341" y="2573"/>
                    <a:pt x="426" y="2425"/>
                    <a:pt x="426" y="2425"/>
                  </a:cubicBezTo>
                  <a:cubicBezTo>
                    <a:pt x="426" y="2425"/>
                    <a:pt x="350" y="2272"/>
                    <a:pt x="361" y="2174"/>
                  </a:cubicBezTo>
                  <a:cubicBezTo>
                    <a:pt x="361" y="2077"/>
                    <a:pt x="382" y="1769"/>
                    <a:pt x="559" y="1769"/>
                  </a:cubicBezTo>
                  <a:cubicBezTo>
                    <a:pt x="562" y="1769"/>
                    <a:pt x="565" y="1770"/>
                    <a:pt x="568" y="1770"/>
                  </a:cubicBezTo>
                  <a:cubicBezTo>
                    <a:pt x="754" y="1781"/>
                    <a:pt x="710" y="2196"/>
                    <a:pt x="710" y="2196"/>
                  </a:cubicBezTo>
                  <a:cubicBezTo>
                    <a:pt x="710" y="2196"/>
                    <a:pt x="677" y="2240"/>
                    <a:pt x="765" y="2250"/>
                  </a:cubicBezTo>
                  <a:cubicBezTo>
                    <a:pt x="852" y="2250"/>
                    <a:pt x="929" y="1781"/>
                    <a:pt x="1027" y="1682"/>
                  </a:cubicBezTo>
                  <a:cubicBezTo>
                    <a:pt x="1125" y="1595"/>
                    <a:pt x="1529" y="1672"/>
                    <a:pt x="1682" y="1529"/>
                  </a:cubicBezTo>
                  <a:cubicBezTo>
                    <a:pt x="1835" y="1398"/>
                    <a:pt x="1759" y="1246"/>
                    <a:pt x="1759" y="1245"/>
                  </a:cubicBezTo>
                  <a:lnTo>
                    <a:pt x="1759" y="1245"/>
                  </a:lnTo>
                  <a:cubicBezTo>
                    <a:pt x="1759" y="1246"/>
                    <a:pt x="2218" y="1661"/>
                    <a:pt x="2753" y="1813"/>
                  </a:cubicBezTo>
                  <a:cubicBezTo>
                    <a:pt x="2867" y="1845"/>
                    <a:pt x="2960" y="1860"/>
                    <a:pt x="3037" y="1860"/>
                  </a:cubicBezTo>
                  <a:cubicBezTo>
                    <a:pt x="3329" y="1860"/>
                    <a:pt x="3389" y="1656"/>
                    <a:pt x="3485" y="1432"/>
                  </a:cubicBezTo>
                  <a:cubicBezTo>
                    <a:pt x="3605" y="1148"/>
                    <a:pt x="3485" y="536"/>
                    <a:pt x="3288" y="405"/>
                  </a:cubicBezTo>
                  <a:cubicBezTo>
                    <a:pt x="3225" y="363"/>
                    <a:pt x="3162" y="349"/>
                    <a:pt x="3104" y="349"/>
                  </a:cubicBezTo>
                  <a:cubicBezTo>
                    <a:pt x="2987" y="349"/>
                    <a:pt x="2888" y="405"/>
                    <a:pt x="2846" y="405"/>
                  </a:cubicBezTo>
                  <a:cubicBezTo>
                    <a:pt x="2844" y="405"/>
                    <a:pt x="2842" y="405"/>
                    <a:pt x="2840" y="405"/>
                  </a:cubicBezTo>
                  <a:cubicBezTo>
                    <a:pt x="2786" y="405"/>
                    <a:pt x="2294" y="131"/>
                    <a:pt x="1573" y="22"/>
                  </a:cubicBezTo>
                  <a:cubicBezTo>
                    <a:pt x="1477" y="7"/>
                    <a:pt x="1391" y="1"/>
                    <a:pt x="13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81"/>
            <p:cNvSpPr/>
            <p:nvPr>
              <p:custDataLst>
                <p:tags r:id="rId145"/>
              </p:custDataLst>
            </p:nvPr>
          </p:nvSpPr>
          <p:spPr>
            <a:xfrm>
              <a:off x="3475650" y="2292700"/>
              <a:ext cx="107625" cy="107900"/>
            </a:xfrm>
            <a:custGeom>
              <a:avLst/>
              <a:gdLst/>
              <a:ahLst/>
              <a:cxnLst/>
              <a:rect l="l" t="t" r="r" b="b"/>
              <a:pathLst>
                <a:path w="4305" h="4316" extrusionOk="0">
                  <a:moveTo>
                    <a:pt x="2152" y="0"/>
                  </a:moveTo>
                  <a:cubicBezTo>
                    <a:pt x="962" y="0"/>
                    <a:pt x="1" y="973"/>
                    <a:pt x="1" y="2163"/>
                  </a:cubicBezTo>
                  <a:cubicBezTo>
                    <a:pt x="1" y="3354"/>
                    <a:pt x="962" y="4315"/>
                    <a:pt x="2152" y="4315"/>
                  </a:cubicBezTo>
                  <a:cubicBezTo>
                    <a:pt x="3343" y="4315"/>
                    <a:pt x="4304" y="3354"/>
                    <a:pt x="4304" y="2163"/>
                  </a:cubicBezTo>
                  <a:cubicBezTo>
                    <a:pt x="4304" y="973"/>
                    <a:pt x="3343" y="0"/>
                    <a:pt x="21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81"/>
            <p:cNvSpPr/>
            <p:nvPr>
              <p:custDataLst>
                <p:tags r:id="rId146"/>
              </p:custDataLst>
            </p:nvPr>
          </p:nvSpPr>
          <p:spPr>
            <a:xfrm>
              <a:off x="3526450" y="2345950"/>
              <a:ext cx="56825" cy="54650"/>
            </a:xfrm>
            <a:custGeom>
              <a:avLst/>
              <a:gdLst/>
              <a:ahLst/>
              <a:cxnLst/>
              <a:rect l="l" t="t" r="r" b="b"/>
              <a:pathLst>
                <a:path w="2273" h="2186" extrusionOk="0">
                  <a:moveTo>
                    <a:pt x="109" y="2185"/>
                  </a:moveTo>
                  <a:lnTo>
                    <a:pt x="120" y="2185"/>
                  </a:lnTo>
                  <a:lnTo>
                    <a:pt x="109" y="2185"/>
                  </a:lnTo>
                  <a:close/>
                  <a:moveTo>
                    <a:pt x="98" y="2185"/>
                  </a:moveTo>
                  <a:lnTo>
                    <a:pt x="109" y="2185"/>
                  </a:lnTo>
                  <a:lnTo>
                    <a:pt x="98" y="2185"/>
                  </a:lnTo>
                  <a:close/>
                  <a:moveTo>
                    <a:pt x="98" y="2185"/>
                  </a:moveTo>
                  <a:lnTo>
                    <a:pt x="98" y="2185"/>
                  </a:lnTo>
                  <a:lnTo>
                    <a:pt x="98" y="2185"/>
                  </a:lnTo>
                  <a:close/>
                  <a:moveTo>
                    <a:pt x="88" y="2185"/>
                  </a:moveTo>
                  <a:lnTo>
                    <a:pt x="98" y="2185"/>
                  </a:lnTo>
                  <a:lnTo>
                    <a:pt x="88" y="2185"/>
                  </a:lnTo>
                  <a:close/>
                  <a:moveTo>
                    <a:pt x="88" y="2185"/>
                  </a:moveTo>
                  <a:lnTo>
                    <a:pt x="88" y="2185"/>
                  </a:lnTo>
                  <a:lnTo>
                    <a:pt x="88" y="2185"/>
                  </a:lnTo>
                  <a:close/>
                  <a:moveTo>
                    <a:pt x="76" y="2185"/>
                  </a:moveTo>
                  <a:lnTo>
                    <a:pt x="76" y="2185"/>
                  </a:lnTo>
                  <a:lnTo>
                    <a:pt x="76" y="2185"/>
                  </a:lnTo>
                  <a:close/>
                  <a:moveTo>
                    <a:pt x="66" y="2185"/>
                  </a:moveTo>
                  <a:lnTo>
                    <a:pt x="76" y="2185"/>
                  </a:lnTo>
                  <a:lnTo>
                    <a:pt x="66" y="2185"/>
                  </a:lnTo>
                  <a:close/>
                  <a:moveTo>
                    <a:pt x="66" y="2185"/>
                  </a:moveTo>
                  <a:lnTo>
                    <a:pt x="66" y="2185"/>
                  </a:lnTo>
                  <a:lnTo>
                    <a:pt x="66" y="2185"/>
                  </a:lnTo>
                  <a:close/>
                  <a:moveTo>
                    <a:pt x="54" y="2185"/>
                  </a:moveTo>
                  <a:lnTo>
                    <a:pt x="54" y="2185"/>
                  </a:lnTo>
                  <a:lnTo>
                    <a:pt x="54" y="2185"/>
                  </a:lnTo>
                  <a:close/>
                  <a:moveTo>
                    <a:pt x="44" y="2185"/>
                  </a:moveTo>
                  <a:lnTo>
                    <a:pt x="54" y="2185"/>
                  </a:lnTo>
                  <a:lnTo>
                    <a:pt x="44" y="2185"/>
                  </a:lnTo>
                  <a:close/>
                  <a:moveTo>
                    <a:pt x="44" y="2185"/>
                  </a:moveTo>
                  <a:lnTo>
                    <a:pt x="44" y="2185"/>
                  </a:lnTo>
                  <a:lnTo>
                    <a:pt x="44" y="2185"/>
                  </a:lnTo>
                  <a:close/>
                  <a:moveTo>
                    <a:pt x="33" y="2185"/>
                  </a:moveTo>
                  <a:lnTo>
                    <a:pt x="33" y="2185"/>
                  </a:lnTo>
                  <a:lnTo>
                    <a:pt x="33" y="2185"/>
                  </a:lnTo>
                  <a:close/>
                  <a:moveTo>
                    <a:pt x="33" y="2185"/>
                  </a:moveTo>
                  <a:lnTo>
                    <a:pt x="33" y="2185"/>
                  </a:lnTo>
                  <a:lnTo>
                    <a:pt x="33" y="2185"/>
                  </a:lnTo>
                  <a:close/>
                  <a:moveTo>
                    <a:pt x="22" y="2185"/>
                  </a:moveTo>
                  <a:lnTo>
                    <a:pt x="22" y="2185"/>
                  </a:lnTo>
                  <a:lnTo>
                    <a:pt x="22" y="2185"/>
                  </a:lnTo>
                  <a:close/>
                  <a:moveTo>
                    <a:pt x="11" y="2185"/>
                  </a:moveTo>
                  <a:lnTo>
                    <a:pt x="11" y="2185"/>
                  </a:lnTo>
                  <a:lnTo>
                    <a:pt x="11" y="2185"/>
                  </a:lnTo>
                  <a:close/>
                  <a:moveTo>
                    <a:pt x="11" y="2185"/>
                  </a:moveTo>
                  <a:lnTo>
                    <a:pt x="11" y="2185"/>
                  </a:lnTo>
                  <a:lnTo>
                    <a:pt x="11" y="2185"/>
                  </a:lnTo>
                  <a:close/>
                  <a:moveTo>
                    <a:pt x="0" y="2185"/>
                  </a:moveTo>
                  <a:lnTo>
                    <a:pt x="0" y="2185"/>
                  </a:lnTo>
                  <a:lnTo>
                    <a:pt x="0" y="2185"/>
                  </a:lnTo>
                  <a:close/>
                  <a:moveTo>
                    <a:pt x="2272" y="22"/>
                  </a:moveTo>
                  <a:lnTo>
                    <a:pt x="2272" y="33"/>
                  </a:lnTo>
                  <a:lnTo>
                    <a:pt x="2272" y="33"/>
                  </a:lnTo>
                  <a:lnTo>
                    <a:pt x="2272" y="22"/>
                  </a:lnTo>
                  <a:close/>
                  <a:moveTo>
                    <a:pt x="2272" y="11"/>
                  </a:moveTo>
                  <a:lnTo>
                    <a:pt x="2272" y="22"/>
                  </a:lnTo>
                  <a:lnTo>
                    <a:pt x="2272" y="11"/>
                  </a:lnTo>
                  <a:close/>
                  <a:moveTo>
                    <a:pt x="2272" y="11"/>
                  </a:moveTo>
                  <a:lnTo>
                    <a:pt x="2272" y="11"/>
                  </a:lnTo>
                  <a:lnTo>
                    <a:pt x="2272" y="11"/>
                  </a:lnTo>
                  <a:close/>
                  <a:moveTo>
                    <a:pt x="2272" y="1"/>
                  </a:moveTo>
                  <a:lnTo>
                    <a:pt x="2272" y="1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81"/>
            <p:cNvSpPr/>
            <p:nvPr>
              <p:custDataLst>
                <p:tags r:id="rId147"/>
              </p:custDataLst>
            </p:nvPr>
          </p:nvSpPr>
          <p:spPr>
            <a:xfrm>
              <a:off x="3475650" y="2320275"/>
              <a:ext cx="107625" cy="80325"/>
            </a:xfrm>
            <a:custGeom>
              <a:avLst/>
              <a:gdLst/>
              <a:ahLst/>
              <a:cxnLst/>
              <a:rect l="l" t="t" r="r" b="b"/>
              <a:pathLst>
                <a:path w="4305" h="3213" extrusionOk="0">
                  <a:moveTo>
                    <a:pt x="4020" y="1"/>
                  </a:moveTo>
                  <a:lnTo>
                    <a:pt x="4020" y="1"/>
                  </a:lnTo>
                  <a:cubicBezTo>
                    <a:pt x="4020" y="11"/>
                    <a:pt x="4031" y="23"/>
                    <a:pt x="4031" y="44"/>
                  </a:cubicBezTo>
                  <a:cubicBezTo>
                    <a:pt x="4031" y="1235"/>
                    <a:pt x="3059" y="2196"/>
                    <a:pt x="1868" y="2196"/>
                  </a:cubicBezTo>
                  <a:cubicBezTo>
                    <a:pt x="1071" y="2196"/>
                    <a:pt x="372" y="1759"/>
                    <a:pt x="1" y="1104"/>
                  </a:cubicBezTo>
                  <a:lnTo>
                    <a:pt x="1" y="1104"/>
                  </a:lnTo>
                  <a:cubicBezTo>
                    <a:pt x="22" y="2229"/>
                    <a:pt x="907" y="3147"/>
                    <a:pt x="2032" y="3212"/>
                  </a:cubicBezTo>
                  <a:lnTo>
                    <a:pt x="2152" y="3212"/>
                  </a:lnTo>
                  <a:cubicBezTo>
                    <a:pt x="3343" y="3212"/>
                    <a:pt x="4304" y="2251"/>
                    <a:pt x="4304" y="1060"/>
                  </a:cubicBezTo>
                  <a:lnTo>
                    <a:pt x="4304" y="1049"/>
                  </a:lnTo>
                  <a:lnTo>
                    <a:pt x="4304" y="1038"/>
                  </a:lnTo>
                  <a:lnTo>
                    <a:pt x="4304" y="1028"/>
                  </a:lnTo>
                  <a:cubicBezTo>
                    <a:pt x="4304" y="656"/>
                    <a:pt x="4195" y="307"/>
                    <a:pt x="402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Google Shape;2053;p77">
            <a:extLst>
              <a:ext uri="{FF2B5EF4-FFF2-40B4-BE49-F238E27FC236}">
                <a16:creationId xmlns:a16="http://schemas.microsoft.com/office/drawing/2014/main" id="{80CF3052-D0A6-A379-FCEB-0117B952B677}"/>
              </a:ext>
            </a:extLst>
          </p:cNvPr>
          <p:cNvSpPr txBox="1">
            <a:spLocks/>
          </p:cNvSpPr>
          <p:nvPr/>
        </p:nvSpPr>
        <p:spPr>
          <a:xfrm>
            <a:off x="301236" y="1909518"/>
            <a:ext cx="2838204" cy="93100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1pPr>
            <a:lvl2pPr marR="0" lvl="1"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2pPr>
            <a:lvl3pPr marR="0" lvl="2"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3pPr>
            <a:lvl4pPr marR="0" lvl="3"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4pPr>
            <a:lvl5pPr marR="0" lvl="4"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5pPr>
            <a:lvl6pPr marR="0" lvl="5"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6pPr>
            <a:lvl7pPr marR="0" lvl="6"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7pPr>
            <a:lvl8pPr marR="0" lvl="7"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8pPr>
            <a:lvl9pPr marR="0" lvl="8"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9pPr>
          </a:lstStyle>
          <a:p>
            <a:pPr lvl="1" algn="just"/>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    前台主要根据功能模块图逐步分析，引入对应的类。</a:t>
            </a:r>
            <a:endParaRPr lang="en-GB"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endParaRPr>
          </a:p>
        </p:txBody>
      </p:sp>
      <p:sp>
        <p:nvSpPr>
          <p:cNvPr id="6" name="Google Shape;2053;p77">
            <a:extLst>
              <a:ext uri="{FF2B5EF4-FFF2-40B4-BE49-F238E27FC236}">
                <a16:creationId xmlns:a16="http://schemas.microsoft.com/office/drawing/2014/main" id="{27E34D30-B4E5-3530-9670-CF97D9831FF4}"/>
              </a:ext>
            </a:extLst>
          </p:cNvPr>
          <p:cNvSpPr txBox="1">
            <a:spLocks/>
          </p:cNvSpPr>
          <p:nvPr/>
        </p:nvSpPr>
        <p:spPr>
          <a:xfrm>
            <a:off x="751892" y="1378298"/>
            <a:ext cx="1320316" cy="45203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1pPr>
            <a:lvl2pPr marR="0" lvl="1"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2pPr>
            <a:lvl3pPr marR="0" lvl="2"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3pPr>
            <a:lvl4pPr marR="0" lvl="3"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4pPr>
            <a:lvl5pPr marR="0" lvl="4"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5pPr>
            <a:lvl6pPr marR="0" lvl="5"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6pPr>
            <a:lvl7pPr marR="0" lvl="6"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7pPr>
            <a:lvl8pPr marR="0" lvl="7"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8pPr>
            <a:lvl9pPr marR="0" lvl="8"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9pPr>
          </a:lstStyle>
          <a:p>
            <a:pPr lvl="1" algn="just"/>
            <a:r>
              <a:rPr lang="zh-CN" altLang="en-US" sz="20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前台类图</a:t>
            </a:r>
            <a:endParaRPr lang="en-GB" sz="20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endParaRPr>
          </a:p>
        </p:txBody>
      </p:sp>
    </p:spTree>
    <p:extLst>
      <p:ext uri="{BB962C8B-B14F-4D97-AF65-F5344CB8AC3E}">
        <p14:creationId xmlns:p14="http://schemas.microsoft.com/office/powerpoint/2010/main" val="1172662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0"/>
        <p:cNvGrpSpPr/>
        <p:nvPr/>
      </p:nvGrpSpPr>
      <p:grpSpPr>
        <a:xfrm>
          <a:off x="0" y="0"/>
          <a:ext cx="0" cy="0"/>
          <a:chOff x="0" y="0"/>
          <a:chExt cx="0" cy="0"/>
        </a:xfrm>
      </p:grpSpPr>
      <p:sp>
        <p:nvSpPr>
          <p:cNvPr id="482" name="Google Shape;482;p44"/>
          <p:cNvSpPr txBox="1">
            <a:spLocks noGrp="1"/>
          </p:cNvSpPr>
          <p:nvPr>
            <p:ph type="title" idx="2"/>
          </p:nvPr>
        </p:nvSpPr>
        <p:spPr>
          <a:xfrm>
            <a:off x="3344765" y="950090"/>
            <a:ext cx="2346300" cy="384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ltLang="en-GB"/>
              <a:t>Part</a:t>
            </a:r>
            <a:r>
              <a:rPr lang="en-GB"/>
              <a:t> </a:t>
            </a:r>
            <a:r>
              <a:rPr lang="en-US" altLang="en-GB"/>
              <a:t>1</a:t>
            </a:r>
          </a:p>
        </p:txBody>
      </p:sp>
      <p:sp>
        <p:nvSpPr>
          <p:cNvPr id="484" name="Google Shape;484;p44"/>
          <p:cNvSpPr txBox="1">
            <a:spLocks noGrp="1"/>
          </p:cNvSpPr>
          <p:nvPr>
            <p:ph type="title" idx="3"/>
          </p:nvPr>
        </p:nvSpPr>
        <p:spPr>
          <a:xfrm>
            <a:off x="5691087" y="924690"/>
            <a:ext cx="2346300" cy="384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ltLang="en-GB"/>
              <a:t>Part 2</a:t>
            </a:r>
          </a:p>
        </p:txBody>
      </p:sp>
      <p:sp>
        <p:nvSpPr>
          <p:cNvPr id="485" name="Google Shape;485;p44"/>
          <p:cNvSpPr txBox="1">
            <a:spLocks noGrp="1"/>
          </p:cNvSpPr>
          <p:nvPr>
            <p:ph type="subTitle" idx="4"/>
          </p:nvPr>
        </p:nvSpPr>
        <p:spPr>
          <a:xfrm>
            <a:off x="3360002" y="1429610"/>
            <a:ext cx="2346300" cy="612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zh-CN" altLang="en-US" sz="3200" b="1">
                <a:latin typeface="幼圆" panose="02010509060101010101" charset="-122"/>
                <a:ea typeface="幼圆" panose="02010509060101010101" charset="-122"/>
              </a:rPr>
              <a:t>引言</a:t>
            </a:r>
            <a:endParaRPr lang="en-US" altLang="zh-CN" sz="3200" b="1">
              <a:latin typeface="幼圆" panose="02010509060101010101" charset="-122"/>
              <a:ea typeface="幼圆" panose="02010509060101010101" charset="-122"/>
            </a:endParaRPr>
          </a:p>
        </p:txBody>
      </p:sp>
      <p:sp>
        <p:nvSpPr>
          <p:cNvPr id="488" name="Google Shape;488;p44"/>
          <p:cNvSpPr txBox="1">
            <a:spLocks noGrp="1"/>
          </p:cNvSpPr>
          <p:nvPr>
            <p:ph type="title" idx="7"/>
          </p:nvPr>
        </p:nvSpPr>
        <p:spPr>
          <a:xfrm>
            <a:off x="3309205" y="2350014"/>
            <a:ext cx="2346300" cy="384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ltLang="en-GB"/>
              <a:t>Part 3</a:t>
            </a:r>
          </a:p>
        </p:txBody>
      </p:sp>
      <p:sp>
        <p:nvSpPr>
          <p:cNvPr id="489" name="Google Shape;489;p44"/>
          <p:cNvSpPr txBox="1">
            <a:spLocks noGrp="1"/>
          </p:cNvSpPr>
          <p:nvPr>
            <p:ph type="subTitle" idx="8"/>
          </p:nvPr>
        </p:nvSpPr>
        <p:spPr>
          <a:xfrm>
            <a:off x="3308889" y="2914015"/>
            <a:ext cx="2682875" cy="61277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zh-CN" altLang="en-US" sz="3200" b="1">
                <a:latin typeface="幼圆" panose="02010509060101010101" charset="-122"/>
                <a:ea typeface="幼圆" panose="02010509060101010101" charset="-122"/>
              </a:rPr>
              <a:t>具体要求</a:t>
            </a:r>
          </a:p>
        </p:txBody>
      </p:sp>
      <p:sp>
        <p:nvSpPr>
          <p:cNvPr id="492" name="Google Shape;492;p44"/>
          <p:cNvSpPr txBox="1">
            <a:spLocks noGrp="1"/>
          </p:cNvSpPr>
          <p:nvPr>
            <p:ph type="title" idx="14"/>
          </p:nvPr>
        </p:nvSpPr>
        <p:spPr>
          <a:xfrm>
            <a:off x="5807927" y="2341124"/>
            <a:ext cx="2346300" cy="384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ltLang="en-GB"/>
              <a:t>Part 4</a:t>
            </a:r>
          </a:p>
        </p:txBody>
      </p:sp>
      <p:sp>
        <p:nvSpPr>
          <p:cNvPr id="493" name="Google Shape;493;p44"/>
          <p:cNvSpPr txBox="1">
            <a:spLocks noGrp="1"/>
          </p:cNvSpPr>
          <p:nvPr>
            <p:ph type="subTitle" idx="15"/>
          </p:nvPr>
        </p:nvSpPr>
        <p:spPr>
          <a:xfrm>
            <a:off x="5804659" y="2922665"/>
            <a:ext cx="2346300" cy="612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zh-CN" altLang="en-US" sz="3200" b="1">
                <a:latin typeface="幼圆" panose="02010509060101010101" charset="-122"/>
                <a:ea typeface="幼圆" panose="02010509060101010101" charset="-122"/>
              </a:rPr>
              <a:t>功能描述</a:t>
            </a:r>
            <a:endParaRPr lang="en-US" altLang="zh-CN" sz="3200" b="1">
              <a:latin typeface="幼圆" panose="02010509060101010101" charset="-122"/>
              <a:ea typeface="幼圆" panose="02010509060101010101" charset="-122"/>
            </a:endParaRPr>
          </a:p>
        </p:txBody>
      </p:sp>
      <p:grpSp>
        <p:nvGrpSpPr>
          <p:cNvPr id="496" name="Google Shape;496;p44"/>
          <p:cNvGrpSpPr/>
          <p:nvPr/>
        </p:nvGrpSpPr>
        <p:grpSpPr>
          <a:xfrm>
            <a:off x="738638" y="1655677"/>
            <a:ext cx="2038217" cy="1462669"/>
            <a:chOff x="662438" y="1731877"/>
            <a:chExt cx="2038217" cy="1462669"/>
          </a:xfrm>
        </p:grpSpPr>
        <p:sp>
          <p:nvSpPr>
            <p:cNvPr id="497" name="Google Shape;497;p44"/>
            <p:cNvSpPr/>
            <p:nvPr/>
          </p:nvSpPr>
          <p:spPr>
            <a:xfrm>
              <a:off x="857143" y="1731877"/>
              <a:ext cx="613601" cy="711625"/>
            </a:xfrm>
            <a:custGeom>
              <a:avLst/>
              <a:gdLst/>
              <a:ahLst/>
              <a:cxnLst/>
              <a:rect l="l" t="t" r="r" b="b"/>
              <a:pathLst>
                <a:path w="5014" h="5815" extrusionOk="0">
                  <a:moveTo>
                    <a:pt x="2855" y="1"/>
                  </a:moveTo>
                  <a:cubicBezTo>
                    <a:pt x="2680" y="1"/>
                    <a:pt x="2511" y="78"/>
                    <a:pt x="2398" y="221"/>
                  </a:cubicBezTo>
                  <a:cubicBezTo>
                    <a:pt x="1458" y="1402"/>
                    <a:pt x="687" y="2715"/>
                    <a:pt x="109" y="4113"/>
                  </a:cubicBezTo>
                  <a:cubicBezTo>
                    <a:pt x="1" y="4390"/>
                    <a:pt x="97" y="4704"/>
                    <a:pt x="350" y="4848"/>
                  </a:cubicBezTo>
                  <a:cubicBezTo>
                    <a:pt x="796" y="5113"/>
                    <a:pt x="1410" y="5475"/>
                    <a:pt x="1844" y="5727"/>
                  </a:cubicBezTo>
                  <a:cubicBezTo>
                    <a:pt x="1938" y="5786"/>
                    <a:pt x="2043" y="5814"/>
                    <a:pt x="2146" y="5814"/>
                  </a:cubicBezTo>
                  <a:cubicBezTo>
                    <a:pt x="2321" y="5814"/>
                    <a:pt x="2494" y="5734"/>
                    <a:pt x="2615" y="5583"/>
                  </a:cubicBezTo>
                  <a:cubicBezTo>
                    <a:pt x="3555" y="4414"/>
                    <a:pt x="4326" y="3100"/>
                    <a:pt x="4905" y="1703"/>
                  </a:cubicBezTo>
                  <a:cubicBezTo>
                    <a:pt x="5014" y="1426"/>
                    <a:pt x="4917" y="1113"/>
                    <a:pt x="4652" y="968"/>
                  </a:cubicBezTo>
                  <a:cubicBezTo>
                    <a:pt x="4218" y="703"/>
                    <a:pt x="3603" y="341"/>
                    <a:pt x="3169" y="88"/>
                  </a:cubicBezTo>
                  <a:cubicBezTo>
                    <a:pt x="3069" y="29"/>
                    <a:pt x="2961" y="1"/>
                    <a:pt x="285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44"/>
            <p:cNvSpPr/>
            <p:nvPr/>
          </p:nvSpPr>
          <p:spPr>
            <a:xfrm>
              <a:off x="857143" y="1848628"/>
              <a:ext cx="613601" cy="594877"/>
            </a:xfrm>
            <a:custGeom>
              <a:avLst/>
              <a:gdLst/>
              <a:ahLst/>
              <a:cxnLst/>
              <a:rect l="l" t="t" r="r" b="b"/>
              <a:pathLst>
                <a:path w="5014" h="4861" extrusionOk="0">
                  <a:moveTo>
                    <a:pt x="4603" y="0"/>
                  </a:moveTo>
                  <a:cubicBezTo>
                    <a:pt x="4420" y="0"/>
                    <a:pt x="3893" y="399"/>
                    <a:pt x="2820" y="2231"/>
                  </a:cubicBezTo>
                  <a:cubicBezTo>
                    <a:pt x="2349" y="3032"/>
                    <a:pt x="1780" y="3324"/>
                    <a:pt x="1283" y="3324"/>
                  </a:cubicBezTo>
                  <a:cubicBezTo>
                    <a:pt x="854" y="3324"/>
                    <a:pt x="478" y="3106"/>
                    <a:pt x="266" y="2810"/>
                  </a:cubicBezTo>
                  <a:cubicBezTo>
                    <a:pt x="205" y="2918"/>
                    <a:pt x="157" y="3038"/>
                    <a:pt x="109" y="3159"/>
                  </a:cubicBezTo>
                  <a:cubicBezTo>
                    <a:pt x="1" y="3436"/>
                    <a:pt x="97" y="3750"/>
                    <a:pt x="350" y="3894"/>
                  </a:cubicBezTo>
                  <a:cubicBezTo>
                    <a:pt x="796" y="4159"/>
                    <a:pt x="1410" y="4521"/>
                    <a:pt x="1844" y="4773"/>
                  </a:cubicBezTo>
                  <a:cubicBezTo>
                    <a:pt x="1938" y="4832"/>
                    <a:pt x="2043" y="4860"/>
                    <a:pt x="2146" y="4860"/>
                  </a:cubicBezTo>
                  <a:cubicBezTo>
                    <a:pt x="2321" y="4860"/>
                    <a:pt x="2494" y="4780"/>
                    <a:pt x="2615" y="4629"/>
                  </a:cubicBezTo>
                  <a:cubicBezTo>
                    <a:pt x="3555" y="3460"/>
                    <a:pt x="4326" y="2146"/>
                    <a:pt x="4905" y="749"/>
                  </a:cubicBezTo>
                  <a:cubicBezTo>
                    <a:pt x="5014" y="472"/>
                    <a:pt x="4917" y="159"/>
                    <a:pt x="4652" y="14"/>
                  </a:cubicBezTo>
                  <a:cubicBezTo>
                    <a:pt x="4640" y="5"/>
                    <a:pt x="4624" y="0"/>
                    <a:pt x="460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44"/>
            <p:cNvSpPr/>
            <p:nvPr/>
          </p:nvSpPr>
          <p:spPr>
            <a:xfrm>
              <a:off x="1123318" y="1900027"/>
              <a:ext cx="320507" cy="516066"/>
            </a:xfrm>
            <a:custGeom>
              <a:avLst/>
              <a:gdLst/>
              <a:ahLst/>
              <a:cxnLst/>
              <a:rect l="l" t="t" r="r" b="b"/>
              <a:pathLst>
                <a:path w="2619" h="4217" extrusionOk="0">
                  <a:moveTo>
                    <a:pt x="2471" y="1"/>
                  </a:moveTo>
                  <a:cubicBezTo>
                    <a:pt x="2444" y="1"/>
                    <a:pt x="2417" y="9"/>
                    <a:pt x="2392" y="28"/>
                  </a:cubicBezTo>
                  <a:cubicBezTo>
                    <a:pt x="2357" y="52"/>
                    <a:pt x="2332" y="76"/>
                    <a:pt x="2308" y="112"/>
                  </a:cubicBezTo>
                  <a:cubicBezTo>
                    <a:pt x="1368" y="1281"/>
                    <a:pt x="609" y="2570"/>
                    <a:pt x="43" y="3956"/>
                  </a:cubicBezTo>
                  <a:cubicBezTo>
                    <a:pt x="30" y="3980"/>
                    <a:pt x="19" y="4016"/>
                    <a:pt x="19" y="4040"/>
                  </a:cubicBezTo>
                  <a:cubicBezTo>
                    <a:pt x="1" y="4138"/>
                    <a:pt x="75" y="4217"/>
                    <a:pt x="159" y="4217"/>
                  </a:cubicBezTo>
                  <a:cubicBezTo>
                    <a:pt x="188" y="4217"/>
                    <a:pt x="219" y="4207"/>
                    <a:pt x="247" y="4185"/>
                  </a:cubicBezTo>
                  <a:lnTo>
                    <a:pt x="320" y="4112"/>
                  </a:lnTo>
                  <a:cubicBezTo>
                    <a:pt x="1248" y="2944"/>
                    <a:pt x="2007" y="1654"/>
                    <a:pt x="2585" y="269"/>
                  </a:cubicBezTo>
                  <a:cubicBezTo>
                    <a:pt x="2598" y="232"/>
                    <a:pt x="2609" y="196"/>
                    <a:pt x="2609" y="160"/>
                  </a:cubicBezTo>
                  <a:cubicBezTo>
                    <a:pt x="2618" y="70"/>
                    <a:pt x="2547" y="1"/>
                    <a:pt x="24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44"/>
            <p:cNvSpPr/>
            <p:nvPr/>
          </p:nvSpPr>
          <p:spPr>
            <a:xfrm>
              <a:off x="2085586" y="2457099"/>
              <a:ext cx="615069" cy="710891"/>
            </a:xfrm>
            <a:custGeom>
              <a:avLst/>
              <a:gdLst/>
              <a:ahLst/>
              <a:cxnLst/>
              <a:rect l="l" t="t" r="r" b="b"/>
              <a:pathLst>
                <a:path w="5026" h="5809" extrusionOk="0">
                  <a:moveTo>
                    <a:pt x="2874" y="1"/>
                  </a:moveTo>
                  <a:cubicBezTo>
                    <a:pt x="2698" y="1"/>
                    <a:pt x="2525" y="78"/>
                    <a:pt x="2410" y="224"/>
                  </a:cubicBezTo>
                  <a:cubicBezTo>
                    <a:pt x="1459" y="1405"/>
                    <a:pt x="687" y="2718"/>
                    <a:pt x="121" y="4104"/>
                  </a:cubicBezTo>
                  <a:cubicBezTo>
                    <a:pt x="0" y="4381"/>
                    <a:pt x="109" y="4694"/>
                    <a:pt x="362" y="4851"/>
                  </a:cubicBezTo>
                  <a:cubicBezTo>
                    <a:pt x="795" y="5104"/>
                    <a:pt x="1411" y="5465"/>
                    <a:pt x="1856" y="5730"/>
                  </a:cubicBezTo>
                  <a:cubicBezTo>
                    <a:pt x="1948" y="5783"/>
                    <a:pt x="2051" y="5809"/>
                    <a:pt x="2152" y="5809"/>
                  </a:cubicBezTo>
                  <a:cubicBezTo>
                    <a:pt x="2328" y="5809"/>
                    <a:pt x="2500" y="5731"/>
                    <a:pt x="2616" y="5586"/>
                  </a:cubicBezTo>
                  <a:cubicBezTo>
                    <a:pt x="3567" y="4405"/>
                    <a:pt x="4338" y="3092"/>
                    <a:pt x="4917" y="1694"/>
                  </a:cubicBezTo>
                  <a:cubicBezTo>
                    <a:pt x="5026" y="1429"/>
                    <a:pt x="4917" y="1115"/>
                    <a:pt x="4664" y="958"/>
                  </a:cubicBezTo>
                  <a:cubicBezTo>
                    <a:pt x="4230" y="706"/>
                    <a:pt x="3615" y="344"/>
                    <a:pt x="3170" y="79"/>
                  </a:cubicBezTo>
                  <a:cubicBezTo>
                    <a:pt x="3077" y="26"/>
                    <a:pt x="2975" y="1"/>
                    <a:pt x="287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44"/>
            <p:cNvSpPr/>
            <p:nvPr/>
          </p:nvSpPr>
          <p:spPr>
            <a:xfrm>
              <a:off x="2089991" y="2459669"/>
              <a:ext cx="373251" cy="572971"/>
            </a:xfrm>
            <a:custGeom>
              <a:avLst/>
              <a:gdLst/>
              <a:ahLst/>
              <a:cxnLst/>
              <a:rect l="l" t="t" r="r" b="b"/>
              <a:pathLst>
                <a:path w="3050" h="4682" extrusionOk="0">
                  <a:moveTo>
                    <a:pt x="2731" y="0"/>
                  </a:moveTo>
                  <a:cubicBezTo>
                    <a:pt x="2693" y="0"/>
                    <a:pt x="2654" y="7"/>
                    <a:pt x="2615" y="21"/>
                  </a:cubicBezTo>
                  <a:cubicBezTo>
                    <a:pt x="2531" y="58"/>
                    <a:pt x="2435" y="118"/>
                    <a:pt x="2374" y="203"/>
                  </a:cubicBezTo>
                  <a:cubicBezTo>
                    <a:pt x="1423" y="1384"/>
                    <a:pt x="651" y="2697"/>
                    <a:pt x="85" y="4083"/>
                  </a:cubicBezTo>
                  <a:cubicBezTo>
                    <a:pt x="1" y="4287"/>
                    <a:pt x="36" y="4517"/>
                    <a:pt x="157" y="4673"/>
                  </a:cubicBezTo>
                  <a:cubicBezTo>
                    <a:pt x="189" y="4679"/>
                    <a:pt x="220" y="4681"/>
                    <a:pt x="252" y="4681"/>
                  </a:cubicBezTo>
                  <a:cubicBezTo>
                    <a:pt x="424" y="4681"/>
                    <a:pt x="589" y="4599"/>
                    <a:pt x="711" y="4456"/>
                  </a:cubicBezTo>
                  <a:cubicBezTo>
                    <a:pt x="1651" y="3275"/>
                    <a:pt x="2422" y="1974"/>
                    <a:pt x="3001" y="576"/>
                  </a:cubicBezTo>
                  <a:cubicBezTo>
                    <a:pt x="3037" y="468"/>
                    <a:pt x="3049" y="371"/>
                    <a:pt x="3037" y="262"/>
                  </a:cubicBezTo>
                  <a:cubicBezTo>
                    <a:pt x="3018" y="108"/>
                    <a:pt x="2883" y="0"/>
                    <a:pt x="273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44"/>
            <p:cNvSpPr/>
            <p:nvPr/>
          </p:nvSpPr>
          <p:spPr>
            <a:xfrm>
              <a:off x="2085586" y="2574339"/>
              <a:ext cx="615069" cy="593653"/>
            </a:xfrm>
            <a:custGeom>
              <a:avLst/>
              <a:gdLst/>
              <a:ahLst/>
              <a:cxnLst/>
              <a:rect l="l" t="t" r="r" b="b"/>
              <a:pathLst>
                <a:path w="5026" h="4851" extrusionOk="0">
                  <a:moveTo>
                    <a:pt x="4664" y="0"/>
                  </a:moveTo>
                  <a:cubicBezTo>
                    <a:pt x="4544" y="699"/>
                    <a:pt x="3904" y="2001"/>
                    <a:pt x="3170" y="3109"/>
                  </a:cubicBezTo>
                  <a:cubicBezTo>
                    <a:pt x="2825" y="3627"/>
                    <a:pt x="2414" y="3815"/>
                    <a:pt x="2007" y="3815"/>
                  </a:cubicBezTo>
                  <a:cubicBezTo>
                    <a:pt x="1276" y="3815"/>
                    <a:pt x="559" y="3207"/>
                    <a:pt x="265" y="2796"/>
                  </a:cubicBezTo>
                  <a:cubicBezTo>
                    <a:pt x="217" y="2916"/>
                    <a:pt x="169" y="3037"/>
                    <a:pt x="121" y="3146"/>
                  </a:cubicBezTo>
                  <a:cubicBezTo>
                    <a:pt x="0" y="3423"/>
                    <a:pt x="109" y="3736"/>
                    <a:pt x="362" y="3893"/>
                  </a:cubicBezTo>
                  <a:cubicBezTo>
                    <a:pt x="795" y="4146"/>
                    <a:pt x="1411" y="4507"/>
                    <a:pt x="1856" y="4772"/>
                  </a:cubicBezTo>
                  <a:cubicBezTo>
                    <a:pt x="1948" y="4825"/>
                    <a:pt x="2051" y="4851"/>
                    <a:pt x="2152" y="4851"/>
                  </a:cubicBezTo>
                  <a:cubicBezTo>
                    <a:pt x="2328" y="4851"/>
                    <a:pt x="2500" y="4773"/>
                    <a:pt x="2616" y="4628"/>
                  </a:cubicBezTo>
                  <a:cubicBezTo>
                    <a:pt x="3567" y="3447"/>
                    <a:pt x="4338" y="2134"/>
                    <a:pt x="4917" y="736"/>
                  </a:cubicBezTo>
                  <a:cubicBezTo>
                    <a:pt x="5026" y="471"/>
                    <a:pt x="4917" y="157"/>
                    <a:pt x="466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44"/>
            <p:cNvSpPr/>
            <p:nvPr/>
          </p:nvSpPr>
          <p:spPr>
            <a:xfrm>
              <a:off x="2112509" y="2484023"/>
              <a:ext cx="320874" cy="514842"/>
            </a:xfrm>
            <a:custGeom>
              <a:avLst/>
              <a:gdLst/>
              <a:ahLst/>
              <a:cxnLst/>
              <a:rect l="l" t="t" r="r" b="b"/>
              <a:pathLst>
                <a:path w="2622" h="4207" extrusionOk="0">
                  <a:moveTo>
                    <a:pt x="2475" y="1"/>
                  </a:moveTo>
                  <a:cubicBezTo>
                    <a:pt x="2448" y="1"/>
                    <a:pt x="2421" y="9"/>
                    <a:pt x="2396" y="28"/>
                  </a:cubicBezTo>
                  <a:cubicBezTo>
                    <a:pt x="2359" y="39"/>
                    <a:pt x="2335" y="76"/>
                    <a:pt x="2311" y="100"/>
                  </a:cubicBezTo>
                  <a:cubicBezTo>
                    <a:pt x="1371" y="1268"/>
                    <a:pt x="612" y="2570"/>
                    <a:pt x="45" y="3944"/>
                  </a:cubicBezTo>
                  <a:cubicBezTo>
                    <a:pt x="34" y="3980"/>
                    <a:pt x="21" y="4004"/>
                    <a:pt x="10" y="4040"/>
                  </a:cubicBezTo>
                  <a:cubicBezTo>
                    <a:pt x="1" y="4136"/>
                    <a:pt x="74" y="4207"/>
                    <a:pt x="156" y="4207"/>
                  </a:cubicBezTo>
                  <a:cubicBezTo>
                    <a:pt x="187" y="4207"/>
                    <a:pt x="220" y="4196"/>
                    <a:pt x="251" y="4173"/>
                  </a:cubicBezTo>
                  <a:cubicBezTo>
                    <a:pt x="275" y="4161"/>
                    <a:pt x="299" y="4137"/>
                    <a:pt x="310" y="4112"/>
                  </a:cubicBezTo>
                  <a:cubicBezTo>
                    <a:pt x="1250" y="2944"/>
                    <a:pt x="2010" y="1643"/>
                    <a:pt x="2588" y="269"/>
                  </a:cubicBezTo>
                  <a:cubicBezTo>
                    <a:pt x="2600" y="232"/>
                    <a:pt x="2612" y="184"/>
                    <a:pt x="2612" y="148"/>
                  </a:cubicBezTo>
                  <a:cubicBezTo>
                    <a:pt x="2621" y="68"/>
                    <a:pt x="2551" y="1"/>
                    <a:pt x="24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44"/>
            <p:cNvSpPr/>
            <p:nvPr/>
          </p:nvSpPr>
          <p:spPr>
            <a:xfrm>
              <a:off x="1228809" y="2065362"/>
              <a:ext cx="1098705" cy="769387"/>
            </a:xfrm>
            <a:custGeom>
              <a:avLst/>
              <a:gdLst/>
              <a:ahLst/>
              <a:cxnLst/>
              <a:rect l="l" t="t" r="r" b="b"/>
              <a:pathLst>
                <a:path w="8978" h="6287" extrusionOk="0">
                  <a:moveTo>
                    <a:pt x="975" y="0"/>
                  </a:moveTo>
                  <a:cubicBezTo>
                    <a:pt x="928" y="0"/>
                    <a:pt x="882" y="12"/>
                    <a:pt x="844" y="38"/>
                  </a:cubicBezTo>
                  <a:cubicBezTo>
                    <a:pt x="627" y="171"/>
                    <a:pt x="458" y="460"/>
                    <a:pt x="325" y="689"/>
                  </a:cubicBezTo>
                  <a:cubicBezTo>
                    <a:pt x="193" y="906"/>
                    <a:pt x="24" y="1207"/>
                    <a:pt x="12" y="1448"/>
                  </a:cubicBezTo>
                  <a:cubicBezTo>
                    <a:pt x="0" y="1545"/>
                    <a:pt x="49" y="1629"/>
                    <a:pt x="121" y="1677"/>
                  </a:cubicBezTo>
                  <a:cubicBezTo>
                    <a:pt x="1398" y="2557"/>
                    <a:pt x="2639" y="3340"/>
                    <a:pt x="3940" y="4087"/>
                  </a:cubicBezTo>
                  <a:cubicBezTo>
                    <a:pt x="5206" y="4858"/>
                    <a:pt x="6508" y="5570"/>
                    <a:pt x="7893" y="6256"/>
                  </a:cubicBezTo>
                  <a:cubicBezTo>
                    <a:pt x="7925" y="6277"/>
                    <a:pt x="7961" y="6287"/>
                    <a:pt x="7999" y="6287"/>
                  </a:cubicBezTo>
                  <a:cubicBezTo>
                    <a:pt x="8048" y="6287"/>
                    <a:pt x="8099" y="6271"/>
                    <a:pt x="8146" y="6244"/>
                  </a:cubicBezTo>
                  <a:cubicBezTo>
                    <a:pt x="8351" y="6111"/>
                    <a:pt x="8532" y="5822"/>
                    <a:pt x="8653" y="5605"/>
                  </a:cubicBezTo>
                  <a:cubicBezTo>
                    <a:pt x="8797" y="5364"/>
                    <a:pt x="8966" y="5088"/>
                    <a:pt x="8977" y="4834"/>
                  </a:cubicBezTo>
                  <a:cubicBezTo>
                    <a:pt x="8977" y="4738"/>
                    <a:pt x="8942" y="4654"/>
                    <a:pt x="8869" y="4606"/>
                  </a:cubicBezTo>
                  <a:cubicBezTo>
                    <a:pt x="7592" y="3738"/>
                    <a:pt x="6339" y="2943"/>
                    <a:pt x="5049" y="2196"/>
                  </a:cubicBezTo>
                  <a:cubicBezTo>
                    <a:pt x="3772" y="1436"/>
                    <a:pt x="2470" y="713"/>
                    <a:pt x="1096" y="26"/>
                  </a:cubicBezTo>
                  <a:cubicBezTo>
                    <a:pt x="1057" y="9"/>
                    <a:pt x="1016" y="0"/>
                    <a:pt x="9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44"/>
            <p:cNvSpPr/>
            <p:nvPr/>
          </p:nvSpPr>
          <p:spPr>
            <a:xfrm>
              <a:off x="1503060" y="2286747"/>
              <a:ext cx="514720" cy="309860"/>
            </a:xfrm>
            <a:custGeom>
              <a:avLst/>
              <a:gdLst/>
              <a:ahLst/>
              <a:cxnLst/>
              <a:rect l="l" t="t" r="r" b="b"/>
              <a:pathLst>
                <a:path w="4206" h="2532" extrusionOk="0">
                  <a:moveTo>
                    <a:pt x="2133" y="1"/>
                  </a:moveTo>
                  <a:cubicBezTo>
                    <a:pt x="1627" y="290"/>
                    <a:pt x="1121" y="579"/>
                    <a:pt x="615" y="893"/>
                  </a:cubicBezTo>
                  <a:lnTo>
                    <a:pt x="1" y="1254"/>
                  </a:lnTo>
                  <a:cubicBezTo>
                    <a:pt x="555" y="1603"/>
                    <a:pt x="1121" y="1953"/>
                    <a:pt x="1699" y="2278"/>
                  </a:cubicBezTo>
                  <a:lnTo>
                    <a:pt x="2133" y="2532"/>
                  </a:lnTo>
                  <a:cubicBezTo>
                    <a:pt x="2832" y="2122"/>
                    <a:pt x="3519" y="1688"/>
                    <a:pt x="4206" y="1230"/>
                  </a:cubicBezTo>
                  <a:cubicBezTo>
                    <a:pt x="3748" y="941"/>
                    <a:pt x="3278" y="663"/>
                    <a:pt x="2808" y="387"/>
                  </a:cubicBezTo>
                  <a:cubicBezTo>
                    <a:pt x="2579" y="253"/>
                    <a:pt x="2363" y="121"/>
                    <a:pt x="213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44"/>
            <p:cNvSpPr/>
            <p:nvPr/>
          </p:nvSpPr>
          <p:spPr>
            <a:xfrm>
              <a:off x="1228809" y="2210137"/>
              <a:ext cx="1098705" cy="624615"/>
            </a:xfrm>
            <a:custGeom>
              <a:avLst/>
              <a:gdLst/>
              <a:ahLst/>
              <a:cxnLst/>
              <a:rect l="l" t="t" r="r" b="b"/>
              <a:pathLst>
                <a:path w="8978" h="5104" extrusionOk="0">
                  <a:moveTo>
                    <a:pt x="73" y="0"/>
                  </a:moveTo>
                  <a:cubicBezTo>
                    <a:pt x="36" y="97"/>
                    <a:pt x="12" y="181"/>
                    <a:pt x="12" y="265"/>
                  </a:cubicBezTo>
                  <a:cubicBezTo>
                    <a:pt x="0" y="362"/>
                    <a:pt x="49" y="446"/>
                    <a:pt x="121" y="494"/>
                  </a:cubicBezTo>
                  <a:cubicBezTo>
                    <a:pt x="1398" y="1374"/>
                    <a:pt x="2639" y="2157"/>
                    <a:pt x="3940" y="2904"/>
                  </a:cubicBezTo>
                  <a:cubicBezTo>
                    <a:pt x="5206" y="3675"/>
                    <a:pt x="6508" y="4387"/>
                    <a:pt x="7893" y="5073"/>
                  </a:cubicBezTo>
                  <a:cubicBezTo>
                    <a:pt x="7925" y="5094"/>
                    <a:pt x="7961" y="5104"/>
                    <a:pt x="7999" y="5104"/>
                  </a:cubicBezTo>
                  <a:cubicBezTo>
                    <a:pt x="8048" y="5104"/>
                    <a:pt x="8099" y="5088"/>
                    <a:pt x="8146" y="5061"/>
                  </a:cubicBezTo>
                  <a:cubicBezTo>
                    <a:pt x="8351" y="4928"/>
                    <a:pt x="8532" y="4639"/>
                    <a:pt x="8653" y="4422"/>
                  </a:cubicBezTo>
                  <a:cubicBezTo>
                    <a:pt x="8797" y="4181"/>
                    <a:pt x="8966" y="3905"/>
                    <a:pt x="8977" y="3651"/>
                  </a:cubicBezTo>
                  <a:cubicBezTo>
                    <a:pt x="8977" y="3555"/>
                    <a:pt x="8942" y="3471"/>
                    <a:pt x="8869" y="3423"/>
                  </a:cubicBezTo>
                  <a:cubicBezTo>
                    <a:pt x="8845" y="3410"/>
                    <a:pt x="8833" y="3410"/>
                    <a:pt x="8821" y="3399"/>
                  </a:cubicBezTo>
                  <a:cubicBezTo>
                    <a:pt x="8760" y="3567"/>
                    <a:pt x="8653" y="3736"/>
                    <a:pt x="8568" y="3892"/>
                  </a:cubicBezTo>
                  <a:cubicBezTo>
                    <a:pt x="8436" y="4109"/>
                    <a:pt x="8254" y="4398"/>
                    <a:pt x="8050" y="4531"/>
                  </a:cubicBezTo>
                  <a:cubicBezTo>
                    <a:pt x="8005" y="4563"/>
                    <a:pt x="7957" y="4578"/>
                    <a:pt x="7911" y="4578"/>
                  </a:cubicBezTo>
                  <a:cubicBezTo>
                    <a:pt x="7870" y="4578"/>
                    <a:pt x="7831" y="4566"/>
                    <a:pt x="7796" y="4543"/>
                  </a:cubicBezTo>
                  <a:cubicBezTo>
                    <a:pt x="6411" y="3856"/>
                    <a:pt x="5121" y="3145"/>
                    <a:pt x="3844" y="2374"/>
                  </a:cubicBezTo>
                  <a:cubicBezTo>
                    <a:pt x="2567" y="1639"/>
                    <a:pt x="1337" y="868"/>
                    <a:pt x="7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44"/>
            <p:cNvSpPr/>
            <p:nvPr/>
          </p:nvSpPr>
          <p:spPr>
            <a:xfrm>
              <a:off x="662438" y="2484023"/>
              <a:ext cx="616660" cy="710524"/>
            </a:xfrm>
            <a:custGeom>
              <a:avLst/>
              <a:gdLst/>
              <a:ahLst/>
              <a:cxnLst/>
              <a:rect l="l" t="t" r="r" b="b"/>
              <a:pathLst>
                <a:path w="5039" h="5806" extrusionOk="0">
                  <a:moveTo>
                    <a:pt x="2150" y="1"/>
                  </a:moveTo>
                  <a:cubicBezTo>
                    <a:pt x="2045" y="1"/>
                    <a:pt x="1940" y="29"/>
                    <a:pt x="1844" y="88"/>
                  </a:cubicBezTo>
                  <a:cubicBezTo>
                    <a:pt x="1399" y="341"/>
                    <a:pt x="796" y="714"/>
                    <a:pt x="350" y="979"/>
                  </a:cubicBezTo>
                  <a:cubicBezTo>
                    <a:pt x="97" y="1124"/>
                    <a:pt x="1" y="1437"/>
                    <a:pt x="109" y="1715"/>
                  </a:cubicBezTo>
                  <a:cubicBezTo>
                    <a:pt x="700" y="3113"/>
                    <a:pt x="1483" y="4414"/>
                    <a:pt x="2435" y="5583"/>
                  </a:cubicBezTo>
                  <a:cubicBezTo>
                    <a:pt x="2550" y="5728"/>
                    <a:pt x="2723" y="5806"/>
                    <a:pt x="2899" y="5806"/>
                  </a:cubicBezTo>
                  <a:cubicBezTo>
                    <a:pt x="3000" y="5806"/>
                    <a:pt x="3102" y="5780"/>
                    <a:pt x="3194" y="5727"/>
                  </a:cubicBezTo>
                  <a:cubicBezTo>
                    <a:pt x="3640" y="5462"/>
                    <a:pt x="4243" y="5089"/>
                    <a:pt x="4688" y="4835"/>
                  </a:cubicBezTo>
                  <a:cubicBezTo>
                    <a:pt x="4942" y="4679"/>
                    <a:pt x="5038" y="4366"/>
                    <a:pt x="4929" y="4088"/>
                  </a:cubicBezTo>
                  <a:cubicBezTo>
                    <a:pt x="4339" y="2703"/>
                    <a:pt x="3555" y="1389"/>
                    <a:pt x="2604" y="221"/>
                  </a:cubicBezTo>
                  <a:cubicBezTo>
                    <a:pt x="2491" y="78"/>
                    <a:pt x="2322" y="1"/>
                    <a:pt x="215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44"/>
            <p:cNvSpPr/>
            <p:nvPr/>
          </p:nvSpPr>
          <p:spPr>
            <a:xfrm>
              <a:off x="870360" y="2484023"/>
              <a:ext cx="408741" cy="710524"/>
            </a:xfrm>
            <a:custGeom>
              <a:avLst/>
              <a:gdLst/>
              <a:ahLst/>
              <a:cxnLst/>
              <a:rect l="l" t="t" r="r" b="b"/>
              <a:pathLst>
                <a:path w="3340" h="5806" extrusionOk="0">
                  <a:moveTo>
                    <a:pt x="451" y="1"/>
                  </a:moveTo>
                  <a:cubicBezTo>
                    <a:pt x="346" y="1"/>
                    <a:pt x="241" y="29"/>
                    <a:pt x="145" y="88"/>
                  </a:cubicBezTo>
                  <a:cubicBezTo>
                    <a:pt x="13" y="160"/>
                    <a:pt x="1" y="738"/>
                    <a:pt x="1206" y="2763"/>
                  </a:cubicBezTo>
                  <a:cubicBezTo>
                    <a:pt x="2110" y="4245"/>
                    <a:pt x="1278" y="5185"/>
                    <a:pt x="495" y="5282"/>
                  </a:cubicBezTo>
                  <a:cubicBezTo>
                    <a:pt x="579" y="5378"/>
                    <a:pt x="651" y="5486"/>
                    <a:pt x="736" y="5583"/>
                  </a:cubicBezTo>
                  <a:cubicBezTo>
                    <a:pt x="851" y="5728"/>
                    <a:pt x="1024" y="5806"/>
                    <a:pt x="1200" y="5806"/>
                  </a:cubicBezTo>
                  <a:cubicBezTo>
                    <a:pt x="1301" y="5806"/>
                    <a:pt x="1403" y="5780"/>
                    <a:pt x="1495" y="5727"/>
                  </a:cubicBezTo>
                  <a:cubicBezTo>
                    <a:pt x="1941" y="5462"/>
                    <a:pt x="2544" y="5089"/>
                    <a:pt x="2989" y="4835"/>
                  </a:cubicBezTo>
                  <a:cubicBezTo>
                    <a:pt x="3243" y="4679"/>
                    <a:pt x="3339" y="4366"/>
                    <a:pt x="3230" y="4088"/>
                  </a:cubicBezTo>
                  <a:cubicBezTo>
                    <a:pt x="2640" y="2703"/>
                    <a:pt x="1856" y="1389"/>
                    <a:pt x="905" y="221"/>
                  </a:cubicBezTo>
                  <a:cubicBezTo>
                    <a:pt x="792" y="78"/>
                    <a:pt x="623" y="1"/>
                    <a:pt x="4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44"/>
            <p:cNvSpPr/>
            <p:nvPr/>
          </p:nvSpPr>
          <p:spPr>
            <a:xfrm>
              <a:off x="928245" y="2510579"/>
              <a:ext cx="324790" cy="513374"/>
            </a:xfrm>
            <a:custGeom>
              <a:avLst/>
              <a:gdLst/>
              <a:ahLst/>
              <a:cxnLst/>
              <a:rect l="l" t="t" r="r" b="b"/>
              <a:pathLst>
                <a:path w="2654" h="4195" extrusionOk="0">
                  <a:moveTo>
                    <a:pt x="148" y="1"/>
                  </a:moveTo>
                  <a:cubicBezTo>
                    <a:pt x="72" y="1"/>
                    <a:pt x="1" y="70"/>
                    <a:pt x="10" y="160"/>
                  </a:cubicBezTo>
                  <a:cubicBezTo>
                    <a:pt x="10" y="196"/>
                    <a:pt x="22" y="232"/>
                    <a:pt x="46" y="269"/>
                  </a:cubicBezTo>
                  <a:cubicBezTo>
                    <a:pt x="625" y="1642"/>
                    <a:pt x="1396" y="2931"/>
                    <a:pt x="2336" y="4101"/>
                  </a:cubicBezTo>
                  <a:cubicBezTo>
                    <a:pt x="2360" y="4125"/>
                    <a:pt x="2371" y="4149"/>
                    <a:pt x="2396" y="4161"/>
                  </a:cubicBezTo>
                  <a:cubicBezTo>
                    <a:pt x="2426" y="4184"/>
                    <a:pt x="2460" y="4195"/>
                    <a:pt x="2492" y="4195"/>
                  </a:cubicBezTo>
                  <a:cubicBezTo>
                    <a:pt x="2577" y="4195"/>
                    <a:pt x="2654" y="4124"/>
                    <a:pt x="2637" y="4028"/>
                  </a:cubicBezTo>
                  <a:cubicBezTo>
                    <a:pt x="2625" y="3992"/>
                    <a:pt x="2625" y="3968"/>
                    <a:pt x="2612" y="3932"/>
                  </a:cubicBezTo>
                  <a:cubicBezTo>
                    <a:pt x="2034" y="2558"/>
                    <a:pt x="1251" y="1268"/>
                    <a:pt x="311" y="100"/>
                  </a:cubicBezTo>
                  <a:cubicBezTo>
                    <a:pt x="287" y="76"/>
                    <a:pt x="263" y="52"/>
                    <a:pt x="226" y="28"/>
                  </a:cubicBezTo>
                  <a:cubicBezTo>
                    <a:pt x="202" y="9"/>
                    <a:pt x="175" y="1"/>
                    <a:pt x="1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44"/>
            <p:cNvSpPr/>
            <p:nvPr/>
          </p:nvSpPr>
          <p:spPr>
            <a:xfrm>
              <a:off x="1886475" y="1751091"/>
              <a:ext cx="618006" cy="710157"/>
            </a:xfrm>
            <a:custGeom>
              <a:avLst/>
              <a:gdLst/>
              <a:ahLst/>
              <a:cxnLst/>
              <a:rect l="l" t="t" r="r" b="b"/>
              <a:pathLst>
                <a:path w="5050" h="5803" extrusionOk="0">
                  <a:moveTo>
                    <a:pt x="2150" y="0"/>
                  </a:moveTo>
                  <a:cubicBezTo>
                    <a:pt x="2045" y="0"/>
                    <a:pt x="1940" y="29"/>
                    <a:pt x="1844" y="88"/>
                  </a:cubicBezTo>
                  <a:cubicBezTo>
                    <a:pt x="1410" y="341"/>
                    <a:pt x="796" y="715"/>
                    <a:pt x="362" y="967"/>
                  </a:cubicBezTo>
                  <a:cubicBezTo>
                    <a:pt x="109" y="1124"/>
                    <a:pt x="1" y="1438"/>
                    <a:pt x="121" y="1714"/>
                  </a:cubicBezTo>
                  <a:cubicBezTo>
                    <a:pt x="700" y="3101"/>
                    <a:pt x="1483" y="4414"/>
                    <a:pt x="2435" y="5583"/>
                  </a:cubicBezTo>
                  <a:cubicBezTo>
                    <a:pt x="2555" y="5725"/>
                    <a:pt x="2727" y="5803"/>
                    <a:pt x="2900" y="5803"/>
                  </a:cubicBezTo>
                  <a:cubicBezTo>
                    <a:pt x="3005" y="5803"/>
                    <a:pt x="3111" y="5774"/>
                    <a:pt x="3206" y="5715"/>
                  </a:cubicBezTo>
                  <a:cubicBezTo>
                    <a:pt x="3640" y="5462"/>
                    <a:pt x="4254" y="5088"/>
                    <a:pt x="4688" y="4836"/>
                  </a:cubicBezTo>
                  <a:cubicBezTo>
                    <a:pt x="4941" y="4679"/>
                    <a:pt x="5049" y="4365"/>
                    <a:pt x="4929" y="4089"/>
                  </a:cubicBezTo>
                  <a:cubicBezTo>
                    <a:pt x="4351" y="2702"/>
                    <a:pt x="3568" y="1389"/>
                    <a:pt x="2615" y="220"/>
                  </a:cubicBezTo>
                  <a:cubicBezTo>
                    <a:pt x="2495" y="78"/>
                    <a:pt x="2324" y="0"/>
                    <a:pt x="215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44"/>
            <p:cNvSpPr/>
            <p:nvPr/>
          </p:nvSpPr>
          <p:spPr>
            <a:xfrm>
              <a:off x="1893817" y="1890359"/>
              <a:ext cx="377657" cy="571136"/>
            </a:xfrm>
            <a:custGeom>
              <a:avLst/>
              <a:gdLst/>
              <a:ahLst/>
              <a:cxnLst/>
              <a:rect l="l" t="t" r="r" b="b"/>
              <a:pathLst>
                <a:path w="3086" h="4667" extrusionOk="0">
                  <a:moveTo>
                    <a:pt x="319" y="1"/>
                  </a:moveTo>
                  <a:cubicBezTo>
                    <a:pt x="167" y="1"/>
                    <a:pt x="32" y="109"/>
                    <a:pt x="13" y="263"/>
                  </a:cubicBezTo>
                  <a:cubicBezTo>
                    <a:pt x="1" y="372"/>
                    <a:pt x="13" y="480"/>
                    <a:pt x="61" y="576"/>
                  </a:cubicBezTo>
                  <a:cubicBezTo>
                    <a:pt x="640" y="1963"/>
                    <a:pt x="1423" y="3276"/>
                    <a:pt x="2375" y="4445"/>
                  </a:cubicBezTo>
                  <a:cubicBezTo>
                    <a:pt x="2491" y="4593"/>
                    <a:pt x="2671" y="4666"/>
                    <a:pt x="2852" y="4666"/>
                  </a:cubicBezTo>
                  <a:cubicBezTo>
                    <a:pt x="2878" y="4666"/>
                    <a:pt x="2904" y="4665"/>
                    <a:pt x="2929" y="4662"/>
                  </a:cubicBezTo>
                  <a:cubicBezTo>
                    <a:pt x="3050" y="4493"/>
                    <a:pt x="3085" y="4276"/>
                    <a:pt x="3002" y="4071"/>
                  </a:cubicBezTo>
                  <a:cubicBezTo>
                    <a:pt x="2411" y="2686"/>
                    <a:pt x="1639" y="1372"/>
                    <a:pt x="688" y="203"/>
                  </a:cubicBezTo>
                  <a:cubicBezTo>
                    <a:pt x="616" y="118"/>
                    <a:pt x="531" y="59"/>
                    <a:pt x="434" y="22"/>
                  </a:cubicBezTo>
                  <a:cubicBezTo>
                    <a:pt x="396" y="7"/>
                    <a:pt x="357" y="1"/>
                    <a:pt x="3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44"/>
            <p:cNvSpPr/>
            <p:nvPr/>
          </p:nvSpPr>
          <p:spPr>
            <a:xfrm>
              <a:off x="2112142" y="1751091"/>
              <a:ext cx="392342" cy="710157"/>
            </a:xfrm>
            <a:custGeom>
              <a:avLst/>
              <a:gdLst/>
              <a:ahLst/>
              <a:cxnLst/>
              <a:rect l="l" t="t" r="r" b="b"/>
              <a:pathLst>
                <a:path w="3206" h="5803" extrusionOk="0">
                  <a:moveTo>
                    <a:pt x="306" y="0"/>
                  </a:moveTo>
                  <a:cubicBezTo>
                    <a:pt x="201" y="0"/>
                    <a:pt x="96" y="29"/>
                    <a:pt x="0" y="88"/>
                  </a:cubicBezTo>
                  <a:cubicBezTo>
                    <a:pt x="554" y="522"/>
                    <a:pt x="1386" y="1714"/>
                    <a:pt x="2013" y="2884"/>
                  </a:cubicBezTo>
                  <a:cubicBezTo>
                    <a:pt x="2832" y="4414"/>
                    <a:pt x="1133" y="5185"/>
                    <a:pt x="350" y="5281"/>
                  </a:cubicBezTo>
                  <a:cubicBezTo>
                    <a:pt x="434" y="5378"/>
                    <a:pt x="506" y="5487"/>
                    <a:pt x="591" y="5583"/>
                  </a:cubicBezTo>
                  <a:cubicBezTo>
                    <a:pt x="711" y="5725"/>
                    <a:pt x="883" y="5803"/>
                    <a:pt x="1056" y="5803"/>
                  </a:cubicBezTo>
                  <a:cubicBezTo>
                    <a:pt x="1161" y="5803"/>
                    <a:pt x="1267" y="5774"/>
                    <a:pt x="1362" y="5715"/>
                  </a:cubicBezTo>
                  <a:cubicBezTo>
                    <a:pt x="1796" y="5462"/>
                    <a:pt x="2410" y="5088"/>
                    <a:pt x="2844" y="4836"/>
                  </a:cubicBezTo>
                  <a:cubicBezTo>
                    <a:pt x="3097" y="4679"/>
                    <a:pt x="3205" y="4365"/>
                    <a:pt x="3085" y="4089"/>
                  </a:cubicBezTo>
                  <a:cubicBezTo>
                    <a:pt x="2507" y="2702"/>
                    <a:pt x="1724" y="1389"/>
                    <a:pt x="771" y="220"/>
                  </a:cubicBezTo>
                  <a:cubicBezTo>
                    <a:pt x="651" y="78"/>
                    <a:pt x="480" y="0"/>
                    <a:pt x="3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44"/>
            <p:cNvSpPr/>
            <p:nvPr/>
          </p:nvSpPr>
          <p:spPr>
            <a:xfrm>
              <a:off x="1913398" y="1920709"/>
              <a:ext cx="324790" cy="513374"/>
            </a:xfrm>
            <a:custGeom>
              <a:avLst/>
              <a:gdLst/>
              <a:ahLst/>
              <a:cxnLst/>
              <a:rect l="l" t="t" r="r" b="b"/>
              <a:pathLst>
                <a:path w="2654" h="4195" extrusionOk="0">
                  <a:moveTo>
                    <a:pt x="158" y="1"/>
                  </a:moveTo>
                  <a:cubicBezTo>
                    <a:pt x="78" y="1"/>
                    <a:pt x="1" y="70"/>
                    <a:pt x="9" y="160"/>
                  </a:cubicBezTo>
                  <a:lnTo>
                    <a:pt x="46" y="269"/>
                  </a:lnTo>
                  <a:cubicBezTo>
                    <a:pt x="624" y="1642"/>
                    <a:pt x="1396" y="2931"/>
                    <a:pt x="2335" y="4101"/>
                  </a:cubicBezTo>
                  <a:cubicBezTo>
                    <a:pt x="2360" y="4125"/>
                    <a:pt x="2384" y="4149"/>
                    <a:pt x="2408" y="4160"/>
                  </a:cubicBezTo>
                  <a:cubicBezTo>
                    <a:pt x="2438" y="4184"/>
                    <a:pt x="2471" y="4194"/>
                    <a:pt x="2502" y="4194"/>
                  </a:cubicBezTo>
                  <a:cubicBezTo>
                    <a:pt x="2583" y="4194"/>
                    <a:pt x="2654" y="4124"/>
                    <a:pt x="2636" y="4028"/>
                  </a:cubicBezTo>
                  <a:cubicBezTo>
                    <a:pt x="2636" y="3992"/>
                    <a:pt x="2625" y="3968"/>
                    <a:pt x="2612" y="3932"/>
                  </a:cubicBezTo>
                  <a:cubicBezTo>
                    <a:pt x="2034" y="2558"/>
                    <a:pt x="1263" y="1268"/>
                    <a:pt x="311" y="100"/>
                  </a:cubicBezTo>
                  <a:lnTo>
                    <a:pt x="239" y="27"/>
                  </a:lnTo>
                  <a:cubicBezTo>
                    <a:pt x="214" y="9"/>
                    <a:pt x="186" y="1"/>
                    <a:pt x="1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44"/>
            <p:cNvSpPr/>
            <p:nvPr/>
          </p:nvSpPr>
          <p:spPr>
            <a:xfrm>
              <a:off x="1034103" y="2084576"/>
              <a:ext cx="1097359" cy="776240"/>
            </a:xfrm>
            <a:custGeom>
              <a:avLst/>
              <a:gdLst/>
              <a:ahLst/>
              <a:cxnLst/>
              <a:rect l="l" t="t" r="r" b="b"/>
              <a:pathLst>
                <a:path w="8967" h="6343" extrusionOk="0">
                  <a:moveTo>
                    <a:pt x="7980" y="0"/>
                  </a:moveTo>
                  <a:cubicBezTo>
                    <a:pt x="7941" y="0"/>
                    <a:pt x="7903" y="9"/>
                    <a:pt x="7869" y="26"/>
                  </a:cubicBezTo>
                  <a:cubicBezTo>
                    <a:pt x="6484" y="737"/>
                    <a:pt x="5194" y="1460"/>
                    <a:pt x="3917" y="2231"/>
                  </a:cubicBezTo>
                  <a:cubicBezTo>
                    <a:pt x="2639" y="2990"/>
                    <a:pt x="1386" y="3785"/>
                    <a:pt x="121" y="4666"/>
                  </a:cubicBezTo>
                  <a:cubicBezTo>
                    <a:pt x="49" y="4714"/>
                    <a:pt x="1" y="4798"/>
                    <a:pt x="12" y="4894"/>
                  </a:cubicBezTo>
                  <a:cubicBezTo>
                    <a:pt x="25" y="5148"/>
                    <a:pt x="193" y="5424"/>
                    <a:pt x="338" y="5654"/>
                  </a:cubicBezTo>
                  <a:cubicBezTo>
                    <a:pt x="470" y="5871"/>
                    <a:pt x="651" y="6160"/>
                    <a:pt x="856" y="6304"/>
                  </a:cubicBezTo>
                  <a:cubicBezTo>
                    <a:pt x="894" y="6330"/>
                    <a:pt x="940" y="6342"/>
                    <a:pt x="987" y="6342"/>
                  </a:cubicBezTo>
                  <a:cubicBezTo>
                    <a:pt x="1028" y="6342"/>
                    <a:pt x="1070" y="6333"/>
                    <a:pt x="1109" y="6316"/>
                  </a:cubicBezTo>
                  <a:cubicBezTo>
                    <a:pt x="2483" y="5605"/>
                    <a:pt x="3772" y="4894"/>
                    <a:pt x="5049" y="4111"/>
                  </a:cubicBezTo>
                  <a:cubicBezTo>
                    <a:pt x="6339" y="3364"/>
                    <a:pt x="7580" y="2556"/>
                    <a:pt x="8846" y="1677"/>
                  </a:cubicBezTo>
                  <a:cubicBezTo>
                    <a:pt x="8918" y="1629"/>
                    <a:pt x="8966" y="1544"/>
                    <a:pt x="8954" y="1448"/>
                  </a:cubicBezTo>
                  <a:cubicBezTo>
                    <a:pt x="8930" y="1207"/>
                    <a:pt x="8761" y="906"/>
                    <a:pt x="8640" y="689"/>
                  </a:cubicBezTo>
                  <a:cubicBezTo>
                    <a:pt x="8496" y="459"/>
                    <a:pt x="8340" y="170"/>
                    <a:pt x="8110" y="38"/>
                  </a:cubicBezTo>
                  <a:cubicBezTo>
                    <a:pt x="8071" y="12"/>
                    <a:pt x="8025" y="0"/>
                    <a:pt x="798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44"/>
            <p:cNvSpPr/>
            <p:nvPr/>
          </p:nvSpPr>
          <p:spPr>
            <a:xfrm>
              <a:off x="1113772" y="2084576"/>
              <a:ext cx="1017691" cy="776240"/>
            </a:xfrm>
            <a:custGeom>
              <a:avLst/>
              <a:gdLst/>
              <a:ahLst/>
              <a:cxnLst/>
              <a:rect l="l" t="t" r="r" b="b"/>
              <a:pathLst>
                <a:path w="8316" h="6343" extrusionOk="0">
                  <a:moveTo>
                    <a:pt x="7329" y="0"/>
                  </a:moveTo>
                  <a:cubicBezTo>
                    <a:pt x="7290" y="0"/>
                    <a:pt x="7252" y="9"/>
                    <a:pt x="7218" y="26"/>
                  </a:cubicBezTo>
                  <a:cubicBezTo>
                    <a:pt x="7194" y="38"/>
                    <a:pt x="7182" y="50"/>
                    <a:pt x="7158" y="62"/>
                  </a:cubicBezTo>
                  <a:cubicBezTo>
                    <a:pt x="7279" y="194"/>
                    <a:pt x="7387" y="363"/>
                    <a:pt x="7472" y="520"/>
                  </a:cubicBezTo>
                  <a:cubicBezTo>
                    <a:pt x="7604" y="737"/>
                    <a:pt x="7772" y="1038"/>
                    <a:pt x="7797" y="1279"/>
                  </a:cubicBezTo>
                  <a:cubicBezTo>
                    <a:pt x="7809" y="1375"/>
                    <a:pt x="7761" y="1460"/>
                    <a:pt x="7689" y="1508"/>
                  </a:cubicBezTo>
                  <a:cubicBezTo>
                    <a:pt x="6411" y="2388"/>
                    <a:pt x="5170" y="3195"/>
                    <a:pt x="3892" y="3943"/>
                  </a:cubicBezTo>
                  <a:cubicBezTo>
                    <a:pt x="2639" y="4714"/>
                    <a:pt x="1362" y="5424"/>
                    <a:pt x="0" y="6112"/>
                  </a:cubicBezTo>
                  <a:cubicBezTo>
                    <a:pt x="73" y="6184"/>
                    <a:pt x="132" y="6256"/>
                    <a:pt x="205" y="6304"/>
                  </a:cubicBezTo>
                  <a:cubicBezTo>
                    <a:pt x="243" y="6330"/>
                    <a:pt x="289" y="6342"/>
                    <a:pt x="336" y="6342"/>
                  </a:cubicBezTo>
                  <a:cubicBezTo>
                    <a:pt x="377" y="6342"/>
                    <a:pt x="419" y="6333"/>
                    <a:pt x="458" y="6316"/>
                  </a:cubicBezTo>
                  <a:cubicBezTo>
                    <a:pt x="1832" y="5605"/>
                    <a:pt x="3121" y="4894"/>
                    <a:pt x="4398" y="4111"/>
                  </a:cubicBezTo>
                  <a:cubicBezTo>
                    <a:pt x="5688" y="3364"/>
                    <a:pt x="6929" y="2556"/>
                    <a:pt x="8195" y="1677"/>
                  </a:cubicBezTo>
                  <a:cubicBezTo>
                    <a:pt x="8267" y="1629"/>
                    <a:pt x="8315" y="1544"/>
                    <a:pt x="8303" y="1448"/>
                  </a:cubicBezTo>
                  <a:cubicBezTo>
                    <a:pt x="8279" y="1207"/>
                    <a:pt x="8110" y="906"/>
                    <a:pt x="7989" y="689"/>
                  </a:cubicBezTo>
                  <a:cubicBezTo>
                    <a:pt x="7845" y="459"/>
                    <a:pt x="7689" y="170"/>
                    <a:pt x="7459" y="38"/>
                  </a:cubicBezTo>
                  <a:cubicBezTo>
                    <a:pt x="7420" y="12"/>
                    <a:pt x="7374" y="0"/>
                    <a:pt x="73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标题 3"/>
          <p:cNvSpPr>
            <a:spLocks noGrp="1"/>
          </p:cNvSpPr>
          <p:nvPr>
            <p:ph type="title" idx="5"/>
          </p:nvPr>
        </p:nvSpPr>
        <p:spPr>
          <a:xfrm>
            <a:off x="1259840" y="483235"/>
            <a:ext cx="1110615" cy="732790"/>
          </a:xfrm>
        </p:spPr>
        <p:txBody>
          <a:bodyPr/>
          <a:lstStyle/>
          <a:p>
            <a:r>
              <a:rPr lang="zh-CN" altLang="en-US" sz="3600" b="1">
                <a:latin typeface="幼圆" panose="02010509060101010101" charset="-122"/>
                <a:ea typeface="幼圆" panose="02010509060101010101" charset="-122"/>
              </a:rPr>
              <a:t>目录</a:t>
            </a:r>
          </a:p>
        </p:txBody>
      </p:sp>
      <p:sp>
        <p:nvSpPr>
          <p:cNvPr id="5" name="Google Shape;485;p44"/>
          <p:cNvSpPr txBox="1"/>
          <p:nvPr>
            <p:custDataLst>
              <p:tags r:id="rId1"/>
            </p:custDataLst>
          </p:nvPr>
        </p:nvSpPr>
        <p:spPr>
          <a:xfrm>
            <a:off x="5706302" y="1521162"/>
            <a:ext cx="2582545" cy="612775"/>
          </a:xfrm>
          <a:prstGeom prst="rect">
            <a:avLst/>
          </a:prstGeom>
          <a:noFill/>
          <a:ln>
            <a:noFill/>
          </a:ln>
        </p:spPr>
        <p:txBody>
          <a:bodyPr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Darker Grotesque"/>
              <a:buNone/>
              <a:defRPr sz="1600" b="0" i="0" u="none" strike="noStrike" cap="none">
                <a:solidFill>
                  <a:schemeClr val="dk1"/>
                </a:solidFill>
                <a:latin typeface="Darker Grotesque"/>
                <a:ea typeface="Darker Grotesque"/>
                <a:cs typeface="Darker Grotesque"/>
                <a:sym typeface="Darker Grotesque"/>
              </a:defRPr>
            </a:lvl1pPr>
            <a:lvl2pPr marL="914400" marR="0" lvl="1" indent="-317500" algn="ctr" rtl="0">
              <a:lnSpc>
                <a:spcPct val="100000"/>
              </a:lnSpc>
              <a:spcBef>
                <a:spcPts val="0"/>
              </a:spcBef>
              <a:spcAft>
                <a:spcPts val="0"/>
              </a:spcAft>
              <a:buClr>
                <a:schemeClr val="dk1"/>
              </a:buClr>
              <a:buSzPts val="1400"/>
              <a:buFont typeface="Darker Grotesque"/>
              <a:buNone/>
              <a:defRPr sz="1400" b="0" i="0" u="none" strike="noStrike" cap="none">
                <a:solidFill>
                  <a:schemeClr val="dk1"/>
                </a:solidFill>
                <a:latin typeface="Darker Grotesque"/>
                <a:ea typeface="Darker Grotesque"/>
                <a:cs typeface="Darker Grotesque"/>
                <a:sym typeface="Darker Grotesque"/>
              </a:defRPr>
            </a:lvl2pPr>
            <a:lvl3pPr marL="1371600" marR="0" lvl="2" indent="-317500" algn="ctr" rtl="0">
              <a:lnSpc>
                <a:spcPct val="100000"/>
              </a:lnSpc>
              <a:spcBef>
                <a:spcPts val="1600"/>
              </a:spcBef>
              <a:spcAft>
                <a:spcPts val="0"/>
              </a:spcAft>
              <a:buClr>
                <a:schemeClr val="dk1"/>
              </a:buClr>
              <a:buSzPts val="1400"/>
              <a:buFont typeface="Darker Grotesque"/>
              <a:buNone/>
              <a:defRPr sz="1400" b="0" i="0" u="none" strike="noStrike" cap="none">
                <a:solidFill>
                  <a:schemeClr val="dk1"/>
                </a:solidFill>
                <a:latin typeface="Darker Grotesque"/>
                <a:ea typeface="Darker Grotesque"/>
                <a:cs typeface="Darker Grotesque"/>
                <a:sym typeface="Darker Grotesque"/>
              </a:defRPr>
            </a:lvl3pPr>
            <a:lvl4pPr marL="1828800" marR="0" lvl="3" indent="-317500" algn="ctr" rtl="0">
              <a:lnSpc>
                <a:spcPct val="100000"/>
              </a:lnSpc>
              <a:spcBef>
                <a:spcPts val="1600"/>
              </a:spcBef>
              <a:spcAft>
                <a:spcPts val="0"/>
              </a:spcAft>
              <a:buClr>
                <a:schemeClr val="dk1"/>
              </a:buClr>
              <a:buSzPts val="1400"/>
              <a:buFont typeface="Darker Grotesque"/>
              <a:buNone/>
              <a:defRPr sz="1400" b="0" i="0" u="none" strike="noStrike" cap="none">
                <a:solidFill>
                  <a:schemeClr val="dk1"/>
                </a:solidFill>
                <a:latin typeface="Darker Grotesque"/>
                <a:ea typeface="Darker Grotesque"/>
                <a:cs typeface="Darker Grotesque"/>
                <a:sym typeface="Darker Grotesque"/>
              </a:defRPr>
            </a:lvl4pPr>
            <a:lvl5pPr marL="2286000" marR="0" lvl="4" indent="-317500" algn="ctr" rtl="0">
              <a:lnSpc>
                <a:spcPct val="100000"/>
              </a:lnSpc>
              <a:spcBef>
                <a:spcPts val="1600"/>
              </a:spcBef>
              <a:spcAft>
                <a:spcPts val="0"/>
              </a:spcAft>
              <a:buClr>
                <a:schemeClr val="dk1"/>
              </a:buClr>
              <a:buSzPts val="1400"/>
              <a:buFont typeface="Darker Grotesque"/>
              <a:buNone/>
              <a:defRPr sz="1400" b="0" i="0" u="none" strike="noStrike" cap="none">
                <a:solidFill>
                  <a:schemeClr val="dk1"/>
                </a:solidFill>
                <a:latin typeface="Darker Grotesque"/>
                <a:ea typeface="Darker Grotesque"/>
                <a:cs typeface="Darker Grotesque"/>
                <a:sym typeface="Darker Grotesque"/>
              </a:defRPr>
            </a:lvl5pPr>
            <a:lvl6pPr marL="2743200" marR="0" lvl="5" indent="-317500" algn="ctr" rtl="0">
              <a:lnSpc>
                <a:spcPct val="100000"/>
              </a:lnSpc>
              <a:spcBef>
                <a:spcPts val="1600"/>
              </a:spcBef>
              <a:spcAft>
                <a:spcPts val="0"/>
              </a:spcAft>
              <a:buClr>
                <a:schemeClr val="dk1"/>
              </a:buClr>
              <a:buSzPts val="1400"/>
              <a:buFont typeface="Darker Grotesque"/>
              <a:buNone/>
              <a:defRPr sz="1400" b="0" i="0" u="none" strike="noStrike" cap="none">
                <a:solidFill>
                  <a:schemeClr val="dk1"/>
                </a:solidFill>
                <a:latin typeface="Darker Grotesque"/>
                <a:ea typeface="Darker Grotesque"/>
                <a:cs typeface="Darker Grotesque"/>
                <a:sym typeface="Darker Grotesque"/>
              </a:defRPr>
            </a:lvl6pPr>
            <a:lvl7pPr marL="3200400" marR="0" lvl="6" indent="-317500" algn="ctr" rtl="0">
              <a:lnSpc>
                <a:spcPct val="100000"/>
              </a:lnSpc>
              <a:spcBef>
                <a:spcPts val="1600"/>
              </a:spcBef>
              <a:spcAft>
                <a:spcPts val="0"/>
              </a:spcAft>
              <a:buClr>
                <a:schemeClr val="dk1"/>
              </a:buClr>
              <a:buSzPts val="1400"/>
              <a:buFont typeface="Darker Grotesque"/>
              <a:buNone/>
              <a:defRPr sz="1400" b="0" i="0" u="none" strike="noStrike" cap="none">
                <a:solidFill>
                  <a:schemeClr val="dk1"/>
                </a:solidFill>
                <a:latin typeface="Darker Grotesque"/>
                <a:ea typeface="Darker Grotesque"/>
                <a:cs typeface="Darker Grotesque"/>
                <a:sym typeface="Darker Grotesque"/>
              </a:defRPr>
            </a:lvl7pPr>
            <a:lvl8pPr marL="3657600" marR="0" lvl="7" indent="-317500" algn="ctr" rtl="0">
              <a:lnSpc>
                <a:spcPct val="100000"/>
              </a:lnSpc>
              <a:spcBef>
                <a:spcPts val="1600"/>
              </a:spcBef>
              <a:spcAft>
                <a:spcPts val="0"/>
              </a:spcAft>
              <a:buClr>
                <a:schemeClr val="dk1"/>
              </a:buClr>
              <a:buSzPts val="1400"/>
              <a:buFont typeface="Darker Grotesque"/>
              <a:buNone/>
              <a:defRPr sz="1400" b="0" i="0" u="none" strike="noStrike" cap="none">
                <a:solidFill>
                  <a:schemeClr val="dk1"/>
                </a:solidFill>
                <a:latin typeface="Darker Grotesque"/>
                <a:ea typeface="Darker Grotesque"/>
                <a:cs typeface="Darker Grotesque"/>
                <a:sym typeface="Darker Grotesque"/>
              </a:defRPr>
            </a:lvl8pPr>
            <a:lvl9pPr marL="4114800" marR="0" lvl="8" indent="-317500" algn="ctr" rtl="0">
              <a:lnSpc>
                <a:spcPct val="100000"/>
              </a:lnSpc>
              <a:spcBef>
                <a:spcPts val="1600"/>
              </a:spcBef>
              <a:spcAft>
                <a:spcPts val="1600"/>
              </a:spcAft>
              <a:buClr>
                <a:schemeClr val="dk1"/>
              </a:buClr>
              <a:buSzPts val="1400"/>
              <a:buFont typeface="Darker Grotesque"/>
              <a:buNone/>
              <a:defRPr sz="1400" b="0" i="0" u="none" strike="noStrike" cap="none">
                <a:solidFill>
                  <a:schemeClr val="dk1"/>
                </a:solidFill>
                <a:latin typeface="Darker Grotesque"/>
                <a:ea typeface="Darker Grotesque"/>
                <a:cs typeface="Darker Grotesque"/>
                <a:sym typeface="Darker Grotesque"/>
              </a:defRPr>
            </a:lvl9pPr>
          </a:lstStyle>
          <a:p>
            <a:pPr marL="0" lvl="0" indent="0" algn="l" rtl="0">
              <a:spcBef>
                <a:spcPts val="0"/>
              </a:spcBef>
              <a:spcAft>
                <a:spcPts val="0"/>
              </a:spcAft>
              <a:buNone/>
            </a:pPr>
            <a:r>
              <a:rPr lang="zh-CN" altLang="en-US" sz="3200">
                <a:sym typeface="+mn-ea"/>
              </a:rPr>
              <a:t>总体描述</a:t>
            </a:r>
            <a:endParaRPr lang="zh-CN" altLang="en-US" sz="3200" b="1">
              <a:latin typeface="幼圆" panose="02010509060101010101" charset="-122"/>
              <a:ea typeface="幼圆" panose="02010509060101010101" charset="-122"/>
              <a:sym typeface="+mn-ea"/>
            </a:endParaRPr>
          </a:p>
        </p:txBody>
      </p:sp>
      <p:sp>
        <p:nvSpPr>
          <p:cNvPr id="2" name="Google Shape;488;p44">
            <a:extLst>
              <a:ext uri="{FF2B5EF4-FFF2-40B4-BE49-F238E27FC236}">
                <a16:creationId xmlns:a16="http://schemas.microsoft.com/office/drawing/2014/main" id="{D0093DCD-C4EA-7EAF-8188-85B7B39E9BBD}"/>
              </a:ext>
            </a:extLst>
          </p:cNvPr>
          <p:cNvSpPr txBox="1">
            <a:spLocks/>
          </p:cNvSpPr>
          <p:nvPr/>
        </p:nvSpPr>
        <p:spPr>
          <a:xfrm>
            <a:off x="3343470" y="3749938"/>
            <a:ext cx="2346300" cy="3849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500"/>
              <a:buFont typeface="Anton"/>
              <a:buNone/>
              <a:defRPr sz="1800" b="0" i="0" u="none" strike="noStrike" cap="none">
                <a:solidFill>
                  <a:schemeClr val="dk1"/>
                </a:solidFill>
                <a:latin typeface="Anton"/>
                <a:ea typeface="Anton"/>
                <a:cs typeface="Anton"/>
                <a:sym typeface="Anton"/>
              </a:defRPr>
            </a:lvl1pPr>
            <a:lvl2pPr marR="0" lvl="1" algn="ctr" rtl="0">
              <a:lnSpc>
                <a:spcPct val="100000"/>
              </a:lnSpc>
              <a:spcBef>
                <a:spcPts val="0"/>
              </a:spcBef>
              <a:spcAft>
                <a:spcPts val="0"/>
              </a:spcAft>
              <a:buClr>
                <a:schemeClr val="dk1"/>
              </a:buClr>
              <a:buSzPts val="2500"/>
              <a:buFont typeface="Anton"/>
              <a:buNone/>
              <a:defRPr sz="2500" b="0" i="0" u="none" strike="noStrike" cap="none">
                <a:solidFill>
                  <a:schemeClr val="dk1"/>
                </a:solidFill>
                <a:latin typeface="Anton"/>
                <a:ea typeface="Anton"/>
                <a:cs typeface="Anton"/>
                <a:sym typeface="Anton"/>
              </a:defRPr>
            </a:lvl2pPr>
            <a:lvl3pPr marR="0" lvl="2" algn="ctr" rtl="0">
              <a:lnSpc>
                <a:spcPct val="100000"/>
              </a:lnSpc>
              <a:spcBef>
                <a:spcPts val="0"/>
              </a:spcBef>
              <a:spcAft>
                <a:spcPts val="0"/>
              </a:spcAft>
              <a:buClr>
                <a:schemeClr val="dk1"/>
              </a:buClr>
              <a:buSzPts val="2500"/>
              <a:buFont typeface="Anton"/>
              <a:buNone/>
              <a:defRPr sz="2500" b="0" i="0" u="none" strike="noStrike" cap="none">
                <a:solidFill>
                  <a:schemeClr val="dk1"/>
                </a:solidFill>
                <a:latin typeface="Anton"/>
                <a:ea typeface="Anton"/>
                <a:cs typeface="Anton"/>
                <a:sym typeface="Anton"/>
              </a:defRPr>
            </a:lvl3pPr>
            <a:lvl4pPr marR="0" lvl="3" algn="ctr" rtl="0">
              <a:lnSpc>
                <a:spcPct val="100000"/>
              </a:lnSpc>
              <a:spcBef>
                <a:spcPts val="0"/>
              </a:spcBef>
              <a:spcAft>
                <a:spcPts val="0"/>
              </a:spcAft>
              <a:buClr>
                <a:schemeClr val="dk1"/>
              </a:buClr>
              <a:buSzPts val="2500"/>
              <a:buFont typeface="Anton"/>
              <a:buNone/>
              <a:defRPr sz="2500" b="0" i="0" u="none" strike="noStrike" cap="none">
                <a:solidFill>
                  <a:schemeClr val="dk1"/>
                </a:solidFill>
                <a:latin typeface="Anton"/>
                <a:ea typeface="Anton"/>
                <a:cs typeface="Anton"/>
                <a:sym typeface="Anton"/>
              </a:defRPr>
            </a:lvl4pPr>
            <a:lvl5pPr marR="0" lvl="4" algn="ctr" rtl="0">
              <a:lnSpc>
                <a:spcPct val="100000"/>
              </a:lnSpc>
              <a:spcBef>
                <a:spcPts val="0"/>
              </a:spcBef>
              <a:spcAft>
                <a:spcPts val="0"/>
              </a:spcAft>
              <a:buClr>
                <a:schemeClr val="dk1"/>
              </a:buClr>
              <a:buSzPts val="2500"/>
              <a:buFont typeface="Anton"/>
              <a:buNone/>
              <a:defRPr sz="2500" b="0" i="0" u="none" strike="noStrike" cap="none">
                <a:solidFill>
                  <a:schemeClr val="dk1"/>
                </a:solidFill>
                <a:latin typeface="Anton"/>
                <a:ea typeface="Anton"/>
                <a:cs typeface="Anton"/>
                <a:sym typeface="Anton"/>
              </a:defRPr>
            </a:lvl5pPr>
            <a:lvl6pPr marR="0" lvl="5" algn="ctr" rtl="0">
              <a:lnSpc>
                <a:spcPct val="100000"/>
              </a:lnSpc>
              <a:spcBef>
                <a:spcPts val="0"/>
              </a:spcBef>
              <a:spcAft>
                <a:spcPts val="0"/>
              </a:spcAft>
              <a:buClr>
                <a:schemeClr val="dk1"/>
              </a:buClr>
              <a:buSzPts val="2500"/>
              <a:buFont typeface="Anton"/>
              <a:buNone/>
              <a:defRPr sz="2500" b="0" i="0" u="none" strike="noStrike" cap="none">
                <a:solidFill>
                  <a:schemeClr val="dk1"/>
                </a:solidFill>
                <a:latin typeface="Anton"/>
                <a:ea typeface="Anton"/>
                <a:cs typeface="Anton"/>
                <a:sym typeface="Anton"/>
              </a:defRPr>
            </a:lvl6pPr>
            <a:lvl7pPr marR="0" lvl="6" algn="ctr" rtl="0">
              <a:lnSpc>
                <a:spcPct val="100000"/>
              </a:lnSpc>
              <a:spcBef>
                <a:spcPts val="0"/>
              </a:spcBef>
              <a:spcAft>
                <a:spcPts val="0"/>
              </a:spcAft>
              <a:buClr>
                <a:schemeClr val="dk1"/>
              </a:buClr>
              <a:buSzPts val="2500"/>
              <a:buFont typeface="Anton"/>
              <a:buNone/>
              <a:defRPr sz="2500" b="0" i="0" u="none" strike="noStrike" cap="none">
                <a:solidFill>
                  <a:schemeClr val="dk1"/>
                </a:solidFill>
                <a:latin typeface="Anton"/>
                <a:ea typeface="Anton"/>
                <a:cs typeface="Anton"/>
                <a:sym typeface="Anton"/>
              </a:defRPr>
            </a:lvl7pPr>
            <a:lvl8pPr marR="0" lvl="7" algn="ctr" rtl="0">
              <a:lnSpc>
                <a:spcPct val="100000"/>
              </a:lnSpc>
              <a:spcBef>
                <a:spcPts val="0"/>
              </a:spcBef>
              <a:spcAft>
                <a:spcPts val="0"/>
              </a:spcAft>
              <a:buClr>
                <a:schemeClr val="dk1"/>
              </a:buClr>
              <a:buSzPts val="2500"/>
              <a:buFont typeface="Anton"/>
              <a:buNone/>
              <a:defRPr sz="2500" b="0" i="0" u="none" strike="noStrike" cap="none">
                <a:solidFill>
                  <a:schemeClr val="dk1"/>
                </a:solidFill>
                <a:latin typeface="Anton"/>
                <a:ea typeface="Anton"/>
                <a:cs typeface="Anton"/>
                <a:sym typeface="Anton"/>
              </a:defRPr>
            </a:lvl8pPr>
            <a:lvl9pPr marR="0" lvl="8" algn="ctr" rtl="0">
              <a:lnSpc>
                <a:spcPct val="100000"/>
              </a:lnSpc>
              <a:spcBef>
                <a:spcPts val="0"/>
              </a:spcBef>
              <a:spcAft>
                <a:spcPts val="0"/>
              </a:spcAft>
              <a:buClr>
                <a:schemeClr val="dk1"/>
              </a:buClr>
              <a:buSzPts val="2500"/>
              <a:buFont typeface="Anton"/>
              <a:buNone/>
              <a:defRPr sz="2500" b="0" i="0" u="none" strike="noStrike" cap="none">
                <a:solidFill>
                  <a:schemeClr val="dk1"/>
                </a:solidFill>
                <a:latin typeface="Anton"/>
                <a:ea typeface="Anton"/>
                <a:cs typeface="Anton"/>
                <a:sym typeface="Anton"/>
              </a:defRPr>
            </a:lvl9pPr>
          </a:lstStyle>
          <a:p>
            <a:r>
              <a:rPr lang="en-US" altLang="en-GB"/>
              <a:t>Part 5</a:t>
            </a:r>
          </a:p>
        </p:txBody>
      </p:sp>
      <p:sp>
        <p:nvSpPr>
          <p:cNvPr id="3" name="Google Shape;489;p44">
            <a:extLst>
              <a:ext uri="{FF2B5EF4-FFF2-40B4-BE49-F238E27FC236}">
                <a16:creationId xmlns:a16="http://schemas.microsoft.com/office/drawing/2014/main" id="{BFD217DB-6049-156C-25F7-D1640ADE8F65}"/>
              </a:ext>
            </a:extLst>
          </p:cNvPr>
          <p:cNvSpPr txBox="1">
            <a:spLocks/>
          </p:cNvSpPr>
          <p:nvPr/>
        </p:nvSpPr>
        <p:spPr>
          <a:xfrm>
            <a:off x="3308889" y="4220378"/>
            <a:ext cx="3918706" cy="612601"/>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dk1"/>
              </a:buClr>
              <a:buSzPts val="1400"/>
              <a:buFont typeface="Darker Grotesque"/>
              <a:buNone/>
              <a:defRPr sz="1600" b="0" i="0" u="none" strike="noStrike" cap="none">
                <a:solidFill>
                  <a:schemeClr val="dk1"/>
                </a:solidFill>
                <a:latin typeface="Darker Grotesque"/>
                <a:ea typeface="Darker Grotesque"/>
                <a:cs typeface="Darker Grotesque"/>
                <a:sym typeface="Darker Grotesque"/>
              </a:defRPr>
            </a:lvl1pPr>
            <a:lvl2pPr marL="914400" marR="0" lvl="1" indent="-317500" algn="ctr" rtl="0">
              <a:lnSpc>
                <a:spcPct val="100000"/>
              </a:lnSpc>
              <a:spcBef>
                <a:spcPts val="0"/>
              </a:spcBef>
              <a:spcAft>
                <a:spcPts val="0"/>
              </a:spcAft>
              <a:buClr>
                <a:schemeClr val="dk1"/>
              </a:buClr>
              <a:buSzPts val="1400"/>
              <a:buFont typeface="Darker Grotesque"/>
              <a:buNone/>
              <a:defRPr sz="1400" b="0" i="0" u="none" strike="noStrike" cap="none">
                <a:solidFill>
                  <a:schemeClr val="dk1"/>
                </a:solidFill>
                <a:latin typeface="Darker Grotesque"/>
                <a:ea typeface="Darker Grotesque"/>
                <a:cs typeface="Darker Grotesque"/>
                <a:sym typeface="Darker Grotesque"/>
              </a:defRPr>
            </a:lvl2pPr>
            <a:lvl3pPr marL="1371600" marR="0" lvl="2" indent="-317500" algn="ctr" rtl="0">
              <a:lnSpc>
                <a:spcPct val="100000"/>
              </a:lnSpc>
              <a:spcBef>
                <a:spcPts val="1600"/>
              </a:spcBef>
              <a:spcAft>
                <a:spcPts val="0"/>
              </a:spcAft>
              <a:buClr>
                <a:schemeClr val="dk1"/>
              </a:buClr>
              <a:buSzPts val="1400"/>
              <a:buFont typeface="Darker Grotesque"/>
              <a:buNone/>
              <a:defRPr sz="1400" b="0" i="0" u="none" strike="noStrike" cap="none">
                <a:solidFill>
                  <a:schemeClr val="dk1"/>
                </a:solidFill>
                <a:latin typeface="Darker Grotesque"/>
                <a:ea typeface="Darker Grotesque"/>
                <a:cs typeface="Darker Grotesque"/>
                <a:sym typeface="Darker Grotesque"/>
              </a:defRPr>
            </a:lvl3pPr>
            <a:lvl4pPr marL="1828800" marR="0" lvl="3" indent="-317500" algn="ctr" rtl="0">
              <a:lnSpc>
                <a:spcPct val="100000"/>
              </a:lnSpc>
              <a:spcBef>
                <a:spcPts val="1600"/>
              </a:spcBef>
              <a:spcAft>
                <a:spcPts val="0"/>
              </a:spcAft>
              <a:buClr>
                <a:schemeClr val="dk1"/>
              </a:buClr>
              <a:buSzPts val="1400"/>
              <a:buFont typeface="Darker Grotesque"/>
              <a:buNone/>
              <a:defRPr sz="1400" b="0" i="0" u="none" strike="noStrike" cap="none">
                <a:solidFill>
                  <a:schemeClr val="dk1"/>
                </a:solidFill>
                <a:latin typeface="Darker Grotesque"/>
                <a:ea typeface="Darker Grotesque"/>
                <a:cs typeface="Darker Grotesque"/>
                <a:sym typeface="Darker Grotesque"/>
              </a:defRPr>
            </a:lvl4pPr>
            <a:lvl5pPr marL="2286000" marR="0" lvl="4" indent="-317500" algn="ctr" rtl="0">
              <a:lnSpc>
                <a:spcPct val="100000"/>
              </a:lnSpc>
              <a:spcBef>
                <a:spcPts val="1600"/>
              </a:spcBef>
              <a:spcAft>
                <a:spcPts val="0"/>
              </a:spcAft>
              <a:buClr>
                <a:schemeClr val="dk1"/>
              </a:buClr>
              <a:buSzPts val="1400"/>
              <a:buFont typeface="Darker Grotesque"/>
              <a:buNone/>
              <a:defRPr sz="1400" b="0" i="0" u="none" strike="noStrike" cap="none">
                <a:solidFill>
                  <a:schemeClr val="dk1"/>
                </a:solidFill>
                <a:latin typeface="Darker Grotesque"/>
                <a:ea typeface="Darker Grotesque"/>
                <a:cs typeface="Darker Grotesque"/>
                <a:sym typeface="Darker Grotesque"/>
              </a:defRPr>
            </a:lvl5pPr>
            <a:lvl6pPr marL="2743200" marR="0" lvl="5" indent="-317500" algn="ctr" rtl="0">
              <a:lnSpc>
                <a:spcPct val="100000"/>
              </a:lnSpc>
              <a:spcBef>
                <a:spcPts val="1600"/>
              </a:spcBef>
              <a:spcAft>
                <a:spcPts val="0"/>
              </a:spcAft>
              <a:buClr>
                <a:schemeClr val="dk1"/>
              </a:buClr>
              <a:buSzPts val="1400"/>
              <a:buFont typeface="Darker Grotesque"/>
              <a:buNone/>
              <a:defRPr sz="1400" b="0" i="0" u="none" strike="noStrike" cap="none">
                <a:solidFill>
                  <a:schemeClr val="dk1"/>
                </a:solidFill>
                <a:latin typeface="Darker Grotesque"/>
                <a:ea typeface="Darker Grotesque"/>
                <a:cs typeface="Darker Grotesque"/>
                <a:sym typeface="Darker Grotesque"/>
              </a:defRPr>
            </a:lvl6pPr>
            <a:lvl7pPr marL="3200400" marR="0" lvl="6" indent="-317500" algn="ctr" rtl="0">
              <a:lnSpc>
                <a:spcPct val="100000"/>
              </a:lnSpc>
              <a:spcBef>
                <a:spcPts val="1600"/>
              </a:spcBef>
              <a:spcAft>
                <a:spcPts val="0"/>
              </a:spcAft>
              <a:buClr>
                <a:schemeClr val="dk1"/>
              </a:buClr>
              <a:buSzPts val="1400"/>
              <a:buFont typeface="Darker Grotesque"/>
              <a:buNone/>
              <a:defRPr sz="1400" b="0" i="0" u="none" strike="noStrike" cap="none">
                <a:solidFill>
                  <a:schemeClr val="dk1"/>
                </a:solidFill>
                <a:latin typeface="Darker Grotesque"/>
                <a:ea typeface="Darker Grotesque"/>
                <a:cs typeface="Darker Grotesque"/>
                <a:sym typeface="Darker Grotesque"/>
              </a:defRPr>
            </a:lvl7pPr>
            <a:lvl8pPr marL="3657600" marR="0" lvl="7" indent="-317500" algn="ctr" rtl="0">
              <a:lnSpc>
                <a:spcPct val="100000"/>
              </a:lnSpc>
              <a:spcBef>
                <a:spcPts val="1600"/>
              </a:spcBef>
              <a:spcAft>
                <a:spcPts val="0"/>
              </a:spcAft>
              <a:buClr>
                <a:schemeClr val="dk1"/>
              </a:buClr>
              <a:buSzPts val="1400"/>
              <a:buFont typeface="Darker Grotesque"/>
              <a:buNone/>
              <a:defRPr sz="1400" b="0" i="0" u="none" strike="noStrike" cap="none">
                <a:solidFill>
                  <a:schemeClr val="dk1"/>
                </a:solidFill>
                <a:latin typeface="Darker Grotesque"/>
                <a:ea typeface="Darker Grotesque"/>
                <a:cs typeface="Darker Grotesque"/>
                <a:sym typeface="Darker Grotesque"/>
              </a:defRPr>
            </a:lvl8pPr>
            <a:lvl9pPr marL="4114800" marR="0" lvl="8" indent="-317500" algn="ctr" rtl="0">
              <a:lnSpc>
                <a:spcPct val="100000"/>
              </a:lnSpc>
              <a:spcBef>
                <a:spcPts val="1600"/>
              </a:spcBef>
              <a:spcAft>
                <a:spcPts val="1600"/>
              </a:spcAft>
              <a:buClr>
                <a:schemeClr val="dk1"/>
              </a:buClr>
              <a:buSzPts val="1400"/>
              <a:buFont typeface="Darker Grotesque"/>
              <a:buNone/>
              <a:defRPr sz="1400" b="0" i="0" u="none" strike="noStrike" cap="none">
                <a:solidFill>
                  <a:schemeClr val="dk1"/>
                </a:solidFill>
                <a:latin typeface="Darker Grotesque"/>
                <a:ea typeface="Darker Grotesque"/>
                <a:cs typeface="Darker Grotesque"/>
                <a:sym typeface="Darker Grotesque"/>
              </a:defRPr>
            </a:lvl9pPr>
          </a:lstStyle>
          <a:p>
            <a:pPr marL="0" indent="0"/>
            <a:r>
              <a:rPr lang="zh-CN" altLang="en-US" sz="3200" b="1">
                <a:latin typeface="幼圆" panose="02010509060101010101" charset="-122"/>
                <a:ea typeface="幼圆" panose="02010509060101010101" charset="-122"/>
              </a:rPr>
              <a:t>团队分工</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26"/>
        <p:cNvGrpSpPr/>
        <p:nvPr/>
      </p:nvGrpSpPr>
      <p:grpSpPr>
        <a:xfrm>
          <a:off x="0" y="0"/>
          <a:ext cx="0" cy="0"/>
          <a:chOff x="0" y="0"/>
          <a:chExt cx="0" cy="0"/>
        </a:xfrm>
      </p:grpSpPr>
      <p:sp>
        <p:nvSpPr>
          <p:cNvPr id="1327" name="Google Shape;1327;p61"/>
          <p:cNvSpPr txBox="1">
            <a:spLocks noGrp="1"/>
          </p:cNvSpPr>
          <p:nvPr>
            <p:ph type="title"/>
          </p:nvPr>
        </p:nvSpPr>
        <p:spPr>
          <a:xfrm>
            <a:off x="-2838292" y="284003"/>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altLang="en-GB" b="1">
                <a:latin typeface="幼圆" panose="02010509060101010101" pitchFamily="49" charset="-122"/>
                <a:ea typeface="幼圆" panose="02010509060101010101" pitchFamily="49" charset="-122"/>
              </a:rPr>
              <a:t>2.</a:t>
            </a:r>
            <a:r>
              <a:rPr lang="zh-CN" altLang="en-US" b="1">
                <a:latin typeface="幼圆" panose="02010509060101010101" pitchFamily="49" charset="-122"/>
                <a:ea typeface="幼圆" panose="02010509060101010101" pitchFamily="49" charset="-122"/>
              </a:rPr>
              <a:t> 类图</a:t>
            </a:r>
          </a:p>
        </p:txBody>
      </p:sp>
      <p:grpSp>
        <p:nvGrpSpPr>
          <p:cNvPr id="3438" name="Google Shape;3438;p81"/>
          <p:cNvGrpSpPr/>
          <p:nvPr/>
        </p:nvGrpSpPr>
        <p:grpSpPr>
          <a:xfrm>
            <a:off x="20785" y="2881253"/>
            <a:ext cx="2967990" cy="2171700"/>
            <a:chOff x="3322450" y="1310875"/>
            <a:chExt cx="1552150" cy="1209025"/>
          </a:xfrm>
        </p:grpSpPr>
        <p:sp>
          <p:nvSpPr>
            <p:cNvPr id="3439" name="Google Shape;3439;p81"/>
            <p:cNvSpPr/>
            <p:nvPr>
              <p:custDataLst>
                <p:tags r:id="rId1"/>
              </p:custDataLst>
            </p:nvPr>
          </p:nvSpPr>
          <p:spPr>
            <a:xfrm>
              <a:off x="3776025" y="1894850"/>
              <a:ext cx="308850" cy="275850"/>
            </a:xfrm>
            <a:custGeom>
              <a:avLst/>
              <a:gdLst/>
              <a:ahLst/>
              <a:cxnLst/>
              <a:rect l="l" t="t" r="r" b="b"/>
              <a:pathLst>
                <a:path w="12354" h="11034" extrusionOk="0">
                  <a:moveTo>
                    <a:pt x="10224" y="0"/>
                  </a:moveTo>
                  <a:lnTo>
                    <a:pt x="7778" y="3943"/>
                  </a:lnTo>
                  <a:cubicBezTo>
                    <a:pt x="7778" y="3943"/>
                    <a:pt x="6674" y="4423"/>
                    <a:pt x="5681" y="4729"/>
                  </a:cubicBezTo>
                  <a:cubicBezTo>
                    <a:pt x="4676" y="5025"/>
                    <a:pt x="2130" y="7176"/>
                    <a:pt x="1562" y="7471"/>
                  </a:cubicBezTo>
                  <a:cubicBezTo>
                    <a:pt x="984" y="7766"/>
                    <a:pt x="503" y="7591"/>
                    <a:pt x="251" y="7744"/>
                  </a:cubicBezTo>
                  <a:cubicBezTo>
                    <a:pt x="1" y="7897"/>
                    <a:pt x="273" y="10649"/>
                    <a:pt x="754" y="10999"/>
                  </a:cubicBezTo>
                  <a:cubicBezTo>
                    <a:pt x="786" y="11023"/>
                    <a:pt x="816" y="11034"/>
                    <a:pt x="844" y="11034"/>
                  </a:cubicBezTo>
                  <a:cubicBezTo>
                    <a:pt x="1227" y="11034"/>
                    <a:pt x="1266" y="8950"/>
                    <a:pt x="1846" y="8552"/>
                  </a:cubicBezTo>
                  <a:cubicBezTo>
                    <a:pt x="2469" y="8127"/>
                    <a:pt x="8728" y="6542"/>
                    <a:pt x="9329" y="5974"/>
                  </a:cubicBezTo>
                  <a:cubicBezTo>
                    <a:pt x="9919" y="5418"/>
                    <a:pt x="12354" y="2032"/>
                    <a:pt x="12354" y="2032"/>
                  </a:cubicBezTo>
                  <a:lnTo>
                    <a:pt x="10224" y="0"/>
                  </a:ln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0" name="Google Shape;3440;p81"/>
            <p:cNvSpPr/>
            <p:nvPr>
              <p:custDataLst>
                <p:tags r:id="rId2"/>
              </p:custDataLst>
            </p:nvPr>
          </p:nvSpPr>
          <p:spPr>
            <a:xfrm>
              <a:off x="3782300" y="1952450"/>
              <a:ext cx="213575" cy="136550"/>
            </a:xfrm>
            <a:custGeom>
              <a:avLst/>
              <a:gdLst/>
              <a:ahLst/>
              <a:cxnLst/>
              <a:rect l="l" t="t" r="r" b="b"/>
              <a:pathLst>
                <a:path w="8543" h="5462" extrusionOk="0">
                  <a:moveTo>
                    <a:pt x="0" y="5440"/>
                  </a:moveTo>
                  <a:lnTo>
                    <a:pt x="0" y="5440"/>
                  </a:lnTo>
                  <a:lnTo>
                    <a:pt x="0" y="5440"/>
                  </a:lnTo>
                  <a:close/>
                  <a:moveTo>
                    <a:pt x="8542" y="0"/>
                  </a:moveTo>
                  <a:lnTo>
                    <a:pt x="7527" y="1639"/>
                  </a:lnTo>
                  <a:cubicBezTo>
                    <a:pt x="7527" y="1639"/>
                    <a:pt x="6423" y="2119"/>
                    <a:pt x="5430" y="2425"/>
                  </a:cubicBezTo>
                  <a:cubicBezTo>
                    <a:pt x="4425" y="2721"/>
                    <a:pt x="1879" y="4872"/>
                    <a:pt x="1311" y="5167"/>
                  </a:cubicBezTo>
                  <a:cubicBezTo>
                    <a:pt x="733" y="5462"/>
                    <a:pt x="252" y="5287"/>
                    <a:pt x="0" y="5440"/>
                  </a:cubicBezTo>
                  <a:lnTo>
                    <a:pt x="0" y="5440"/>
                  </a:lnTo>
                  <a:lnTo>
                    <a:pt x="0" y="5440"/>
                  </a:lnTo>
                  <a:cubicBezTo>
                    <a:pt x="252" y="5287"/>
                    <a:pt x="733" y="5462"/>
                    <a:pt x="1311" y="5167"/>
                  </a:cubicBezTo>
                  <a:cubicBezTo>
                    <a:pt x="1879" y="4872"/>
                    <a:pt x="4425" y="2721"/>
                    <a:pt x="5430" y="2425"/>
                  </a:cubicBezTo>
                  <a:cubicBezTo>
                    <a:pt x="6423" y="2119"/>
                    <a:pt x="7527" y="1639"/>
                    <a:pt x="7527" y="1639"/>
                  </a:cubicBezTo>
                  <a:lnTo>
                    <a:pt x="8542"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1" name="Google Shape;3441;p81"/>
            <p:cNvSpPr/>
            <p:nvPr>
              <p:custDataLst>
                <p:tags r:id="rId3"/>
              </p:custDataLst>
            </p:nvPr>
          </p:nvSpPr>
          <p:spPr>
            <a:xfrm>
              <a:off x="3779850" y="1952450"/>
              <a:ext cx="253700" cy="149675"/>
            </a:xfrm>
            <a:custGeom>
              <a:avLst/>
              <a:gdLst/>
              <a:ahLst/>
              <a:cxnLst/>
              <a:rect l="l" t="t" r="r" b="b"/>
              <a:pathLst>
                <a:path w="10148" h="5987" extrusionOk="0">
                  <a:moveTo>
                    <a:pt x="8640" y="0"/>
                  </a:moveTo>
                  <a:lnTo>
                    <a:pt x="7625" y="1639"/>
                  </a:lnTo>
                  <a:cubicBezTo>
                    <a:pt x="7625" y="1639"/>
                    <a:pt x="6521" y="2119"/>
                    <a:pt x="5528" y="2425"/>
                  </a:cubicBezTo>
                  <a:cubicBezTo>
                    <a:pt x="4523" y="2721"/>
                    <a:pt x="1977" y="4872"/>
                    <a:pt x="1409" y="5167"/>
                  </a:cubicBezTo>
                  <a:cubicBezTo>
                    <a:pt x="831" y="5462"/>
                    <a:pt x="350" y="5287"/>
                    <a:pt x="98" y="5440"/>
                  </a:cubicBezTo>
                  <a:cubicBezTo>
                    <a:pt x="33" y="5484"/>
                    <a:pt x="11" y="5692"/>
                    <a:pt x="1" y="5986"/>
                  </a:cubicBezTo>
                  <a:cubicBezTo>
                    <a:pt x="2043" y="5309"/>
                    <a:pt x="6456" y="3539"/>
                    <a:pt x="7701" y="3015"/>
                  </a:cubicBezTo>
                  <a:cubicBezTo>
                    <a:pt x="8608" y="2622"/>
                    <a:pt x="9525" y="1475"/>
                    <a:pt x="10147" y="546"/>
                  </a:cubicBezTo>
                  <a:cubicBezTo>
                    <a:pt x="9514" y="328"/>
                    <a:pt x="8914" y="110"/>
                    <a:pt x="8640"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2" name="Google Shape;3442;p81"/>
            <p:cNvSpPr/>
            <p:nvPr>
              <p:custDataLst>
                <p:tags r:id="rId4"/>
              </p:custDataLst>
            </p:nvPr>
          </p:nvSpPr>
          <p:spPr>
            <a:xfrm>
              <a:off x="3954625" y="1973975"/>
              <a:ext cx="83575" cy="85475"/>
            </a:xfrm>
            <a:custGeom>
              <a:avLst/>
              <a:gdLst/>
              <a:ahLst/>
              <a:cxnLst/>
              <a:rect l="l" t="t" r="r" b="b"/>
              <a:pathLst>
                <a:path w="3343" h="3419" extrusionOk="0">
                  <a:moveTo>
                    <a:pt x="1063" y="1"/>
                  </a:moveTo>
                  <a:cubicBezTo>
                    <a:pt x="927" y="1"/>
                    <a:pt x="913" y="144"/>
                    <a:pt x="841" y="297"/>
                  </a:cubicBezTo>
                  <a:cubicBezTo>
                    <a:pt x="765" y="461"/>
                    <a:pt x="634" y="571"/>
                    <a:pt x="503" y="745"/>
                  </a:cubicBezTo>
                  <a:cubicBezTo>
                    <a:pt x="360" y="920"/>
                    <a:pt x="98" y="909"/>
                    <a:pt x="54" y="964"/>
                  </a:cubicBezTo>
                  <a:cubicBezTo>
                    <a:pt x="0" y="1018"/>
                    <a:pt x="54" y="1040"/>
                    <a:pt x="164" y="1324"/>
                  </a:cubicBezTo>
                  <a:cubicBezTo>
                    <a:pt x="273" y="1608"/>
                    <a:pt x="775" y="3399"/>
                    <a:pt x="775" y="3399"/>
                  </a:cubicBezTo>
                  <a:cubicBezTo>
                    <a:pt x="775" y="3399"/>
                    <a:pt x="863" y="3419"/>
                    <a:pt x="1005" y="3419"/>
                  </a:cubicBezTo>
                  <a:cubicBezTo>
                    <a:pt x="1145" y="3419"/>
                    <a:pt x="1339" y="3399"/>
                    <a:pt x="1551" y="3323"/>
                  </a:cubicBezTo>
                  <a:cubicBezTo>
                    <a:pt x="1966" y="3181"/>
                    <a:pt x="2741" y="2712"/>
                    <a:pt x="3025" y="2285"/>
                  </a:cubicBezTo>
                  <a:cubicBezTo>
                    <a:pt x="3309" y="1860"/>
                    <a:pt x="3343" y="1521"/>
                    <a:pt x="3309" y="1423"/>
                  </a:cubicBezTo>
                  <a:cubicBezTo>
                    <a:pt x="3277" y="1335"/>
                    <a:pt x="1092" y="3"/>
                    <a:pt x="1092" y="3"/>
                  </a:cubicBezTo>
                  <a:cubicBezTo>
                    <a:pt x="1082" y="1"/>
                    <a:pt x="1072" y="1"/>
                    <a:pt x="10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3" name="Google Shape;3443;p81"/>
            <p:cNvSpPr/>
            <p:nvPr>
              <p:custDataLst>
                <p:tags r:id="rId5"/>
              </p:custDataLst>
            </p:nvPr>
          </p:nvSpPr>
          <p:spPr>
            <a:xfrm>
              <a:off x="3793225" y="2041400"/>
              <a:ext cx="96975" cy="81200"/>
            </a:xfrm>
            <a:custGeom>
              <a:avLst/>
              <a:gdLst/>
              <a:ahLst/>
              <a:cxnLst/>
              <a:rect l="l" t="t" r="r" b="b"/>
              <a:pathLst>
                <a:path w="3879" h="3248" extrusionOk="0">
                  <a:moveTo>
                    <a:pt x="3060" y="1"/>
                  </a:moveTo>
                  <a:cubicBezTo>
                    <a:pt x="2891" y="1"/>
                    <a:pt x="1249" y="1287"/>
                    <a:pt x="907" y="1489"/>
                  </a:cubicBezTo>
                  <a:cubicBezTo>
                    <a:pt x="558" y="1697"/>
                    <a:pt x="645" y="1631"/>
                    <a:pt x="415" y="1718"/>
                  </a:cubicBezTo>
                  <a:cubicBezTo>
                    <a:pt x="186" y="1816"/>
                    <a:pt x="0" y="2308"/>
                    <a:pt x="131" y="2887"/>
                  </a:cubicBezTo>
                  <a:cubicBezTo>
                    <a:pt x="190" y="3167"/>
                    <a:pt x="355" y="3248"/>
                    <a:pt x="512" y="3248"/>
                  </a:cubicBezTo>
                  <a:cubicBezTo>
                    <a:pt x="679" y="3248"/>
                    <a:pt x="836" y="3156"/>
                    <a:pt x="842" y="3117"/>
                  </a:cubicBezTo>
                  <a:cubicBezTo>
                    <a:pt x="842" y="3040"/>
                    <a:pt x="1170" y="2767"/>
                    <a:pt x="1617" y="2570"/>
                  </a:cubicBezTo>
                  <a:cubicBezTo>
                    <a:pt x="2054" y="2384"/>
                    <a:pt x="3386" y="2112"/>
                    <a:pt x="3638" y="1981"/>
                  </a:cubicBezTo>
                  <a:cubicBezTo>
                    <a:pt x="3878" y="1860"/>
                    <a:pt x="3769" y="1795"/>
                    <a:pt x="3769" y="1795"/>
                  </a:cubicBezTo>
                  <a:lnTo>
                    <a:pt x="3769" y="1795"/>
                  </a:lnTo>
                  <a:lnTo>
                    <a:pt x="3573" y="1850"/>
                  </a:lnTo>
                  <a:cubicBezTo>
                    <a:pt x="3573" y="1850"/>
                    <a:pt x="3255" y="1391"/>
                    <a:pt x="3102" y="746"/>
                  </a:cubicBezTo>
                  <a:cubicBezTo>
                    <a:pt x="2950" y="112"/>
                    <a:pt x="3070" y="3"/>
                    <a:pt x="3070" y="3"/>
                  </a:cubicBezTo>
                  <a:cubicBezTo>
                    <a:pt x="3068" y="2"/>
                    <a:pt x="3064" y="1"/>
                    <a:pt x="30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4" name="Google Shape;3444;p81"/>
            <p:cNvSpPr/>
            <p:nvPr>
              <p:custDataLst>
                <p:tags r:id="rId6"/>
              </p:custDataLst>
            </p:nvPr>
          </p:nvSpPr>
          <p:spPr>
            <a:xfrm>
              <a:off x="3771375" y="2081075"/>
              <a:ext cx="45650" cy="100875"/>
            </a:xfrm>
            <a:custGeom>
              <a:avLst/>
              <a:gdLst/>
              <a:ahLst/>
              <a:cxnLst/>
              <a:rect l="l" t="t" r="r" b="b"/>
              <a:pathLst>
                <a:path w="1826" h="4035" extrusionOk="0">
                  <a:moveTo>
                    <a:pt x="1432" y="0"/>
                  </a:moveTo>
                  <a:cubicBezTo>
                    <a:pt x="1432" y="0"/>
                    <a:pt x="350" y="22"/>
                    <a:pt x="175" y="208"/>
                  </a:cubicBezTo>
                  <a:cubicBezTo>
                    <a:pt x="1" y="404"/>
                    <a:pt x="143" y="1792"/>
                    <a:pt x="263" y="2698"/>
                  </a:cubicBezTo>
                  <a:cubicBezTo>
                    <a:pt x="373" y="3525"/>
                    <a:pt x="782" y="4034"/>
                    <a:pt x="1102" y="4034"/>
                  </a:cubicBezTo>
                  <a:cubicBezTo>
                    <a:pt x="1133" y="4034"/>
                    <a:pt x="1163" y="4030"/>
                    <a:pt x="1192" y="4020"/>
                  </a:cubicBezTo>
                  <a:cubicBezTo>
                    <a:pt x="1519" y="3911"/>
                    <a:pt x="1825" y="1540"/>
                    <a:pt x="1716" y="1530"/>
                  </a:cubicBezTo>
                  <a:cubicBezTo>
                    <a:pt x="1213" y="1453"/>
                    <a:pt x="918" y="688"/>
                    <a:pt x="1323" y="339"/>
                  </a:cubicBezTo>
                  <a:cubicBezTo>
                    <a:pt x="1628" y="76"/>
                    <a:pt x="1432" y="0"/>
                    <a:pt x="14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5" name="Google Shape;3445;p81"/>
            <p:cNvSpPr/>
            <p:nvPr>
              <p:custDataLst>
                <p:tags r:id="rId7"/>
              </p:custDataLst>
            </p:nvPr>
          </p:nvSpPr>
          <p:spPr>
            <a:xfrm>
              <a:off x="4013900" y="1932250"/>
              <a:ext cx="161925" cy="375775"/>
            </a:xfrm>
            <a:custGeom>
              <a:avLst/>
              <a:gdLst/>
              <a:ahLst/>
              <a:cxnLst/>
              <a:rect l="l" t="t" r="r" b="b"/>
              <a:pathLst>
                <a:path w="6477" h="15031" extrusionOk="0">
                  <a:moveTo>
                    <a:pt x="3647" y="0"/>
                  </a:moveTo>
                  <a:lnTo>
                    <a:pt x="3931" y="4762"/>
                  </a:lnTo>
                  <a:cubicBezTo>
                    <a:pt x="3931" y="4762"/>
                    <a:pt x="3331" y="5866"/>
                    <a:pt x="2708" y="6784"/>
                  </a:cubicBezTo>
                  <a:cubicBezTo>
                    <a:pt x="2086" y="7701"/>
                    <a:pt x="1277" y="11098"/>
                    <a:pt x="993" y="11709"/>
                  </a:cubicBezTo>
                  <a:cubicBezTo>
                    <a:pt x="698" y="12332"/>
                    <a:pt x="217" y="12529"/>
                    <a:pt x="108" y="12813"/>
                  </a:cubicBezTo>
                  <a:cubicBezTo>
                    <a:pt x="0" y="13104"/>
                    <a:pt x="1720" y="15031"/>
                    <a:pt x="2307" y="15031"/>
                  </a:cubicBezTo>
                  <a:cubicBezTo>
                    <a:pt x="2313" y="15031"/>
                    <a:pt x="2320" y="15030"/>
                    <a:pt x="2326" y="15030"/>
                  </a:cubicBezTo>
                  <a:cubicBezTo>
                    <a:pt x="2894" y="14986"/>
                    <a:pt x="1637" y="13217"/>
                    <a:pt x="1900" y="12452"/>
                  </a:cubicBezTo>
                  <a:cubicBezTo>
                    <a:pt x="2151" y="11699"/>
                    <a:pt x="6138" y="6150"/>
                    <a:pt x="6290" y="5309"/>
                  </a:cubicBezTo>
                  <a:cubicBezTo>
                    <a:pt x="6455" y="4457"/>
                    <a:pt x="6477" y="164"/>
                    <a:pt x="6477" y="164"/>
                  </a:cubicBezTo>
                  <a:lnTo>
                    <a:pt x="3647" y="0"/>
                  </a:ln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6" name="Google Shape;3446;p81"/>
            <p:cNvSpPr/>
            <p:nvPr>
              <p:custDataLst>
                <p:tags r:id="rId8"/>
              </p:custDataLst>
            </p:nvPr>
          </p:nvSpPr>
          <p:spPr>
            <a:xfrm>
              <a:off x="4016600" y="1980850"/>
              <a:ext cx="95600" cy="272000"/>
            </a:xfrm>
            <a:custGeom>
              <a:avLst/>
              <a:gdLst/>
              <a:ahLst/>
              <a:cxnLst/>
              <a:rect l="l" t="t" r="r" b="b"/>
              <a:pathLst>
                <a:path w="3824" h="10880" extrusionOk="0">
                  <a:moveTo>
                    <a:pt x="0" y="10879"/>
                  </a:moveTo>
                  <a:lnTo>
                    <a:pt x="0" y="10879"/>
                  </a:lnTo>
                  <a:lnTo>
                    <a:pt x="0" y="10879"/>
                  </a:lnTo>
                  <a:close/>
                  <a:moveTo>
                    <a:pt x="0" y="10879"/>
                  </a:moveTo>
                  <a:lnTo>
                    <a:pt x="0" y="10879"/>
                  </a:lnTo>
                  <a:lnTo>
                    <a:pt x="0" y="10879"/>
                  </a:lnTo>
                  <a:close/>
                  <a:moveTo>
                    <a:pt x="0" y="10869"/>
                  </a:moveTo>
                  <a:lnTo>
                    <a:pt x="0" y="10869"/>
                  </a:lnTo>
                  <a:lnTo>
                    <a:pt x="0" y="10869"/>
                  </a:lnTo>
                  <a:close/>
                  <a:moveTo>
                    <a:pt x="3507" y="3365"/>
                  </a:moveTo>
                  <a:cubicBezTo>
                    <a:pt x="3277" y="3769"/>
                    <a:pt x="2939" y="4337"/>
                    <a:pt x="2600" y="4840"/>
                  </a:cubicBezTo>
                  <a:cubicBezTo>
                    <a:pt x="1978" y="5757"/>
                    <a:pt x="1169" y="9154"/>
                    <a:pt x="885" y="9765"/>
                  </a:cubicBezTo>
                  <a:cubicBezTo>
                    <a:pt x="590" y="10388"/>
                    <a:pt x="109" y="10585"/>
                    <a:pt x="0" y="10869"/>
                  </a:cubicBezTo>
                  <a:lnTo>
                    <a:pt x="0" y="10869"/>
                  </a:lnTo>
                  <a:lnTo>
                    <a:pt x="0" y="10869"/>
                  </a:lnTo>
                  <a:cubicBezTo>
                    <a:pt x="109" y="10585"/>
                    <a:pt x="590" y="10388"/>
                    <a:pt x="885" y="9765"/>
                  </a:cubicBezTo>
                  <a:cubicBezTo>
                    <a:pt x="1169" y="9154"/>
                    <a:pt x="1978" y="5757"/>
                    <a:pt x="2600" y="4840"/>
                  </a:cubicBezTo>
                  <a:cubicBezTo>
                    <a:pt x="2939" y="4337"/>
                    <a:pt x="3277" y="3769"/>
                    <a:pt x="3507" y="3365"/>
                  </a:cubicBezTo>
                  <a:close/>
                  <a:moveTo>
                    <a:pt x="3660" y="0"/>
                  </a:moveTo>
                  <a:lnTo>
                    <a:pt x="3823" y="2818"/>
                  </a:lnTo>
                  <a:lnTo>
                    <a:pt x="3823" y="2818"/>
                  </a:lnTo>
                  <a:lnTo>
                    <a:pt x="3660"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7" name="Google Shape;3447;p81"/>
            <p:cNvSpPr/>
            <p:nvPr>
              <p:custDataLst>
                <p:tags r:id="rId9"/>
              </p:custDataLst>
            </p:nvPr>
          </p:nvSpPr>
          <p:spPr>
            <a:xfrm>
              <a:off x="4015775" y="1978125"/>
              <a:ext cx="130550" cy="295475"/>
            </a:xfrm>
            <a:custGeom>
              <a:avLst/>
              <a:gdLst/>
              <a:ahLst/>
              <a:cxnLst/>
              <a:rect l="l" t="t" r="r" b="b"/>
              <a:pathLst>
                <a:path w="5222" h="11819" extrusionOk="0">
                  <a:moveTo>
                    <a:pt x="5222" y="0"/>
                  </a:moveTo>
                  <a:cubicBezTo>
                    <a:pt x="4730" y="66"/>
                    <a:pt x="4217" y="109"/>
                    <a:pt x="3824" y="109"/>
                  </a:cubicBezTo>
                  <a:lnTo>
                    <a:pt x="3693" y="109"/>
                  </a:lnTo>
                  <a:lnTo>
                    <a:pt x="3856" y="2927"/>
                  </a:lnTo>
                  <a:cubicBezTo>
                    <a:pt x="3856" y="2927"/>
                    <a:pt x="3736" y="3146"/>
                    <a:pt x="3540" y="3474"/>
                  </a:cubicBezTo>
                  <a:cubicBezTo>
                    <a:pt x="3310" y="3878"/>
                    <a:pt x="2972" y="4446"/>
                    <a:pt x="2633" y="4949"/>
                  </a:cubicBezTo>
                  <a:cubicBezTo>
                    <a:pt x="2011" y="5866"/>
                    <a:pt x="1202" y="9263"/>
                    <a:pt x="918" y="9874"/>
                  </a:cubicBezTo>
                  <a:cubicBezTo>
                    <a:pt x="623" y="10497"/>
                    <a:pt x="142" y="10694"/>
                    <a:pt x="33" y="10978"/>
                  </a:cubicBezTo>
                  <a:lnTo>
                    <a:pt x="33" y="10988"/>
                  </a:lnTo>
                  <a:cubicBezTo>
                    <a:pt x="1" y="11098"/>
                    <a:pt x="219" y="11437"/>
                    <a:pt x="536" y="11819"/>
                  </a:cubicBezTo>
                  <a:cubicBezTo>
                    <a:pt x="1344" y="10289"/>
                    <a:pt x="4599" y="4206"/>
                    <a:pt x="4883" y="3561"/>
                  </a:cubicBezTo>
                  <a:cubicBezTo>
                    <a:pt x="5200" y="2818"/>
                    <a:pt x="4883" y="1803"/>
                    <a:pt x="4927" y="830"/>
                  </a:cubicBezTo>
                  <a:cubicBezTo>
                    <a:pt x="4938" y="536"/>
                    <a:pt x="5058" y="252"/>
                    <a:pt x="5222"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8" name="Google Shape;3448;p81"/>
            <p:cNvSpPr/>
            <p:nvPr>
              <p:custDataLst>
                <p:tags r:id="rId10"/>
              </p:custDataLst>
            </p:nvPr>
          </p:nvSpPr>
          <p:spPr>
            <a:xfrm>
              <a:off x="4096875" y="2027450"/>
              <a:ext cx="83050" cy="74700"/>
            </a:xfrm>
            <a:custGeom>
              <a:avLst/>
              <a:gdLst/>
              <a:ahLst/>
              <a:cxnLst/>
              <a:rect l="l" t="t" r="r" b="b"/>
              <a:pathLst>
                <a:path w="3322" h="2988" extrusionOk="0">
                  <a:moveTo>
                    <a:pt x="3112" y="0"/>
                  </a:moveTo>
                  <a:cubicBezTo>
                    <a:pt x="3104" y="0"/>
                    <a:pt x="3103" y="15"/>
                    <a:pt x="3103" y="15"/>
                  </a:cubicBezTo>
                  <a:cubicBezTo>
                    <a:pt x="3103" y="15"/>
                    <a:pt x="2415" y="321"/>
                    <a:pt x="1781" y="365"/>
                  </a:cubicBezTo>
                  <a:cubicBezTo>
                    <a:pt x="1682" y="371"/>
                    <a:pt x="1583" y="374"/>
                    <a:pt x="1488" y="374"/>
                  </a:cubicBezTo>
                  <a:cubicBezTo>
                    <a:pt x="965" y="374"/>
                    <a:pt x="536" y="289"/>
                    <a:pt x="536" y="289"/>
                  </a:cubicBezTo>
                  <a:cubicBezTo>
                    <a:pt x="394" y="310"/>
                    <a:pt x="394" y="747"/>
                    <a:pt x="361" y="911"/>
                  </a:cubicBezTo>
                  <a:cubicBezTo>
                    <a:pt x="328" y="1075"/>
                    <a:pt x="296" y="1217"/>
                    <a:pt x="153" y="1381"/>
                  </a:cubicBezTo>
                  <a:cubicBezTo>
                    <a:pt x="0" y="1556"/>
                    <a:pt x="22" y="1730"/>
                    <a:pt x="34" y="1894"/>
                  </a:cubicBezTo>
                  <a:cubicBezTo>
                    <a:pt x="44" y="2043"/>
                    <a:pt x="2093" y="2987"/>
                    <a:pt x="2315" y="2987"/>
                  </a:cubicBezTo>
                  <a:cubicBezTo>
                    <a:pt x="2320" y="2987"/>
                    <a:pt x="2324" y="2987"/>
                    <a:pt x="2327" y="2986"/>
                  </a:cubicBezTo>
                  <a:cubicBezTo>
                    <a:pt x="2469" y="2932"/>
                    <a:pt x="2983" y="2200"/>
                    <a:pt x="3146" y="1927"/>
                  </a:cubicBezTo>
                  <a:cubicBezTo>
                    <a:pt x="3321" y="1665"/>
                    <a:pt x="3321" y="1446"/>
                    <a:pt x="3299" y="1119"/>
                  </a:cubicBezTo>
                  <a:cubicBezTo>
                    <a:pt x="3277" y="791"/>
                    <a:pt x="3255" y="430"/>
                    <a:pt x="3190" y="179"/>
                  </a:cubicBezTo>
                  <a:cubicBezTo>
                    <a:pt x="3145" y="31"/>
                    <a:pt x="3123" y="0"/>
                    <a:pt x="31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9" name="Google Shape;3449;p81"/>
            <p:cNvSpPr/>
            <p:nvPr>
              <p:custDataLst>
                <p:tags r:id="rId11"/>
              </p:custDataLst>
            </p:nvPr>
          </p:nvSpPr>
          <p:spPr>
            <a:xfrm>
              <a:off x="4029975" y="2162825"/>
              <a:ext cx="72625" cy="99400"/>
            </a:xfrm>
            <a:custGeom>
              <a:avLst/>
              <a:gdLst/>
              <a:ahLst/>
              <a:cxnLst/>
              <a:rect l="l" t="t" r="r" b="b"/>
              <a:pathLst>
                <a:path w="2905" h="3976" extrusionOk="0">
                  <a:moveTo>
                    <a:pt x="1071" y="0"/>
                  </a:moveTo>
                  <a:cubicBezTo>
                    <a:pt x="912" y="0"/>
                    <a:pt x="762" y="665"/>
                    <a:pt x="613" y="1165"/>
                  </a:cubicBezTo>
                  <a:cubicBezTo>
                    <a:pt x="460" y="1711"/>
                    <a:pt x="142" y="2814"/>
                    <a:pt x="142" y="2814"/>
                  </a:cubicBezTo>
                  <a:lnTo>
                    <a:pt x="77" y="2913"/>
                  </a:lnTo>
                  <a:cubicBezTo>
                    <a:pt x="1" y="3011"/>
                    <a:pt x="23" y="3666"/>
                    <a:pt x="481" y="3906"/>
                  </a:cubicBezTo>
                  <a:cubicBezTo>
                    <a:pt x="574" y="3956"/>
                    <a:pt x="661" y="3976"/>
                    <a:pt x="739" y="3976"/>
                  </a:cubicBezTo>
                  <a:cubicBezTo>
                    <a:pt x="1039" y="3976"/>
                    <a:pt x="1224" y="3688"/>
                    <a:pt x="1224" y="3688"/>
                  </a:cubicBezTo>
                  <a:cubicBezTo>
                    <a:pt x="1224" y="3688"/>
                    <a:pt x="1235" y="3437"/>
                    <a:pt x="1257" y="3229"/>
                  </a:cubicBezTo>
                  <a:cubicBezTo>
                    <a:pt x="1278" y="3032"/>
                    <a:pt x="2502" y="1384"/>
                    <a:pt x="2732" y="1044"/>
                  </a:cubicBezTo>
                  <a:cubicBezTo>
                    <a:pt x="2905" y="788"/>
                    <a:pt x="2834" y="757"/>
                    <a:pt x="2790" y="757"/>
                  </a:cubicBezTo>
                  <a:cubicBezTo>
                    <a:pt x="2775" y="757"/>
                    <a:pt x="2764" y="760"/>
                    <a:pt x="2764" y="760"/>
                  </a:cubicBezTo>
                  <a:lnTo>
                    <a:pt x="2644" y="935"/>
                  </a:lnTo>
                  <a:cubicBezTo>
                    <a:pt x="1584" y="870"/>
                    <a:pt x="1115" y="18"/>
                    <a:pt x="1115" y="18"/>
                  </a:cubicBezTo>
                  <a:cubicBezTo>
                    <a:pt x="1100" y="6"/>
                    <a:pt x="1086" y="0"/>
                    <a:pt x="107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0" name="Google Shape;3450;p81"/>
            <p:cNvSpPr/>
            <p:nvPr>
              <p:custDataLst>
                <p:tags r:id="rId12"/>
              </p:custDataLst>
            </p:nvPr>
          </p:nvSpPr>
          <p:spPr>
            <a:xfrm>
              <a:off x="4011675" y="2231975"/>
              <a:ext cx="85450" cy="82725"/>
            </a:xfrm>
            <a:custGeom>
              <a:avLst/>
              <a:gdLst/>
              <a:ahLst/>
              <a:cxnLst/>
              <a:rect l="l" t="t" r="r" b="b"/>
              <a:pathLst>
                <a:path w="3418" h="3309" extrusionOk="0">
                  <a:moveTo>
                    <a:pt x="817" y="0"/>
                  </a:moveTo>
                  <a:cubicBezTo>
                    <a:pt x="799" y="0"/>
                    <a:pt x="787" y="4"/>
                    <a:pt x="787" y="4"/>
                  </a:cubicBezTo>
                  <a:cubicBezTo>
                    <a:pt x="787" y="4"/>
                    <a:pt x="1" y="758"/>
                    <a:pt x="12" y="1021"/>
                  </a:cubicBezTo>
                  <a:cubicBezTo>
                    <a:pt x="12" y="1283"/>
                    <a:pt x="1061" y="2200"/>
                    <a:pt x="1770" y="2790"/>
                  </a:cubicBezTo>
                  <a:cubicBezTo>
                    <a:pt x="2201" y="3147"/>
                    <a:pt x="2599" y="3308"/>
                    <a:pt x="2881" y="3308"/>
                  </a:cubicBezTo>
                  <a:cubicBezTo>
                    <a:pt x="3057" y="3308"/>
                    <a:pt x="3189" y="3246"/>
                    <a:pt x="3256" y="3128"/>
                  </a:cubicBezTo>
                  <a:cubicBezTo>
                    <a:pt x="3417" y="2839"/>
                    <a:pt x="2088" y="920"/>
                    <a:pt x="1961" y="920"/>
                  </a:cubicBezTo>
                  <a:cubicBezTo>
                    <a:pt x="1959" y="920"/>
                    <a:pt x="1958" y="921"/>
                    <a:pt x="1956" y="922"/>
                  </a:cubicBezTo>
                  <a:cubicBezTo>
                    <a:pt x="1853" y="990"/>
                    <a:pt x="1735" y="1020"/>
                    <a:pt x="1617" y="1020"/>
                  </a:cubicBezTo>
                  <a:cubicBezTo>
                    <a:pt x="1256" y="1020"/>
                    <a:pt x="891" y="735"/>
                    <a:pt x="940" y="332"/>
                  </a:cubicBezTo>
                  <a:cubicBezTo>
                    <a:pt x="973" y="37"/>
                    <a:pt x="870" y="0"/>
                    <a:pt x="8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1" name="Google Shape;3451;p81"/>
            <p:cNvSpPr/>
            <p:nvPr>
              <p:custDataLst>
                <p:tags r:id="rId13"/>
              </p:custDataLst>
            </p:nvPr>
          </p:nvSpPr>
          <p:spPr>
            <a:xfrm>
              <a:off x="4194625" y="1693850"/>
              <a:ext cx="188625" cy="138775"/>
            </a:xfrm>
            <a:custGeom>
              <a:avLst/>
              <a:gdLst/>
              <a:ahLst/>
              <a:cxnLst/>
              <a:rect l="l" t="t" r="r" b="b"/>
              <a:pathLst>
                <a:path w="7545" h="5551" extrusionOk="0">
                  <a:moveTo>
                    <a:pt x="1115" y="1"/>
                  </a:moveTo>
                  <a:lnTo>
                    <a:pt x="1" y="973"/>
                  </a:lnTo>
                  <a:cubicBezTo>
                    <a:pt x="1" y="973"/>
                    <a:pt x="438" y="1770"/>
                    <a:pt x="1345" y="2349"/>
                  </a:cubicBezTo>
                  <a:cubicBezTo>
                    <a:pt x="2251" y="2939"/>
                    <a:pt x="5440" y="3135"/>
                    <a:pt x="5571" y="3507"/>
                  </a:cubicBezTo>
                  <a:cubicBezTo>
                    <a:pt x="5703" y="3889"/>
                    <a:pt x="6030" y="4228"/>
                    <a:pt x="6118" y="4402"/>
                  </a:cubicBezTo>
                  <a:cubicBezTo>
                    <a:pt x="6205" y="4567"/>
                    <a:pt x="6161" y="5232"/>
                    <a:pt x="6227" y="5298"/>
                  </a:cubicBezTo>
                  <a:cubicBezTo>
                    <a:pt x="6229" y="5300"/>
                    <a:pt x="6231" y="5301"/>
                    <a:pt x="6233" y="5301"/>
                  </a:cubicBezTo>
                  <a:cubicBezTo>
                    <a:pt x="6302" y="5301"/>
                    <a:pt x="6445" y="4501"/>
                    <a:pt x="6445" y="4501"/>
                  </a:cubicBezTo>
                  <a:cubicBezTo>
                    <a:pt x="6445" y="4501"/>
                    <a:pt x="6544" y="5462"/>
                    <a:pt x="6653" y="5516"/>
                  </a:cubicBezTo>
                  <a:cubicBezTo>
                    <a:pt x="6656" y="5518"/>
                    <a:pt x="6659" y="5519"/>
                    <a:pt x="6662" y="5519"/>
                  </a:cubicBezTo>
                  <a:cubicBezTo>
                    <a:pt x="6769" y="5519"/>
                    <a:pt x="6686" y="4501"/>
                    <a:pt x="6686" y="4501"/>
                  </a:cubicBezTo>
                  <a:lnTo>
                    <a:pt x="6686" y="4501"/>
                  </a:lnTo>
                  <a:cubicBezTo>
                    <a:pt x="6686" y="4501"/>
                    <a:pt x="6994" y="5550"/>
                    <a:pt x="7128" y="5550"/>
                  </a:cubicBezTo>
                  <a:cubicBezTo>
                    <a:pt x="7130" y="5550"/>
                    <a:pt x="7132" y="5550"/>
                    <a:pt x="7134" y="5550"/>
                  </a:cubicBezTo>
                  <a:cubicBezTo>
                    <a:pt x="7265" y="5516"/>
                    <a:pt x="6948" y="4480"/>
                    <a:pt x="6948" y="4479"/>
                  </a:cubicBezTo>
                  <a:lnTo>
                    <a:pt x="6948" y="4479"/>
                  </a:lnTo>
                  <a:cubicBezTo>
                    <a:pt x="6948" y="4480"/>
                    <a:pt x="7331" y="5331"/>
                    <a:pt x="7374" y="5364"/>
                  </a:cubicBezTo>
                  <a:cubicBezTo>
                    <a:pt x="7386" y="5372"/>
                    <a:pt x="7397" y="5376"/>
                    <a:pt x="7405" y="5376"/>
                  </a:cubicBezTo>
                  <a:cubicBezTo>
                    <a:pt x="7545" y="5376"/>
                    <a:pt x="7259" y="4356"/>
                    <a:pt x="7166" y="4130"/>
                  </a:cubicBezTo>
                  <a:cubicBezTo>
                    <a:pt x="7068" y="3889"/>
                    <a:pt x="6675" y="3322"/>
                    <a:pt x="6675" y="3321"/>
                  </a:cubicBezTo>
                  <a:lnTo>
                    <a:pt x="6675" y="3321"/>
                  </a:lnTo>
                  <a:cubicBezTo>
                    <a:pt x="6675" y="3321"/>
                    <a:pt x="6921" y="3449"/>
                    <a:pt x="7079" y="3449"/>
                  </a:cubicBezTo>
                  <a:cubicBezTo>
                    <a:pt x="7152" y="3449"/>
                    <a:pt x="7207" y="3422"/>
                    <a:pt x="7210" y="3343"/>
                  </a:cubicBezTo>
                  <a:cubicBezTo>
                    <a:pt x="7221" y="3103"/>
                    <a:pt x="6085" y="2677"/>
                    <a:pt x="6085" y="2677"/>
                  </a:cubicBezTo>
                  <a:cubicBezTo>
                    <a:pt x="6085" y="2677"/>
                    <a:pt x="5474" y="2404"/>
                    <a:pt x="4709" y="2076"/>
                  </a:cubicBezTo>
                  <a:cubicBezTo>
                    <a:pt x="3955" y="1749"/>
                    <a:pt x="1967" y="1093"/>
                    <a:pt x="1804" y="951"/>
                  </a:cubicBezTo>
                  <a:cubicBezTo>
                    <a:pt x="1629" y="809"/>
                    <a:pt x="1115" y="1"/>
                    <a:pt x="1115" y="1"/>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2" name="Google Shape;3452;p81"/>
            <p:cNvSpPr/>
            <p:nvPr>
              <p:custDataLst>
                <p:tags r:id="rId14"/>
              </p:custDataLst>
            </p:nvPr>
          </p:nvSpPr>
          <p:spPr>
            <a:xfrm>
              <a:off x="4228225" y="1752550"/>
              <a:ext cx="152675" cy="80050"/>
            </a:xfrm>
            <a:custGeom>
              <a:avLst/>
              <a:gdLst/>
              <a:ahLst/>
              <a:cxnLst/>
              <a:rect l="l" t="t" r="r" b="b"/>
              <a:pathLst>
                <a:path w="6107" h="3202" extrusionOk="0">
                  <a:moveTo>
                    <a:pt x="5790" y="3202"/>
                  </a:moveTo>
                  <a:lnTo>
                    <a:pt x="5779" y="3202"/>
                  </a:lnTo>
                  <a:lnTo>
                    <a:pt x="5790" y="3202"/>
                  </a:lnTo>
                  <a:close/>
                  <a:moveTo>
                    <a:pt x="5320" y="3168"/>
                  </a:moveTo>
                  <a:lnTo>
                    <a:pt x="5320" y="3168"/>
                  </a:lnTo>
                  <a:lnTo>
                    <a:pt x="5320" y="3168"/>
                  </a:lnTo>
                  <a:lnTo>
                    <a:pt x="5320" y="3168"/>
                  </a:lnTo>
                  <a:close/>
                  <a:moveTo>
                    <a:pt x="4894" y="2950"/>
                  </a:moveTo>
                  <a:lnTo>
                    <a:pt x="4894" y="2950"/>
                  </a:lnTo>
                  <a:lnTo>
                    <a:pt x="4894" y="2950"/>
                  </a:lnTo>
                  <a:lnTo>
                    <a:pt x="4894" y="2950"/>
                  </a:lnTo>
                  <a:close/>
                  <a:moveTo>
                    <a:pt x="6096" y="2819"/>
                  </a:moveTo>
                  <a:cubicBezTo>
                    <a:pt x="6106" y="2940"/>
                    <a:pt x="6106" y="3027"/>
                    <a:pt x="6063" y="3027"/>
                  </a:cubicBezTo>
                  <a:lnTo>
                    <a:pt x="6052" y="3027"/>
                  </a:lnTo>
                  <a:lnTo>
                    <a:pt x="6063" y="3027"/>
                  </a:lnTo>
                  <a:cubicBezTo>
                    <a:pt x="6106" y="3027"/>
                    <a:pt x="6106" y="2940"/>
                    <a:pt x="6096" y="2819"/>
                  </a:cubicBezTo>
                  <a:close/>
                  <a:moveTo>
                    <a:pt x="6096" y="2819"/>
                  </a:moveTo>
                  <a:lnTo>
                    <a:pt x="6096" y="2819"/>
                  </a:lnTo>
                  <a:lnTo>
                    <a:pt x="6096" y="2819"/>
                  </a:lnTo>
                  <a:close/>
                  <a:moveTo>
                    <a:pt x="5342" y="2153"/>
                  </a:moveTo>
                  <a:cubicBezTo>
                    <a:pt x="5363" y="2229"/>
                    <a:pt x="5659" y="3202"/>
                    <a:pt x="5779" y="3202"/>
                  </a:cubicBezTo>
                  <a:lnTo>
                    <a:pt x="5779" y="3202"/>
                  </a:lnTo>
                  <a:cubicBezTo>
                    <a:pt x="5659" y="3202"/>
                    <a:pt x="5363" y="2229"/>
                    <a:pt x="5342" y="2153"/>
                  </a:cubicBezTo>
                  <a:close/>
                  <a:moveTo>
                    <a:pt x="5342" y="2153"/>
                  </a:moveTo>
                  <a:cubicBezTo>
                    <a:pt x="5342" y="2153"/>
                    <a:pt x="5419" y="3168"/>
                    <a:pt x="5320" y="3168"/>
                  </a:cubicBezTo>
                  <a:cubicBezTo>
                    <a:pt x="5419" y="3168"/>
                    <a:pt x="5342" y="2153"/>
                    <a:pt x="5342" y="2153"/>
                  </a:cubicBezTo>
                  <a:lnTo>
                    <a:pt x="5342" y="2153"/>
                  </a:lnTo>
                  <a:close/>
                  <a:moveTo>
                    <a:pt x="1" y="1"/>
                  </a:moveTo>
                  <a:cubicBezTo>
                    <a:pt x="875" y="569"/>
                    <a:pt x="3878" y="765"/>
                    <a:pt x="4206" y="1126"/>
                  </a:cubicBezTo>
                  <a:cubicBezTo>
                    <a:pt x="3878" y="765"/>
                    <a:pt x="875" y="569"/>
                    <a:pt x="1"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3" name="Google Shape;3453;p81"/>
            <p:cNvSpPr/>
            <p:nvPr>
              <p:custDataLst>
                <p:tags r:id="rId15"/>
              </p:custDataLst>
            </p:nvPr>
          </p:nvSpPr>
          <p:spPr>
            <a:xfrm>
              <a:off x="4210200" y="1729075"/>
              <a:ext cx="170700" cy="103525"/>
            </a:xfrm>
            <a:custGeom>
              <a:avLst/>
              <a:gdLst/>
              <a:ahLst/>
              <a:cxnLst/>
              <a:rect l="l" t="t" r="r" b="b"/>
              <a:pathLst>
                <a:path w="6828" h="4141" extrusionOk="0">
                  <a:moveTo>
                    <a:pt x="470" y="0"/>
                  </a:moveTo>
                  <a:cubicBezTo>
                    <a:pt x="329" y="132"/>
                    <a:pt x="164" y="263"/>
                    <a:pt x="1" y="361"/>
                  </a:cubicBezTo>
                  <a:cubicBezTo>
                    <a:pt x="198" y="547"/>
                    <a:pt x="438" y="755"/>
                    <a:pt x="722" y="940"/>
                  </a:cubicBezTo>
                  <a:cubicBezTo>
                    <a:pt x="1596" y="1508"/>
                    <a:pt x="4599" y="1704"/>
                    <a:pt x="4927" y="2065"/>
                  </a:cubicBezTo>
                  <a:cubicBezTo>
                    <a:pt x="4938" y="2076"/>
                    <a:pt x="4938" y="2087"/>
                    <a:pt x="4948" y="2098"/>
                  </a:cubicBezTo>
                  <a:cubicBezTo>
                    <a:pt x="5080" y="2480"/>
                    <a:pt x="5407" y="2819"/>
                    <a:pt x="5495" y="2993"/>
                  </a:cubicBezTo>
                  <a:cubicBezTo>
                    <a:pt x="5582" y="3158"/>
                    <a:pt x="5538" y="3823"/>
                    <a:pt x="5604" y="3889"/>
                  </a:cubicBezTo>
                  <a:lnTo>
                    <a:pt x="5615" y="3889"/>
                  </a:lnTo>
                  <a:cubicBezTo>
                    <a:pt x="5681" y="3889"/>
                    <a:pt x="5822" y="3092"/>
                    <a:pt x="5822" y="3092"/>
                  </a:cubicBezTo>
                  <a:cubicBezTo>
                    <a:pt x="5822" y="3092"/>
                    <a:pt x="5921" y="4053"/>
                    <a:pt x="6030" y="4107"/>
                  </a:cubicBezTo>
                  <a:lnTo>
                    <a:pt x="6041" y="4107"/>
                  </a:lnTo>
                  <a:cubicBezTo>
                    <a:pt x="6139" y="4107"/>
                    <a:pt x="6063" y="3092"/>
                    <a:pt x="6063" y="3092"/>
                  </a:cubicBezTo>
                  <a:lnTo>
                    <a:pt x="6063" y="3092"/>
                  </a:lnTo>
                  <a:cubicBezTo>
                    <a:pt x="6084" y="3168"/>
                    <a:pt x="6380" y="4141"/>
                    <a:pt x="6500" y="4141"/>
                  </a:cubicBezTo>
                  <a:lnTo>
                    <a:pt x="6511" y="4141"/>
                  </a:lnTo>
                  <a:cubicBezTo>
                    <a:pt x="6533" y="4141"/>
                    <a:pt x="6543" y="4107"/>
                    <a:pt x="6543" y="4053"/>
                  </a:cubicBezTo>
                  <a:cubicBezTo>
                    <a:pt x="6543" y="3791"/>
                    <a:pt x="6325" y="3071"/>
                    <a:pt x="6325" y="3070"/>
                  </a:cubicBezTo>
                  <a:lnTo>
                    <a:pt x="6325" y="3070"/>
                  </a:lnTo>
                  <a:cubicBezTo>
                    <a:pt x="6325" y="3071"/>
                    <a:pt x="6708" y="3922"/>
                    <a:pt x="6751" y="3955"/>
                  </a:cubicBezTo>
                  <a:cubicBezTo>
                    <a:pt x="6762" y="3955"/>
                    <a:pt x="6762" y="3966"/>
                    <a:pt x="6773" y="3966"/>
                  </a:cubicBezTo>
                  <a:lnTo>
                    <a:pt x="6784" y="3966"/>
                  </a:lnTo>
                  <a:cubicBezTo>
                    <a:pt x="6827" y="3966"/>
                    <a:pt x="6827" y="3879"/>
                    <a:pt x="6817" y="3758"/>
                  </a:cubicBezTo>
                  <a:cubicBezTo>
                    <a:pt x="6795" y="3583"/>
                    <a:pt x="6729" y="3332"/>
                    <a:pt x="6674" y="3124"/>
                  </a:cubicBezTo>
                  <a:cubicBezTo>
                    <a:pt x="6336" y="2895"/>
                    <a:pt x="6019" y="2524"/>
                    <a:pt x="5691" y="2218"/>
                  </a:cubicBezTo>
                  <a:cubicBezTo>
                    <a:pt x="5178" y="1716"/>
                    <a:pt x="4261" y="1607"/>
                    <a:pt x="2196" y="852"/>
                  </a:cubicBezTo>
                  <a:cubicBezTo>
                    <a:pt x="1453" y="580"/>
                    <a:pt x="885" y="274"/>
                    <a:pt x="470"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4" name="Google Shape;3454;p81"/>
            <p:cNvSpPr/>
            <p:nvPr>
              <p:custDataLst>
                <p:tags r:id="rId16"/>
              </p:custDataLst>
            </p:nvPr>
          </p:nvSpPr>
          <p:spPr>
            <a:xfrm>
              <a:off x="4041450" y="1800350"/>
              <a:ext cx="148575" cy="180600"/>
            </a:xfrm>
            <a:custGeom>
              <a:avLst/>
              <a:gdLst/>
              <a:ahLst/>
              <a:cxnLst/>
              <a:rect l="l" t="t" r="r" b="b"/>
              <a:pathLst>
                <a:path w="5943" h="7224" extrusionOk="0">
                  <a:moveTo>
                    <a:pt x="251" y="1"/>
                  </a:moveTo>
                  <a:lnTo>
                    <a:pt x="251" y="1"/>
                  </a:lnTo>
                  <a:cubicBezTo>
                    <a:pt x="1" y="1792"/>
                    <a:pt x="1683" y="6958"/>
                    <a:pt x="2261" y="7166"/>
                  </a:cubicBezTo>
                  <a:cubicBezTo>
                    <a:pt x="2375" y="7206"/>
                    <a:pt x="2567" y="7223"/>
                    <a:pt x="2804" y="7223"/>
                  </a:cubicBezTo>
                  <a:cubicBezTo>
                    <a:pt x="3798" y="7223"/>
                    <a:pt x="5587" y="6921"/>
                    <a:pt x="5746" y="6718"/>
                  </a:cubicBezTo>
                  <a:cubicBezTo>
                    <a:pt x="5943" y="6478"/>
                    <a:pt x="5134" y="1519"/>
                    <a:pt x="4992" y="1082"/>
                  </a:cubicBezTo>
                  <a:cubicBezTo>
                    <a:pt x="4850" y="656"/>
                    <a:pt x="252" y="1"/>
                    <a:pt x="25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5" name="Google Shape;3455;p81"/>
            <p:cNvSpPr/>
            <p:nvPr>
              <p:custDataLst>
                <p:tags r:id="rId17"/>
              </p:custDataLst>
            </p:nvPr>
          </p:nvSpPr>
          <p:spPr>
            <a:xfrm>
              <a:off x="4089525" y="1860975"/>
              <a:ext cx="86025" cy="119900"/>
            </a:xfrm>
            <a:custGeom>
              <a:avLst/>
              <a:gdLst/>
              <a:ahLst/>
              <a:cxnLst/>
              <a:rect l="l" t="t" r="r" b="b"/>
              <a:pathLst>
                <a:path w="3441" h="4796" extrusionOk="0">
                  <a:moveTo>
                    <a:pt x="3331" y="1"/>
                  </a:moveTo>
                  <a:cubicBezTo>
                    <a:pt x="3265" y="55"/>
                    <a:pt x="3124" y="99"/>
                    <a:pt x="2829" y="99"/>
                  </a:cubicBezTo>
                  <a:cubicBezTo>
                    <a:pt x="2610" y="99"/>
                    <a:pt x="2294" y="77"/>
                    <a:pt x="1857" y="22"/>
                  </a:cubicBezTo>
                  <a:cubicBezTo>
                    <a:pt x="1267" y="1442"/>
                    <a:pt x="437" y="3441"/>
                    <a:pt x="0" y="4315"/>
                  </a:cubicBezTo>
                  <a:cubicBezTo>
                    <a:pt x="44" y="4392"/>
                    <a:pt x="76" y="4457"/>
                    <a:pt x="120" y="4511"/>
                  </a:cubicBezTo>
                  <a:cubicBezTo>
                    <a:pt x="207" y="4642"/>
                    <a:pt x="273" y="4719"/>
                    <a:pt x="338" y="4741"/>
                  </a:cubicBezTo>
                  <a:cubicBezTo>
                    <a:pt x="447" y="4785"/>
                    <a:pt x="644" y="4795"/>
                    <a:pt x="874" y="4795"/>
                  </a:cubicBezTo>
                  <a:cubicBezTo>
                    <a:pt x="1125" y="4795"/>
                    <a:pt x="1430" y="4785"/>
                    <a:pt x="1736" y="4752"/>
                  </a:cubicBezTo>
                  <a:cubicBezTo>
                    <a:pt x="1583" y="4053"/>
                    <a:pt x="1333" y="2644"/>
                    <a:pt x="1770" y="1824"/>
                  </a:cubicBezTo>
                  <a:cubicBezTo>
                    <a:pt x="2130" y="1147"/>
                    <a:pt x="2850" y="929"/>
                    <a:pt x="3440" y="722"/>
                  </a:cubicBezTo>
                  <a:cubicBezTo>
                    <a:pt x="3408" y="470"/>
                    <a:pt x="3364" y="230"/>
                    <a:pt x="33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6" name="Google Shape;3456;p81"/>
            <p:cNvSpPr/>
            <p:nvPr>
              <p:custDataLst>
                <p:tags r:id="rId18"/>
              </p:custDataLst>
            </p:nvPr>
          </p:nvSpPr>
          <p:spPr>
            <a:xfrm>
              <a:off x="3991750" y="1795450"/>
              <a:ext cx="160050" cy="184300"/>
            </a:xfrm>
            <a:custGeom>
              <a:avLst/>
              <a:gdLst/>
              <a:ahLst/>
              <a:cxnLst/>
              <a:rect l="l" t="t" r="r" b="b"/>
              <a:pathLst>
                <a:path w="6402" h="7372" extrusionOk="0">
                  <a:moveTo>
                    <a:pt x="1802" y="0"/>
                  </a:moveTo>
                  <a:cubicBezTo>
                    <a:pt x="1006" y="1508"/>
                    <a:pt x="1" y="6226"/>
                    <a:pt x="1" y="6226"/>
                  </a:cubicBezTo>
                  <a:cubicBezTo>
                    <a:pt x="1" y="6226"/>
                    <a:pt x="3032" y="7372"/>
                    <a:pt x="3584" y="7372"/>
                  </a:cubicBezTo>
                  <a:cubicBezTo>
                    <a:pt x="3612" y="7372"/>
                    <a:pt x="3634" y="7369"/>
                    <a:pt x="3649" y="7362"/>
                  </a:cubicBezTo>
                  <a:cubicBezTo>
                    <a:pt x="3943" y="7220"/>
                    <a:pt x="6401" y="1071"/>
                    <a:pt x="6401" y="1071"/>
                  </a:cubicBezTo>
                  <a:lnTo>
                    <a:pt x="180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7" name="Google Shape;3457;p81"/>
            <p:cNvSpPr/>
            <p:nvPr>
              <p:custDataLst>
                <p:tags r:id="rId19"/>
              </p:custDataLst>
            </p:nvPr>
          </p:nvSpPr>
          <p:spPr>
            <a:xfrm>
              <a:off x="3991750" y="1948625"/>
              <a:ext cx="575" cy="2500"/>
            </a:xfrm>
            <a:custGeom>
              <a:avLst/>
              <a:gdLst/>
              <a:ahLst/>
              <a:cxnLst/>
              <a:rect l="l" t="t" r="r" b="b"/>
              <a:pathLst>
                <a:path w="23" h="100" extrusionOk="0">
                  <a:moveTo>
                    <a:pt x="23" y="0"/>
                  </a:moveTo>
                  <a:cubicBezTo>
                    <a:pt x="11" y="55"/>
                    <a:pt x="1" y="88"/>
                    <a:pt x="1" y="99"/>
                  </a:cubicBezTo>
                  <a:cubicBezTo>
                    <a:pt x="1" y="99"/>
                    <a:pt x="11" y="66"/>
                    <a:pt x="23" y="0"/>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8" name="Google Shape;3458;p81"/>
            <p:cNvSpPr/>
            <p:nvPr>
              <p:custDataLst>
                <p:tags r:id="rId20"/>
              </p:custDataLst>
            </p:nvPr>
          </p:nvSpPr>
          <p:spPr>
            <a:xfrm>
              <a:off x="3991750" y="1839950"/>
              <a:ext cx="108975" cy="119900"/>
            </a:xfrm>
            <a:custGeom>
              <a:avLst/>
              <a:gdLst/>
              <a:ahLst/>
              <a:cxnLst/>
              <a:rect l="l" t="t" r="r" b="b"/>
              <a:pathLst>
                <a:path w="4359" h="4796" extrusionOk="0">
                  <a:moveTo>
                    <a:pt x="1137" y="0"/>
                  </a:moveTo>
                  <a:cubicBezTo>
                    <a:pt x="612" y="1715"/>
                    <a:pt x="132" y="3867"/>
                    <a:pt x="23" y="4347"/>
                  </a:cubicBezTo>
                  <a:cubicBezTo>
                    <a:pt x="11" y="4402"/>
                    <a:pt x="1" y="4435"/>
                    <a:pt x="1" y="4446"/>
                  </a:cubicBezTo>
                  <a:cubicBezTo>
                    <a:pt x="1" y="4446"/>
                    <a:pt x="416" y="4599"/>
                    <a:pt x="972" y="4796"/>
                  </a:cubicBezTo>
                  <a:cubicBezTo>
                    <a:pt x="1082" y="3856"/>
                    <a:pt x="1486" y="1267"/>
                    <a:pt x="2523" y="1005"/>
                  </a:cubicBezTo>
                  <a:cubicBezTo>
                    <a:pt x="3091" y="863"/>
                    <a:pt x="3769" y="743"/>
                    <a:pt x="4358" y="645"/>
                  </a:cubicBezTo>
                  <a:cubicBezTo>
                    <a:pt x="4282" y="634"/>
                    <a:pt x="4205" y="623"/>
                    <a:pt x="4129" y="601"/>
                  </a:cubicBezTo>
                  <a:cubicBezTo>
                    <a:pt x="3463" y="481"/>
                    <a:pt x="2917" y="383"/>
                    <a:pt x="2469" y="296"/>
                  </a:cubicBezTo>
                  <a:cubicBezTo>
                    <a:pt x="1836" y="164"/>
                    <a:pt x="1409" y="66"/>
                    <a:pt x="113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9" name="Google Shape;3459;p81"/>
            <p:cNvSpPr/>
            <p:nvPr>
              <p:custDataLst>
                <p:tags r:id="rId21"/>
              </p:custDataLst>
            </p:nvPr>
          </p:nvSpPr>
          <p:spPr>
            <a:xfrm>
              <a:off x="4146575" y="1635150"/>
              <a:ext cx="92875" cy="107075"/>
            </a:xfrm>
            <a:custGeom>
              <a:avLst/>
              <a:gdLst/>
              <a:ahLst/>
              <a:cxnLst/>
              <a:rect l="l" t="t" r="r" b="b"/>
              <a:pathLst>
                <a:path w="3715" h="4283" extrusionOk="0">
                  <a:moveTo>
                    <a:pt x="1355" y="0"/>
                  </a:moveTo>
                  <a:cubicBezTo>
                    <a:pt x="1355" y="0"/>
                    <a:pt x="0" y="699"/>
                    <a:pt x="66" y="1366"/>
                  </a:cubicBezTo>
                  <a:cubicBezTo>
                    <a:pt x="142" y="2035"/>
                    <a:pt x="1348" y="4283"/>
                    <a:pt x="2062" y="4283"/>
                  </a:cubicBezTo>
                  <a:cubicBezTo>
                    <a:pt x="2070" y="4283"/>
                    <a:pt x="2079" y="4282"/>
                    <a:pt x="2087" y="4282"/>
                  </a:cubicBezTo>
                  <a:cubicBezTo>
                    <a:pt x="2797" y="4216"/>
                    <a:pt x="3714" y="2993"/>
                    <a:pt x="3714" y="2993"/>
                  </a:cubicBezTo>
                  <a:cubicBezTo>
                    <a:pt x="3714" y="2993"/>
                    <a:pt x="2600" y="1519"/>
                    <a:pt x="2207" y="874"/>
                  </a:cubicBezTo>
                  <a:cubicBezTo>
                    <a:pt x="1803" y="230"/>
                    <a:pt x="1355" y="0"/>
                    <a:pt x="13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0" name="Google Shape;3460;p81"/>
            <p:cNvSpPr/>
            <p:nvPr>
              <p:custDataLst>
                <p:tags r:id="rId22"/>
              </p:custDataLst>
            </p:nvPr>
          </p:nvSpPr>
          <p:spPr>
            <a:xfrm>
              <a:off x="4188075" y="1737550"/>
              <a:ext cx="9850" cy="4650"/>
            </a:xfrm>
            <a:custGeom>
              <a:avLst/>
              <a:gdLst/>
              <a:ahLst/>
              <a:cxnLst/>
              <a:rect l="l" t="t" r="r" b="b"/>
              <a:pathLst>
                <a:path w="394" h="186" extrusionOk="0">
                  <a:moveTo>
                    <a:pt x="1" y="1"/>
                  </a:moveTo>
                  <a:cubicBezTo>
                    <a:pt x="143" y="120"/>
                    <a:pt x="274" y="186"/>
                    <a:pt x="394" y="186"/>
                  </a:cubicBezTo>
                  <a:cubicBezTo>
                    <a:pt x="274" y="175"/>
                    <a:pt x="143" y="120"/>
                    <a:pt x="1" y="1"/>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1" name="Google Shape;3461;p81"/>
            <p:cNvSpPr/>
            <p:nvPr>
              <p:custDataLst>
                <p:tags r:id="rId23"/>
              </p:custDataLst>
            </p:nvPr>
          </p:nvSpPr>
          <p:spPr>
            <a:xfrm>
              <a:off x="4180975" y="1702850"/>
              <a:ext cx="58475" cy="39350"/>
            </a:xfrm>
            <a:custGeom>
              <a:avLst/>
              <a:gdLst/>
              <a:ahLst/>
              <a:cxnLst/>
              <a:rect l="l" t="t" r="r" b="b"/>
              <a:pathLst>
                <a:path w="2339" h="1574" extrusionOk="0">
                  <a:moveTo>
                    <a:pt x="318" y="1"/>
                  </a:moveTo>
                  <a:cubicBezTo>
                    <a:pt x="197" y="394"/>
                    <a:pt x="66" y="777"/>
                    <a:pt x="1" y="1126"/>
                  </a:cubicBezTo>
                  <a:cubicBezTo>
                    <a:pt x="88" y="1224"/>
                    <a:pt x="175" y="1312"/>
                    <a:pt x="274" y="1377"/>
                  </a:cubicBezTo>
                  <a:lnTo>
                    <a:pt x="274" y="1389"/>
                  </a:lnTo>
                  <a:lnTo>
                    <a:pt x="285" y="1389"/>
                  </a:lnTo>
                  <a:cubicBezTo>
                    <a:pt x="427" y="1508"/>
                    <a:pt x="558" y="1574"/>
                    <a:pt x="678" y="1574"/>
                  </a:cubicBezTo>
                  <a:lnTo>
                    <a:pt x="711" y="1574"/>
                  </a:lnTo>
                  <a:cubicBezTo>
                    <a:pt x="1421" y="1508"/>
                    <a:pt x="2338" y="285"/>
                    <a:pt x="2338" y="285"/>
                  </a:cubicBezTo>
                  <a:cubicBezTo>
                    <a:pt x="2338" y="285"/>
                    <a:pt x="2316" y="263"/>
                    <a:pt x="2284" y="219"/>
                  </a:cubicBezTo>
                  <a:cubicBezTo>
                    <a:pt x="2022" y="307"/>
                    <a:pt x="1738" y="372"/>
                    <a:pt x="1454" y="372"/>
                  </a:cubicBezTo>
                  <a:lnTo>
                    <a:pt x="1399" y="372"/>
                  </a:lnTo>
                  <a:cubicBezTo>
                    <a:pt x="951" y="372"/>
                    <a:pt x="591" y="209"/>
                    <a:pt x="31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2" name="Google Shape;3462;p81"/>
            <p:cNvSpPr/>
            <p:nvPr>
              <p:custDataLst>
                <p:tags r:id="rId24"/>
              </p:custDataLst>
            </p:nvPr>
          </p:nvSpPr>
          <p:spPr>
            <a:xfrm>
              <a:off x="4007050" y="1596750"/>
              <a:ext cx="196350" cy="266650"/>
            </a:xfrm>
            <a:custGeom>
              <a:avLst/>
              <a:gdLst/>
              <a:ahLst/>
              <a:cxnLst/>
              <a:rect l="l" t="t" r="r" b="b"/>
              <a:pathLst>
                <a:path w="7854" h="10666" extrusionOk="0">
                  <a:moveTo>
                    <a:pt x="2945" y="0"/>
                  </a:moveTo>
                  <a:cubicBezTo>
                    <a:pt x="1909" y="0"/>
                    <a:pt x="1565" y="5987"/>
                    <a:pt x="1202" y="6921"/>
                  </a:cubicBezTo>
                  <a:cubicBezTo>
                    <a:pt x="830" y="7915"/>
                    <a:pt x="0" y="9543"/>
                    <a:pt x="0" y="9543"/>
                  </a:cubicBezTo>
                  <a:cubicBezTo>
                    <a:pt x="0" y="9543"/>
                    <a:pt x="153" y="9740"/>
                    <a:pt x="3517" y="10329"/>
                  </a:cubicBezTo>
                  <a:cubicBezTo>
                    <a:pt x="4911" y="10577"/>
                    <a:pt x="5696" y="10665"/>
                    <a:pt x="6133" y="10665"/>
                  </a:cubicBezTo>
                  <a:cubicBezTo>
                    <a:pt x="6756" y="10665"/>
                    <a:pt x="6678" y="10488"/>
                    <a:pt x="6652" y="10340"/>
                  </a:cubicBezTo>
                  <a:cubicBezTo>
                    <a:pt x="6281" y="8264"/>
                    <a:pt x="6794" y="6594"/>
                    <a:pt x="6914" y="5621"/>
                  </a:cubicBezTo>
                  <a:cubicBezTo>
                    <a:pt x="7023" y="4649"/>
                    <a:pt x="7853" y="3109"/>
                    <a:pt x="7493" y="2213"/>
                  </a:cubicBezTo>
                  <a:cubicBezTo>
                    <a:pt x="6892" y="728"/>
                    <a:pt x="4314" y="761"/>
                    <a:pt x="3113" y="51"/>
                  </a:cubicBezTo>
                  <a:cubicBezTo>
                    <a:pt x="3055" y="17"/>
                    <a:pt x="2999" y="0"/>
                    <a:pt x="29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3" name="Google Shape;3463;p81"/>
            <p:cNvSpPr/>
            <p:nvPr>
              <p:custDataLst>
                <p:tags r:id="rId25"/>
              </p:custDataLst>
            </p:nvPr>
          </p:nvSpPr>
          <p:spPr>
            <a:xfrm>
              <a:off x="4007050" y="1769775"/>
              <a:ext cx="30050" cy="65550"/>
            </a:xfrm>
            <a:custGeom>
              <a:avLst/>
              <a:gdLst/>
              <a:ahLst/>
              <a:cxnLst/>
              <a:rect l="l" t="t" r="r" b="b"/>
              <a:pathLst>
                <a:path w="1202" h="2622" extrusionOk="0">
                  <a:moveTo>
                    <a:pt x="1202" y="0"/>
                  </a:moveTo>
                  <a:cubicBezTo>
                    <a:pt x="830" y="983"/>
                    <a:pt x="0" y="2622"/>
                    <a:pt x="0" y="2622"/>
                  </a:cubicBezTo>
                  <a:cubicBezTo>
                    <a:pt x="0" y="2622"/>
                    <a:pt x="830" y="994"/>
                    <a:pt x="1202"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4" name="Google Shape;3464;p81"/>
            <p:cNvSpPr/>
            <p:nvPr>
              <p:custDataLst>
                <p:tags r:id="rId26"/>
              </p:custDataLst>
            </p:nvPr>
          </p:nvSpPr>
          <p:spPr>
            <a:xfrm>
              <a:off x="4135925" y="1861525"/>
              <a:ext cx="24325" cy="1925"/>
            </a:xfrm>
            <a:custGeom>
              <a:avLst/>
              <a:gdLst/>
              <a:ahLst/>
              <a:cxnLst/>
              <a:rect l="l" t="t" r="r" b="b"/>
              <a:pathLst>
                <a:path w="973" h="77" extrusionOk="0">
                  <a:moveTo>
                    <a:pt x="1" y="0"/>
                  </a:moveTo>
                  <a:lnTo>
                    <a:pt x="1" y="0"/>
                  </a:lnTo>
                  <a:cubicBezTo>
                    <a:pt x="438" y="55"/>
                    <a:pt x="754" y="77"/>
                    <a:pt x="973" y="77"/>
                  </a:cubicBezTo>
                  <a:lnTo>
                    <a:pt x="973" y="77"/>
                  </a:lnTo>
                  <a:cubicBezTo>
                    <a:pt x="754" y="77"/>
                    <a:pt x="438" y="55"/>
                    <a:pt x="1" y="0"/>
                  </a:cubicBezTo>
                  <a:close/>
                </a:path>
              </a:pathLst>
            </a:custGeom>
            <a:solidFill>
              <a:srgbClr val="2E9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5" name="Google Shape;3465;p81"/>
            <p:cNvSpPr/>
            <p:nvPr>
              <p:custDataLst>
                <p:tags r:id="rId27"/>
              </p:custDataLst>
            </p:nvPr>
          </p:nvSpPr>
          <p:spPr>
            <a:xfrm>
              <a:off x="4100700" y="1856075"/>
              <a:ext cx="35250" cy="5475"/>
            </a:xfrm>
            <a:custGeom>
              <a:avLst/>
              <a:gdLst/>
              <a:ahLst/>
              <a:cxnLst/>
              <a:rect l="l" t="t" r="r" b="b"/>
              <a:pathLst>
                <a:path w="1410" h="219" extrusionOk="0">
                  <a:moveTo>
                    <a:pt x="0" y="0"/>
                  </a:moveTo>
                  <a:lnTo>
                    <a:pt x="0" y="0"/>
                  </a:lnTo>
                  <a:cubicBezTo>
                    <a:pt x="568" y="98"/>
                    <a:pt x="1039" y="163"/>
                    <a:pt x="1410" y="218"/>
                  </a:cubicBezTo>
                  <a:lnTo>
                    <a:pt x="1410" y="218"/>
                  </a:lnTo>
                  <a:cubicBezTo>
                    <a:pt x="1039" y="163"/>
                    <a:pt x="568" y="98"/>
                    <a:pt x="0" y="0"/>
                  </a:cubicBezTo>
                  <a:close/>
                </a:path>
              </a:pathLst>
            </a:custGeom>
            <a:solidFill>
              <a:srgbClr val="37A5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6" name="Google Shape;3466;p81"/>
            <p:cNvSpPr/>
            <p:nvPr>
              <p:custDataLst>
                <p:tags r:id="rId28"/>
              </p:custDataLst>
            </p:nvPr>
          </p:nvSpPr>
          <p:spPr>
            <a:xfrm>
              <a:off x="4053475" y="1847325"/>
              <a:ext cx="47250" cy="8775"/>
            </a:xfrm>
            <a:custGeom>
              <a:avLst/>
              <a:gdLst/>
              <a:ahLst/>
              <a:cxnLst/>
              <a:rect l="l" t="t" r="r" b="b"/>
              <a:pathLst>
                <a:path w="1890" h="351" extrusionOk="0">
                  <a:moveTo>
                    <a:pt x="0" y="1"/>
                  </a:moveTo>
                  <a:cubicBezTo>
                    <a:pt x="448" y="88"/>
                    <a:pt x="994" y="186"/>
                    <a:pt x="1660" y="306"/>
                  </a:cubicBezTo>
                  <a:cubicBezTo>
                    <a:pt x="1736" y="328"/>
                    <a:pt x="1813" y="339"/>
                    <a:pt x="1889" y="350"/>
                  </a:cubicBezTo>
                  <a:lnTo>
                    <a:pt x="1889" y="350"/>
                  </a:lnTo>
                  <a:cubicBezTo>
                    <a:pt x="1813" y="339"/>
                    <a:pt x="1736" y="328"/>
                    <a:pt x="1660" y="306"/>
                  </a:cubicBezTo>
                  <a:cubicBezTo>
                    <a:pt x="994" y="186"/>
                    <a:pt x="448" y="88"/>
                    <a:pt x="0" y="1"/>
                  </a:cubicBezTo>
                  <a:close/>
                </a:path>
              </a:pathLst>
            </a:custGeom>
            <a:solidFill>
              <a:srgbClr val="2E9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7" name="Google Shape;3467;p81"/>
            <p:cNvSpPr/>
            <p:nvPr>
              <p:custDataLst>
                <p:tags r:id="rId29"/>
              </p:custDataLst>
            </p:nvPr>
          </p:nvSpPr>
          <p:spPr>
            <a:xfrm>
              <a:off x="4172800" y="1851700"/>
              <a:ext cx="550" cy="3550"/>
            </a:xfrm>
            <a:custGeom>
              <a:avLst/>
              <a:gdLst/>
              <a:ahLst/>
              <a:cxnLst/>
              <a:rect l="l" t="t" r="r" b="b"/>
              <a:pathLst>
                <a:path w="22" h="142" extrusionOk="0">
                  <a:moveTo>
                    <a:pt x="0" y="0"/>
                  </a:moveTo>
                  <a:cubicBezTo>
                    <a:pt x="0" y="54"/>
                    <a:pt x="11" y="98"/>
                    <a:pt x="22" y="142"/>
                  </a:cubicBezTo>
                  <a:cubicBezTo>
                    <a:pt x="11" y="98"/>
                    <a:pt x="11" y="54"/>
                    <a:pt x="0"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8" name="Google Shape;3468;p81"/>
            <p:cNvSpPr/>
            <p:nvPr>
              <p:custDataLst>
                <p:tags r:id="rId30"/>
              </p:custDataLst>
            </p:nvPr>
          </p:nvSpPr>
          <p:spPr>
            <a:xfrm>
              <a:off x="4007050" y="1599925"/>
              <a:ext cx="166850" cy="263525"/>
            </a:xfrm>
            <a:custGeom>
              <a:avLst/>
              <a:gdLst/>
              <a:ahLst/>
              <a:cxnLst/>
              <a:rect l="l" t="t" r="r" b="b"/>
              <a:pathLst>
                <a:path w="6674" h="10541" extrusionOk="0">
                  <a:moveTo>
                    <a:pt x="5527" y="710"/>
                  </a:moveTo>
                  <a:lnTo>
                    <a:pt x="5527" y="710"/>
                  </a:lnTo>
                  <a:cubicBezTo>
                    <a:pt x="5549" y="765"/>
                    <a:pt x="5571" y="819"/>
                    <a:pt x="5603" y="874"/>
                  </a:cubicBezTo>
                  <a:cubicBezTo>
                    <a:pt x="5669" y="841"/>
                    <a:pt x="5734" y="819"/>
                    <a:pt x="5800" y="797"/>
                  </a:cubicBezTo>
                  <a:cubicBezTo>
                    <a:pt x="5702" y="776"/>
                    <a:pt x="5615" y="743"/>
                    <a:pt x="5527" y="710"/>
                  </a:cubicBezTo>
                  <a:close/>
                  <a:moveTo>
                    <a:pt x="3255" y="0"/>
                  </a:moveTo>
                  <a:lnTo>
                    <a:pt x="3255" y="0"/>
                  </a:lnTo>
                  <a:cubicBezTo>
                    <a:pt x="3321" y="186"/>
                    <a:pt x="3572" y="1016"/>
                    <a:pt x="3135" y="1835"/>
                  </a:cubicBezTo>
                  <a:lnTo>
                    <a:pt x="3135" y="1846"/>
                  </a:lnTo>
                  <a:lnTo>
                    <a:pt x="3124" y="1846"/>
                  </a:lnTo>
                  <a:lnTo>
                    <a:pt x="3124" y="1857"/>
                  </a:lnTo>
                  <a:cubicBezTo>
                    <a:pt x="3124" y="1857"/>
                    <a:pt x="3113" y="1857"/>
                    <a:pt x="3113" y="1868"/>
                  </a:cubicBezTo>
                  <a:lnTo>
                    <a:pt x="3113" y="1879"/>
                  </a:lnTo>
                  <a:lnTo>
                    <a:pt x="3102" y="1879"/>
                  </a:lnTo>
                  <a:lnTo>
                    <a:pt x="3102" y="1890"/>
                  </a:lnTo>
                  <a:lnTo>
                    <a:pt x="3102" y="1901"/>
                  </a:lnTo>
                  <a:lnTo>
                    <a:pt x="3091" y="1901"/>
                  </a:lnTo>
                  <a:lnTo>
                    <a:pt x="3091" y="1912"/>
                  </a:lnTo>
                  <a:cubicBezTo>
                    <a:pt x="3091" y="1912"/>
                    <a:pt x="3091" y="1923"/>
                    <a:pt x="3081" y="1923"/>
                  </a:cubicBezTo>
                  <a:cubicBezTo>
                    <a:pt x="2763" y="2458"/>
                    <a:pt x="2338" y="2578"/>
                    <a:pt x="2021" y="2578"/>
                  </a:cubicBezTo>
                  <a:cubicBezTo>
                    <a:pt x="1977" y="2578"/>
                    <a:pt x="1933" y="2578"/>
                    <a:pt x="1890" y="2567"/>
                  </a:cubicBezTo>
                  <a:cubicBezTo>
                    <a:pt x="1584" y="4293"/>
                    <a:pt x="1398" y="6281"/>
                    <a:pt x="1202" y="6794"/>
                  </a:cubicBezTo>
                  <a:cubicBezTo>
                    <a:pt x="830" y="7777"/>
                    <a:pt x="0" y="9416"/>
                    <a:pt x="0" y="9416"/>
                  </a:cubicBezTo>
                  <a:cubicBezTo>
                    <a:pt x="0" y="9426"/>
                    <a:pt x="110" y="9547"/>
                    <a:pt x="1857" y="9897"/>
                  </a:cubicBezTo>
                  <a:cubicBezTo>
                    <a:pt x="2305" y="9984"/>
                    <a:pt x="2851" y="10082"/>
                    <a:pt x="3517" y="10202"/>
                  </a:cubicBezTo>
                  <a:cubicBezTo>
                    <a:pt x="3593" y="10224"/>
                    <a:pt x="3670" y="10235"/>
                    <a:pt x="3746" y="10246"/>
                  </a:cubicBezTo>
                  <a:cubicBezTo>
                    <a:pt x="4314" y="10344"/>
                    <a:pt x="4785" y="10409"/>
                    <a:pt x="5156" y="10464"/>
                  </a:cubicBezTo>
                  <a:cubicBezTo>
                    <a:pt x="5593" y="10519"/>
                    <a:pt x="5909" y="10541"/>
                    <a:pt x="6128" y="10541"/>
                  </a:cubicBezTo>
                  <a:cubicBezTo>
                    <a:pt x="6608" y="10541"/>
                    <a:pt x="6674" y="10431"/>
                    <a:pt x="6663" y="10322"/>
                  </a:cubicBezTo>
                  <a:cubicBezTo>
                    <a:pt x="6663" y="10290"/>
                    <a:pt x="6652" y="10246"/>
                    <a:pt x="6652" y="10213"/>
                  </a:cubicBezTo>
                  <a:cubicBezTo>
                    <a:pt x="6641" y="10169"/>
                    <a:pt x="6630" y="10125"/>
                    <a:pt x="6630" y="10071"/>
                  </a:cubicBezTo>
                  <a:cubicBezTo>
                    <a:pt x="6445" y="10093"/>
                    <a:pt x="6259" y="10104"/>
                    <a:pt x="6073" y="10104"/>
                  </a:cubicBezTo>
                  <a:cubicBezTo>
                    <a:pt x="4205" y="10104"/>
                    <a:pt x="2807" y="9099"/>
                    <a:pt x="2578" y="8443"/>
                  </a:cubicBezTo>
                  <a:cubicBezTo>
                    <a:pt x="2316" y="7690"/>
                    <a:pt x="2960" y="3867"/>
                    <a:pt x="3670" y="2436"/>
                  </a:cubicBezTo>
                  <a:cubicBezTo>
                    <a:pt x="3823" y="2130"/>
                    <a:pt x="4030" y="1868"/>
                    <a:pt x="4271" y="1649"/>
                  </a:cubicBezTo>
                  <a:cubicBezTo>
                    <a:pt x="4195" y="1540"/>
                    <a:pt x="4140" y="1431"/>
                    <a:pt x="4118" y="1333"/>
                  </a:cubicBezTo>
                  <a:cubicBezTo>
                    <a:pt x="4052" y="1005"/>
                    <a:pt x="4107" y="962"/>
                    <a:pt x="4140" y="809"/>
                  </a:cubicBezTo>
                  <a:cubicBezTo>
                    <a:pt x="4151" y="754"/>
                    <a:pt x="4151" y="688"/>
                    <a:pt x="4151" y="612"/>
                  </a:cubicBezTo>
                  <a:cubicBezTo>
                    <a:pt x="4140" y="513"/>
                    <a:pt x="4118" y="416"/>
                    <a:pt x="4085" y="317"/>
                  </a:cubicBezTo>
                  <a:cubicBezTo>
                    <a:pt x="3780" y="219"/>
                    <a:pt x="3496" y="120"/>
                    <a:pt x="32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9" name="Google Shape;3469;p81"/>
            <p:cNvSpPr/>
            <p:nvPr>
              <p:custDataLst>
                <p:tags r:id="rId31"/>
              </p:custDataLst>
            </p:nvPr>
          </p:nvSpPr>
          <p:spPr>
            <a:xfrm>
              <a:off x="3967725" y="1369700"/>
              <a:ext cx="82200" cy="257150"/>
            </a:xfrm>
            <a:custGeom>
              <a:avLst/>
              <a:gdLst/>
              <a:ahLst/>
              <a:cxnLst/>
              <a:rect l="l" t="t" r="r" b="b"/>
              <a:pathLst>
                <a:path w="3288" h="10286" extrusionOk="0">
                  <a:moveTo>
                    <a:pt x="1011" y="1"/>
                  </a:moveTo>
                  <a:cubicBezTo>
                    <a:pt x="1009" y="1"/>
                    <a:pt x="1007" y="1"/>
                    <a:pt x="1005" y="1"/>
                  </a:cubicBezTo>
                  <a:cubicBezTo>
                    <a:pt x="787" y="12"/>
                    <a:pt x="797" y="1072"/>
                    <a:pt x="797" y="1072"/>
                  </a:cubicBezTo>
                  <a:cubicBezTo>
                    <a:pt x="797" y="1072"/>
                    <a:pt x="659" y="131"/>
                    <a:pt x="501" y="131"/>
                  </a:cubicBezTo>
                  <a:cubicBezTo>
                    <a:pt x="487" y="131"/>
                    <a:pt x="473" y="138"/>
                    <a:pt x="459" y="154"/>
                  </a:cubicBezTo>
                  <a:cubicBezTo>
                    <a:pt x="284" y="351"/>
                    <a:pt x="459" y="1246"/>
                    <a:pt x="459" y="1246"/>
                  </a:cubicBezTo>
                  <a:cubicBezTo>
                    <a:pt x="459" y="1246"/>
                    <a:pt x="319" y="583"/>
                    <a:pt x="188" y="583"/>
                  </a:cubicBezTo>
                  <a:cubicBezTo>
                    <a:pt x="173" y="583"/>
                    <a:pt x="157" y="592"/>
                    <a:pt x="142" y="613"/>
                  </a:cubicBezTo>
                  <a:cubicBezTo>
                    <a:pt x="0" y="809"/>
                    <a:pt x="416" y="1989"/>
                    <a:pt x="503" y="2360"/>
                  </a:cubicBezTo>
                  <a:cubicBezTo>
                    <a:pt x="590" y="2721"/>
                    <a:pt x="623" y="2874"/>
                    <a:pt x="623" y="2874"/>
                  </a:cubicBezTo>
                  <a:cubicBezTo>
                    <a:pt x="623" y="2874"/>
                    <a:pt x="219" y="5758"/>
                    <a:pt x="306" y="6751"/>
                  </a:cubicBezTo>
                  <a:cubicBezTo>
                    <a:pt x="404" y="7734"/>
                    <a:pt x="404" y="8357"/>
                    <a:pt x="612" y="8598"/>
                  </a:cubicBezTo>
                  <a:cubicBezTo>
                    <a:pt x="809" y="8827"/>
                    <a:pt x="2010" y="10159"/>
                    <a:pt x="2545" y="10280"/>
                  </a:cubicBezTo>
                  <a:cubicBezTo>
                    <a:pt x="2563" y="10284"/>
                    <a:pt x="2581" y="10286"/>
                    <a:pt x="2598" y="10286"/>
                  </a:cubicBezTo>
                  <a:cubicBezTo>
                    <a:pt x="3094" y="10286"/>
                    <a:pt x="3288" y="8674"/>
                    <a:pt x="3288" y="8674"/>
                  </a:cubicBezTo>
                  <a:cubicBezTo>
                    <a:pt x="3288" y="8674"/>
                    <a:pt x="2239" y="7931"/>
                    <a:pt x="2174" y="7724"/>
                  </a:cubicBezTo>
                  <a:cubicBezTo>
                    <a:pt x="2098" y="7505"/>
                    <a:pt x="1868" y="5441"/>
                    <a:pt x="1780" y="4425"/>
                  </a:cubicBezTo>
                  <a:cubicBezTo>
                    <a:pt x="1683" y="3409"/>
                    <a:pt x="1661" y="2972"/>
                    <a:pt x="1846" y="2525"/>
                  </a:cubicBezTo>
                  <a:cubicBezTo>
                    <a:pt x="2043" y="2076"/>
                    <a:pt x="2229" y="1224"/>
                    <a:pt x="2076" y="1203"/>
                  </a:cubicBezTo>
                  <a:cubicBezTo>
                    <a:pt x="2074" y="1202"/>
                    <a:pt x="2071" y="1202"/>
                    <a:pt x="2069" y="1202"/>
                  </a:cubicBezTo>
                  <a:cubicBezTo>
                    <a:pt x="2004" y="1202"/>
                    <a:pt x="1908" y="1350"/>
                    <a:pt x="1814" y="1498"/>
                  </a:cubicBezTo>
                  <a:cubicBezTo>
                    <a:pt x="1731" y="1644"/>
                    <a:pt x="1642" y="1789"/>
                    <a:pt x="1583" y="1789"/>
                  </a:cubicBezTo>
                  <a:cubicBezTo>
                    <a:pt x="1571" y="1789"/>
                    <a:pt x="1561" y="1783"/>
                    <a:pt x="1551" y="1771"/>
                  </a:cubicBezTo>
                  <a:cubicBezTo>
                    <a:pt x="1453" y="1618"/>
                    <a:pt x="1453" y="132"/>
                    <a:pt x="1334" y="132"/>
                  </a:cubicBezTo>
                  <a:cubicBezTo>
                    <a:pt x="1334" y="132"/>
                    <a:pt x="1333" y="132"/>
                    <a:pt x="1333" y="132"/>
                  </a:cubicBezTo>
                  <a:cubicBezTo>
                    <a:pt x="1205" y="143"/>
                    <a:pt x="1087" y="1127"/>
                    <a:pt x="1082" y="1169"/>
                  </a:cubicBezTo>
                  <a:lnTo>
                    <a:pt x="1082" y="1169"/>
                  </a:lnTo>
                  <a:cubicBezTo>
                    <a:pt x="1087" y="1124"/>
                    <a:pt x="1217" y="1"/>
                    <a:pt x="1011" y="1"/>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0" name="Google Shape;3470;p81"/>
            <p:cNvSpPr/>
            <p:nvPr>
              <p:custDataLst>
                <p:tags r:id="rId32"/>
              </p:custDataLst>
            </p:nvPr>
          </p:nvSpPr>
          <p:spPr>
            <a:xfrm>
              <a:off x="3994750" y="1373000"/>
              <a:ext cx="6325" cy="25975"/>
            </a:xfrm>
            <a:custGeom>
              <a:avLst/>
              <a:gdLst/>
              <a:ahLst/>
              <a:cxnLst/>
              <a:rect l="l" t="t" r="r" b="b"/>
              <a:pathLst>
                <a:path w="253" h="1039" extrusionOk="0">
                  <a:moveTo>
                    <a:pt x="252" y="0"/>
                  </a:moveTo>
                  <a:lnTo>
                    <a:pt x="252" y="0"/>
                  </a:lnTo>
                  <a:cubicBezTo>
                    <a:pt x="121" y="12"/>
                    <a:pt x="0" y="995"/>
                    <a:pt x="0" y="1038"/>
                  </a:cubicBezTo>
                  <a:cubicBezTo>
                    <a:pt x="12" y="929"/>
                    <a:pt x="131" y="12"/>
                    <a:pt x="252"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1" name="Google Shape;3471;p81"/>
            <p:cNvSpPr/>
            <p:nvPr>
              <p:custDataLst>
                <p:tags r:id="rId33"/>
              </p:custDataLst>
            </p:nvPr>
          </p:nvSpPr>
          <p:spPr>
            <a:xfrm>
              <a:off x="3970725" y="1369725"/>
              <a:ext cx="56550" cy="247425"/>
            </a:xfrm>
            <a:custGeom>
              <a:avLst/>
              <a:gdLst/>
              <a:ahLst/>
              <a:cxnLst/>
              <a:rect l="l" t="t" r="r" b="b"/>
              <a:pathLst>
                <a:path w="2262" h="9897" extrusionOk="0">
                  <a:moveTo>
                    <a:pt x="885" y="0"/>
                  </a:moveTo>
                  <a:cubicBezTo>
                    <a:pt x="677" y="11"/>
                    <a:pt x="677" y="1016"/>
                    <a:pt x="677" y="1060"/>
                  </a:cubicBezTo>
                  <a:lnTo>
                    <a:pt x="677" y="1071"/>
                  </a:lnTo>
                  <a:cubicBezTo>
                    <a:pt x="677" y="1071"/>
                    <a:pt x="667" y="995"/>
                    <a:pt x="645" y="885"/>
                  </a:cubicBezTo>
                  <a:cubicBezTo>
                    <a:pt x="601" y="612"/>
                    <a:pt x="492" y="143"/>
                    <a:pt x="383" y="131"/>
                  </a:cubicBezTo>
                  <a:cubicBezTo>
                    <a:pt x="372" y="131"/>
                    <a:pt x="350" y="143"/>
                    <a:pt x="339" y="153"/>
                  </a:cubicBezTo>
                  <a:cubicBezTo>
                    <a:pt x="284" y="219"/>
                    <a:pt x="262" y="361"/>
                    <a:pt x="262" y="514"/>
                  </a:cubicBezTo>
                  <a:cubicBezTo>
                    <a:pt x="262" y="842"/>
                    <a:pt x="339" y="1235"/>
                    <a:pt x="339" y="1245"/>
                  </a:cubicBezTo>
                  <a:cubicBezTo>
                    <a:pt x="339" y="1235"/>
                    <a:pt x="208" y="579"/>
                    <a:pt x="77" y="579"/>
                  </a:cubicBezTo>
                  <a:cubicBezTo>
                    <a:pt x="55" y="579"/>
                    <a:pt x="44" y="590"/>
                    <a:pt x="22" y="612"/>
                  </a:cubicBezTo>
                  <a:cubicBezTo>
                    <a:pt x="0" y="634"/>
                    <a:pt x="0" y="689"/>
                    <a:pt x="0" y="754"/>
                  </a:cubicBezTo>
                  <a:cubicBezTo>
                    <a:pt x="0" y="1126"/>
                    <a:pt x="306" y="2043"/>
                    <a:pt x="383" y="2359"/>
                  </a:cubicBezTo>
                  <a:cubicBezTo>
                    <a:pt x="470" y="2720"/>
                    <a:pt x="503" y="2873"/>
                    <a:pt x="503" y="2873"/>
                  </a:cubicBezTo>
                  <a:cubicBezTo>
                    <a:pt x="503" y="2873"/>
                    <a:pt x="99" y="5757"/>
                    <a:pt x="186" y="6750"/>
                  </a:cubicBezTo>
                  <a:cubicBezTo>
                    <a:pt x="219" y="7089"/>
                    <a:pt x="240" y="7395"/>
                    <a:pt x="262" y="7646"/>
                  </a:cubicBezTo>
                  <a:cubicBezTo>
                    <a:pt x="306" y="8127"/>
                    <a:pt x="361" y="8444"/>
                    <a:pt x="492" y="8597"/>
                  </a:cubicBezTo>
                  <a:cubicBezTo>
                    <a:pt x="492" y="8607"/>
                    <a:pt x="503" y="8619"/>
                    <a:pt x="514" y="8629"/>
                  </a:cubicBezTo>
                  <a:cubicBezTo>
                    <a:pt x="699" y="8837"/>
                    <a:pt x="1279" y="9471"/>
                    <a:pt x="1792" y="9896"/>
                  </a:cubicBezTo>
                  <a:lnTo>
                    <a:pt x="1923" y="9700"/>
                  </a:lnTo>
                  <a:cubicBezTo>
                    <a:pt x="2032" y="9525"/>
                    <a:pt x="2152" y="9306"/>
                    <a:pt x="2262" y="9088"/>
                  </a:cubicBezTo>
                  <a:cubicBezTo>
                    <a:pt x="1639" y="8466"/>
                    <a:pt x="1114" y="7876"/>
                    <a:pt x="1049" y="7515"/>
                  </a:cubicBezTo>
                  <a:cubicBezTo>
                    <a:pt x="885" y="6631"/>
                    <a:pt x="961" y="2349"/>
                    <a:pt x="1016" y="1704"/>
                  </a:cubicBezTo>
                  <a:cubicBezTo>
                    <a:pt x="1038" y="1355"/>
                    <a:pt x="1191" y="1104"/>
                    <a:pt x="1333" y="961"/>
                  </a:cubicBezTo>
                  <a:cubicBezTo>
                    <a:pt x="1333" y="918"/>
                    <a:pt x="1333" y="885"/>
                    <a:pt x="1322" y="842"/>
                  </a:cubicBezTo>
                  <a:cubicBezTo>
                    <a:pt x="1300" y="481"/>
                    <a:pt x="1267" y="153"/>
                    <a:pt x="1213" y="131"/>
                  </a:cubicBezTo>
                  <a:cubicBezTo>
                    <a:pt x="1117" y="139"/>
                    <a:pt x="1026" y="671"/>
                    <a:pt x="985" y="971"/>
                  </a:cubicBezTo>
                  <a:lnTo>
                    <a:pt x="985" y="971"/>
                  </a:lnTo>
                  <a:cubicBezTo>
                    <a:pt x="1017" y="637"/>
                    <a:pt x="1052" y="0"/>
                    <a:pt x="896"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2" name="Google Shape;3472;p81"/>
            <p:cNvSpPr/>
            <p:nvPr>
              <p:custDataLst>
                <p:tags r:id="rId34"/>
              </p:custDataLst>
            </p:nvPr>
          </p:nvSpPr>
          <p:spPr>
            <a:xfrm>
              <a:off x="3974550" y="1441550"/>
              <a:ext cx="42625" cy="62150"/>
            </a:xfrm>
            <a:custGeom>
              <a:avLst/>
              <a:gdLst/>
              <a:ahLst/>
              <a:cxnLst/>
              <a:rect l="l" t="t" r="r" b="b"/>
              <a:pathLst>
                <a:path w="1705" h="2486" extrusionOk="0">
                  <a:moveTo>
                    <a:pt x="350" y="0"/>
                  </a:moveTo>
                  <a:cubicBezTo>
                    <a:pt x="208" y="393"/>
                    <a:pt x="0" y="2250"/>
                    <a:pt x="77" y="2381"/>
                  </a:cubicBezTo>
                  <a:cubicBezTo>
                    <a:pt x="113" y="2454"/>
                    <a:pt x="553" y="2486"/>
                    <a:pt x="956" y="2486"/>
                  </a:cubicBezTo>
                  <a:cubicBezTo>
                    <a:pt x="1285" y="2486"/>
                    <a:pt x="1589" y="2464"/>
                    <a:pt x="1628" y="2425"/>
                  </a:cubicBezTo>
                  <a:cubicBezTo>
                    <a:pt x="1704" y="2326"/>
                    <a:pt x="1519" y="634"/>
                    <a:pt x="1497" y="372"/>
                  </a:cubicBezTo>
                  <a:cubicBezTo>
                    <a:pt x="1489" y="197"/>
                    <a:pt x="1458" y="168"/>
                    <a:pt x="1437" y="168"/>
                  </a:cubicBezTo>
                  <a:cubicBezTo>
                    <a:pt x="1427" y="168"/>
                    <a:pt x="1420" y="175"/>
                    <a:pt x="1420" y="175"/>
                  </a:cubicBezTo>
                  <a:cubicBezTo>
                    <a:pt x="1391" y="183"/>
                    <a:pt x="1354" y="186"/>
                    <a:pt x="1311" y="186"/>
                  </a:cubicBezTo>
                  <a:cubicBezTo>
                    <a:pt x="992" y="186"/>
                    <a:pt x="350" y="0"/>
                    <a:pt x="3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3" name="Google Shape;3473;p81"/>
            <p:cNvSpPr/>
            <p:nvPr>
              <p:custDataLst>
                <p:tags r:id="rId35"/>
              </p:custDataLst>
            </p:nvPr>
          </p:nvSpPr>
          <p:spPr>
            <a:xfrm>
              <a:off x="4004850" y="1571525"/>
              <a:ext cx="93425" cy="92825"/>
            </a:xfrm>
            <a:custGeom>
              <a:avLst/>
              <a:gdLst/>
              <a:ahLst/>
              <a:cxnLst/>
              <a:rect l="l" t="t" r="r" b="b"/>
              <a:pathLst>
                <a:path w="3737" h="3713" extrusionOk="0">
                  <a:moveTo>
                    <a:pt x="1377" y="0"/>
                  </a:moveTo>
                  <a:cubicBezTo>
                    <a:pt x="1377" y="0"/>
                    <a:pt x="897" y="1093"/>
                    <a:pt x="558" y="1628"/>
                  </a:cubicBezTo>
                  <a:cubicBezTo>
                    <a:pt x="219" y="2163"/>
                    <a:pt x="1" y="2294"/>
                    <a:pt x="1" y="2294"/>
                  </a:cubicBezTo>
                  <a:lnTo>
                    <a:pt x="1683" y="3637"/>
                  </a:lnTo>
                  <a:cubicBezTo>
                    <a:pt x="1683" y="3637"/>
                    <a:pt x="1863" y="3713"/>
                    <a:pt x="2114" y="3713"/>
                  </a:cubicBezTo>
                  <a:cubicBezTo>
                    <a:pt x="2428" y="3713"/>
                    <a:pt x="2852" y="3594"/>
                    <a:pt x="3169" y="3059"/>
                  </a:cubicBezTo>
                  <a:cubicBezTo>
                    <a:pt x="3737" y="2108"/>
                    <a:pt x="3332" y="1103"/>
                    <a:pt x="3332" y="1103"/>
                  </a:cubicBezTo>
                  <a:cubicBezTo>
                    <a:pt x="3332" y="1103"/>
                    <a:pt x="1705" y="241"/>
                    <a:pt x="13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4" name="Google Shape;3474;p81"/>
            <p:cNvSpPr/>
            <p:nvPr>
              <p:custDataLst>
                <p:tags r:id="rId36"/>
              </p:custDataLst>
            </p:nvPr>
          </p:nvSpPr>
          <p:spPr>
            <a:xfrm>
              <a:off x="4004850" y="1618200"/>
              <a:ext cx="47275" cy="45650"/>
            </a:xfrm>
            <a:custGeom>
              <a:avLst/>
              <a:gdLst/>
              <a:ahLst/>
              <a:cxnLst/>
              <a:rect l="l" t="t" r="r" b="b"/>
              <a:pathLst>
                <a:path w="1891" h="1826" extrusionOk="0">
                  <a:moveTo>
                    <a:pt x="1" y="427"/>
                  </a:moveTo>
                  <a:lnTo>
                    <a:pt x="1683" y="1770"/>
                  </a:lnTo>
                  <a:cubicBezTo>
                    <a:pt x="1683" y="1770"/>
                    <a:pt x="1770" y="1804"/>
                    <a:pt x="1890" y="1825"/>
                  </a:cubicBezTo>
                  <a:cubicBezTo>
                    <a:pt x="1770" y="1804"/>
                    <a:pt x="1683" y="1770"/>
                    <a:pt x="1683" y="1770"/>
                  </a:cubicBezTo>
                  <a:lnTo>
                    <a:pt x="1" y="427"/>
                  </a:lnTo>
                  <a:close/>
                  <a:moveTo>
                    <a:pt x="394" y="1"/>
                  </a:moveTo>
                  <a:cubicBezTo>
                    <a:pt x="154" y="340"/>
                    <a:pt x="1" y="427"/>
                    <a:pt x="1" y="427"/>
                  </a:cubicBezTo>
                  <a:lnTo>
                    <a:pt x="1" y="427"/>
                  </a:lnTo>
                  <a:cubicBezTo>
                    <a:pt x="1" y="427"/>
                    <a:pt x="154" y="340"/>
                    <a:pt x="394" y="1"/>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5" name="Google Shape;3475;p81"/>
            <p:cNvSpPr/>
            <p:nvPr>
              <p:custDataLst>
                <p:tags r:id="rId37"/>
              </p:custDataLst>
            </p:nvPr>
          </p:nvSpPr>
          <p:spPr>
            <a:xfrm>
              <a:off x="4084050" y="1645800"/>
              <a:ext cx="1375" cy="2200"/>
            </a:xfrm>
            <a:custGeom>
              <a:avLst/>
              <a:gdLst/>
              <a:ahLst/>
              <a:cxnLst/>
              <a:rect l="l" t="t" r="r" b="b"/>
              <a:pathLst>
                <a:path w="55" h="88" extrusionOk="0">
                  <a:moveTo>
                    <a:pt x="1" y="88"/>
                  </a:moveTo>
                  <a:lnTo>
                    <a:pt x="1" y="88"/>
                  </a:lnTo>
                  <a:lnTo>
                    <a:pt x="1" y="88"/>
                  </a:lnTo>
                  <a:close/>
                  <a:moveTo>
                    <a:pt x="11" y="77"/>
                  </a:moveTo>
                  <a:cubicBezTo>
                    <a:pt x="11" y="77"/>
                    <a:pt x="11" y="88"/>
                    <a:pt x="1" y="88"/>
                  </a:cubicBezTo>
                  <a:cubicBezTo>
                    <a:pt x="11" y="88"/>
                    <a:pt x="11" y="77"/>
                    <a:pt x="11" y="77"/>
                  </a:cubicBezTo>
                  <a:close/>
                  <a:moveTo>
                    <a:pt x="11" y="77"/>
                  </a:moveTo>
                  <a:lnTo>
                    <a:pt x="11" y="77"/>
                  </a:lnTo>
                  <a:lnTo>
                    <a:pt x="11" y="77"/>
                  </a:lnTo>
                  <a:close/>
                  <a:moveTo>
                    <a:pt x="11" y="66"/>
                  </a:moveTo>
                  <a:lnTo>
                    <a:pt x="11" y="77"/>
                  </a:lnTo>
                  <a:lnTo>
                    <a:pt x="11" y="66"/>
                  </a:lnTo>
                  <a:close/>
                  <a:moveTo>
                    <a:pt x="22" y="66"/>
                  </a:moveTo>
                  <a:lnTo>
                    <a:pt x="11" y="66"/>
                  </a:lnTo>
                  <a:lnTo>
                    <a:pt x="22" y="66"/>
                  </a:lnTo>
                  <a:close/>
                  <a:moveTo>
                    <a:pt x="22" y="55"/>
                  </a:moveTo>
                  <a:lnTo>
                    <a:pt x="22" y="66"/>
                  </a:lnTo>
                  <a:lnTo>
                    <a:pt x="22" y="55"/>
                  </a:lnTo>
                  <a:close/>
                  <a:moveTo>
                    <a:pt x="22" y="55"/>
                  </a:moveTo>
                  <a:lnTo>
                    <a:pt x="22" y="55"/>
                  </a:lnTo>
                  <a:lnTo>
                    <a:pt x="22" y="55"/>
                  </a:lnTo>
                  <a:close/>
                  <a:moveTo>
                    <a:pt x="22" y="44"/>
                  </a:moveTo>
                  <a:lnTo>
                    <a:pt x="22" y="55"/>
                  </a:lnTo>
                  <a:lnTo>
                    <a:pt x="22" y="44"/>
                  </a:lnTo>
                  <a:close/>
                  <a:moveTo>
                    <a:pt x="33" y="44"/>
                  </a:moveTo>
                  <a:lnTo>
                    <a:pt x="33" y="44"/>
                  </a:lnTo>
                  <a:lnTo>
                    <a:pt x="33" y="44"/>
                  </a:lnTo>
                  <a:close/>
                  <a:moveTo>
                    <a:pt x="33" y="33"/>
                  </a:moveTo>
                  <a:lnTo>
                    <a:pt x="33" y="44"/>
                  </a:lnTo>
                  <a:lnTo>
                    <a:pt x="33" y="33"/>
                  </a:lnTo>
                  <a:close/>
                  <a:moveTo>
                    <a:pt x="33" y="33"/>
                  </a:moveTo>
                  <a:lnTo>
                    <a:pt x="33" y="33"/>
                  </a:lnTo>
                  <a:lnTo>
                    <a:pt x="33" y="33"/>
                  </a:lnTo>
                  <a:close/>
                  <a:moveTo>
                    <a:pt x="44" y="22"/>
                  </a:moveTo>
                  <a:cubicBezTo>
                    <a:pt x="44" y="22"/>
                    <a:pt x="33" y="22"/>
                    <a:pt x="33" y="33"/>
                  </a:cubicBezTo>
                  <a:cubicBezTo>
                    <a:pt x="33" y="22"/>
                    <a:pt x="44" y="22"/>
                    <a:pt x="44" y="22"/>
                  </a:cubicBezTo>
                  <a:close/>
                  <a:moveTo>
                    <a:pt x="44" y="22"/>
                  </a:moveTo>
                  <a:lnTo>
                    <a:pt x="44" y="22"/>
                  </a:lnTo>
                  <a:lnTo>
                    <a:pt x="44" y="22"/>
                  </a:lnTo>
                  <a:close/>
                  <a:moveTo>
                    <a:pt x="44" y="11"/>
                  </a:moveTo>
                  <a:lnTo>
                    <a:pt x="44" y="22"/>
                  </a:lnTo>
                  <a:lnTo>
                    <a:pt x="44" y="11"/>
                  </a:lnTo>
                  <a:close/>
                  <a:moveTo>
                    <a:pt x="44" y="11"/>
                  </a:moveTo>
                  <a:lnTo>
                    <a:pt x="44" y="11"/>
                  </a:lnTo>
                  <a:lnTo>
                    <a:pt x="44" y="11"/>
                  </a:lnTo>
                  <a:close/>
                  <a:moveTo>
                    <a:pt x="55" y="0"/>
                  </a:moveTo>
                  <a:lnTo>
                    <a:pt x="55" y="11"/>
                  </a:lnTo>
                  <a:close/>
                </a:path>
              </a:pathLst>
            </a:custGeom>
            <a:solidFill>
              <a:srgbClr val="C3BE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6" name="Google Shape;3476;p81"/>
            <p:cNvSpPr/>
            <p:nvPr>
              <p:custDataLst>
                <p:tags r:id="rId38"/>
              </p:custDataLst>
            </p:nvPr>
          </p:nvSpPr>
          <p:spPr>
            <a:xfrm>
              <a:off x="4052100" y="1663825"/>
              <a:ext cx="25" cy="25"/>
            </a:xfrm>
            <a:custGeom>
              <a:avLst/>
              <a:gdLst/>
              <a:ahLst/>
              <a:cxnLst/>
              <a:rect l="l" t="t" r="r" b="b"/>
              <a:pathLst>
                <a:path w="1" h="1" extrusionOk="0">
                  <a:moveTo>
                    <a:pt x="0" y="0"/>
                  </a:moveTo>
                  <a:lnTo>
                    <a:pt x="0"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7" name="Google Shape;3477;p81"/>
            <p:cNvSpPr/>
            <p:nvPr>
              <p:custDataLst>
                <p:tags r:id="rId39"/>
              </p:custDataLst>
            </p:nvPr>
          </p:nvSpPr>
          <p:spPr>
            <a:xfrm>
              <a:off x="4004850" y="1617650"/>
              <a:ext cx="87125" cy="46750"/>
            </a:xfrm>
            <a:custGeom>
              <a:avLst/>
              <a:gdLst/>
              <a:ahLst/>
              <a:cxnLst/>
              <a:rect l="l" t="t" r="r" b="b"/>
              <a:pathLst>
                <a:path w="3485" h="1870" extrusionOk="0">
                  <a:moveTo>
                    <a:pt x="3474" y="1"/>
                  </a:moveTo>
                  <a:lnTo>
                    <a:pt x="3474" y="1"/>
                  </a:lnTo>
                  <a:cubicBezTo>
                    <a:pt x="3310" y="231"/>
                    <a:pt x="2994" y="460"/>
                    <a:pt x="2327" y="515"/>
                  </a:cubicBezTo>
                  <a:cubicBezTo>
                    <a:pt x="2251" y="525"/>
                    <a:pt x="2186" y="525"/>
                    <a:pt x="2109" y="525"/>
                  </a:cubicBezTo>
                  <a:cubicBezTo>
                    <a:pt x="1453" y="525"/>
                    <a:pt x="853" y="285"/>
                    <a:pt x="394" y="23"/>
                  </a:cubicBezTo>
                  <a:cubicBezTo>
                    <a:pt x="154" y="362"/>
                    <a:pt x="1" y="449"/>
                    <a:pt x="1" y="449"/>
                  </a:cubicBezTo>
                  <a:lnTo>
                    <a:pt x="1683" y="1792"/>
                  </a:lnTo>
                  <a:cubicBezTo>
                    <a:pt x="1683" y="1792"/>
                    <a:pt x="1770" y="1826"/>
                    <a:pt x="1890" y="1847"/>
                  </a:cubicBezTo>
                  <a:cubicBezTo>
                    <a:pt x="1956" y="1858"/>
                    <a:pt x="2033" y="1869"/>
                    <a:pt x="2109" y="1869"/>
                  </a:cubicBezTo>
                  <a:cubicBezTo>
                    <a:pt x="2426" y="1869"/>
                    <a:pt x="2851" y="1749"/>
                    <a:pt x="3169" y="1214"/>
                  </a:cubicBezTo>
                  <a:cubicBezTo>
                    <a:pt x="3179" y="1214"/>
                    <a:pt x="3179" y="1203"/>
                    <a:pt x="3179" y="1203"/>
                  </a:cubicBezTo>
                  <a:lnTo>
                    <a:pt x="3179" y="1192"/>
                  </a:lnTo>
                  <a:lnTo>
                    <a:pt x="3190" y="1192"/>
                  </a:lnTo>
                  <a:lnTo>
                    <a:pt x="3190" y="1181"/>
                  </a:lnTo>
                  <a:lnTo>
                    <a:pt x="3190" y="1170"/>
                  </a:lnTo>
                  <a:lnTo>
                    <a:pt x="3201" y="1170"/>
                  </a:lnTo>
                  <a:lnTo>
                    <a:pt x="3201" y="1159"/>
                  </a:lnTo>
                  <a:cubicBezTo>
                    <a:pt x="3201" y="1148"/>
                    <a:pt x="3212" y="1148"/>
                    <a:pt x="3212" y="1148"/>
                  </a:cubicBezTo>
                  <a:lnTo>
                    <a:pt x="3212" y="1137"/>
                  </a:lnTo>
                  <a:lnTo>
                    <a:pt x="3223" y="1137"/>
                  </a:lnTo>
                  <a:lnTo>
                    <a:pt x="3223" y="1126"/>
                  </a:lnTo>
                  <a:cubicBezTo>
                    <a:pt x="3431" y="733"/>
                    <a:pt x="3485" y="329"/>
                    <a:pt x="347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8" name="Google Shape;3478;p81"/>
            <p:cNvSpPr/>
            <p:nvPr>
              <p:custDataLst>
                <p:tags r:id="rId40"/>
              </p:custDataLst>
            </p:nvPr>
          </p:nvSpPr>
          <p:spPr>
            <a:xfrm>
              <a:off x="4102875" y="1589050"/>
              <a:ext cx="64750" cy="70500"/>
            </a:xfrm>
            <a:custGeom>
              <a:avLst/>
              <a:gdLst/>
              <a:ahLst/>
              <a:cxnLst/>
              <a:rect l="l" t="t" r="r" b="b"/>
              <a:pathLst>
                <a:path w="2590" h="2820" extrusionOk="0">
                  <a:moveTo>
                    <a:pt x="1370" y="1"/>
                  </a:moveTo>
                  <a:cubicBezTo>
                    <a:pt x="928" y="1"/>
                    <a:pt x="1" y="227"/>
                    <a:pt x="1" y="227"/>
                  </a:cubicBezTo>
                  <a:cubicBezTo>
                    <a:pt x="1" y="227"/>
                    <a:pt x="394" y="829"/>
                    <a:pt x="307" y="1244"/>
                  </a:cubicBezTo>
                  <a:cubicBezTo>
                    <a:pt x="274" y="1397"/>
                    <a:pt x="219" y="1440"/>
                    <a:pt x="285" y="1768"/>
                  </a:cubicBezTo>
                  <a:cubicBezTo>
                    <a:pt x="380" y="2157"/>
                    <a:pt x="960" y="2820"/>
                    <a:pt x="1725" y="2820"/>
                  </a:cubicBezTo>
                  <a:cubicBezTo>
                    <a:pt x="1755" y="2820"/>
                    <a:pt x="1784" y="2819"/>
                    <a:pt x="1814" y="2817"/>
                  </a:cubicBezTo>
                  <a:cubicBezTo>
                    <a:pt x="2590" y="2773"/>
                    <a:pt x="2142" y="1702"/>
                    <a:pt x="1891" y="1462"/>
                  </a:cubicBezTo>
                  <a:cubicBezTo>
                    <a:pt x="1454" y="1025"/>
                    <a:pt x="1672" y="261"/>
                    <a:pt x="1596" y="64"/>
                  </a:cubicBezTo>
                  <a:cubicBezTo>
                    <a:pt x="1579" y="19"/>
                    <a:pt x="1493" y="1"/>
                    <a:pt x="1370" y="1"/>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9" name="Google Shape;3479;p81"/>
            <p:cNvSpPr/>
            <p:nvPr>
              <p:custDataLst>
                <p:tags r:id="rId41"/>
              </p:custDataLst>
            </p:nvPr>
          </p:nvSpPr>
          <p:spPr>
            <a:xfrm>
              <a:off x="4103175" y="1589000"/>
              <a:ext cx="39875" cy="18850"/>
            </a:xfrm>
            <a:custGeom>
              <a:avLst/>
              <a:gdLst/>
              <a:ahLst/>
              <a:cxnLst/>
              <a:rect l="l" t="t" r="r" b="b"/>
              <a:pathLst>
                <a:path w="1595" h="754" extrusionOk="0">
                  <a:moveTo>
                    <a:pt x="0" y="241"/>
                  </a:moveTo>
                  <a:cubicBezTo>
                    <a:pt x="32" y="295"/>
                    <a:pt x="164" y="513"/>
                    <a:pt x="240" y="754"/>
                  </a:cubicBezTo>
                  <a:lnTo>
                    <a:pt x="240" y="754"/>
                  </a:lnTo>
                  <a:cubicBezTo>
                    <a:pt x="164" y="513"/>
                    <a:pt x="32" y="295"/>
                    <a:pt x="0" y="241"/>
                  </a:cubicBezTo>
                  <a:close/>
                  <a:moveTo>
                    <a:pt x="1365" y="1"/>
                  </a:moveTo>
                  <a:lnTo>
                    <a:pt x="1365" y="1"/>
                  </a:lnTo>
                  <a:cubicBezTo>
                    <a:pt x="1486" y="1"/>
                    <a:pt x="1562" y="22"/>
                    <a:pt x="1584" y="66"/>
                  </a:cubicBezTo>
                  <a:cubicBezTo>
                    <a:pt x="1595" y="98"/>
                    <a:pt x="1595" y="153"/>
                    <a:pt x="1595" y="219"/>
                  </a:cubicBezTo>
                  <a:cubicBezTo>
                    <a:pt x="1595" y="153"/>
                    <a:pt x="1595" y="98"/>
                    <a:pt x="1584" y="66"/>
                  </a:cubicBezTo>
                  <a:cubicBezTo>
                    <a:pt x="1562" y="22"/>
                    <a:pt x="1486" y="1"/>
                    <a:pt x="1365"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0" name="Google Shape;3480;p81"/>
            <p:cNvSpPr/>
            <p:nvPr>
              <p:custDataLst>
                <p:tags r:id="rId42"/>
              </p:custDataLst>
            </p:nvPr>
          </p:nvSpPr>
          <p:spPr>
            <a:xfrm>
              <a:off x="4109175" y="1607825"/>
              <a:ext cx="25" cy="25"/>
            </a:xfrm>
            <a:custGeom>
              <a:avLst/>
              <a:gdLst/>
              <a:ahLst/>
              <a:cxnLst/>
              <a:rect l="l" t="t" r="r" b="b"/>
              <a:pathLst>
                <a:path w="1" h="1" extrusionOk="0">
                  <a:moveTo>
                    <a:pt x="0" y="1"/>
                  </a:moveTo>
                  <a:lnTo>
                    <a:pt x="0" y="1"/>
                  </a:lnTo>
                  <a:lnTo>
                    <a:pt x="0" y="1"/>
                  </a:lnTo>
                  <a:lnTo>
                    <a:pt x="0"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1" name="Google Shape;3481;p81"/>
            <p:cNvSpPr/>
            <p:nvPr>
              <p:custDataLst>
                <p:tags r:id="rId43"/>
              </p:custDataLst>
            </p:nvPr>
          </p:nvSpPr>
          <p:spPr>
            <a:xfrm>
              <a:off x="4109175" y="1607825"/>
              <a:ext cx="1650" cy="7425"/>
            </a:xfrm>
            <a:custGeom>
              <a:avLst/>
              <a:gdLst/>
              <a:ahLst/>
              <a:cxnLst/>
              <a:rect l="l" t="t" r="r" b="b"/>
              <a:pathLst>
                <a:path w="66" h="297" extrusionOk="0">
                  <a:moveTo>
                    <a:pt x="0" y="1"/>
                  </a:moveTo>
                  <a:cubicBezTo>
                    <a:pt x="33" y="100"/>
                    <a:pt x="55" y="197"/>
                    <a:pt x="66" y="296"/>
                  </a:cubicBezTo>
                  <a:lnTo>
                    <a:pt x="66" y="296"/>
                  </a:lnTo>
                  <a:cubicBezTo>
                    <a:pt x="55" y="197"/>
                    <a:pt x="33" y="100"/>
                    <a:pt x="0" y="1"/>
                  </a:cubicBezTo>
                  <a:close/>
                </a:path>
              </a:pathLst>
            </a:custGeom>
            <a:solidFill>
              <a:srgbClr val="CCCB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2" name="Google Shape;3482;p81"/>
            <p:cNvSpPr/>
            <p:nvPr>
              <p:custDataLst>
                <p:tags r:id="rId44"/>
              </p:custDataLst>
            </p:nvPr>
          </p:nvSpPr>
          <p:spPr>
            <a:xfrm>
              <a:off x="4102875" y="1589000"/>
              <a:ext cx="49175" cy="39350"/>
            </a:xfrm>
            <a:custGeom>
              <a:avLst/>
              <a:gdLst/>
              <a:ahLst/>
              <a:cxnLst/>
              <a:rect l="l" t="t" r="r" b="b"/>
              <a:pathLst>
                <a:path w="1967" h="1574" extrusionOk="0">
                  <a:moveTo>
                    <a:pt x="1377" y="1"/>
                  </a:moveTo>
                  <a:cubicBezTo>
                    <a:pt x="940" y="1"/>
                    <a:pt x="1" y="229"/>
                    <a:pt x="1" y="229"/>
                  </a:cubicBezTo>
                  <a:lnTo>
                    <a:pt x="12" y="241"/>
                  </a:lnTo>
                  <a:cubicBezTo>
                    <a:pt x="44" y="295"/>
                    <a:pt x="176" y="513"/>
                    <a:pt x="252" y="754"/>
                  </a:cubicBezTo>
                  <a:cubicBezTo>
                    <a:pt x="285" y="853"/>
                    <a:pt x="307" y="950"/>
                    <a:pt x="318" y="1049"/>
                  </a:cubicBezTo>
                  <a:cubicBezTo>
                    <a:pt x="503" y="1234"/>
                    <a:pt x="777" y="1420"/>
                    <a:pt x="1170" y="1508"/>
                  </a:cubicBezTo>
                  <a:cubicBezTo>
                    <a:pt x="1355" y="1552"/>
                    <a:pt x="1541" y="1573"/>
                    <a:pt x="1716" y="1573"/>
                  </a:cubicBezTo>
                  <a:cubicBezTo>
                    <a:pt x="1803" y="1573"/>
                    <a:pt x="1891" y="1562"/>
                    <a:pt x="1967" y="1552"/>
                  </a:cubicBezTo>
                  <a:cubicBezTo>
                    <a:pt x="1945" y="1518"/>
                    <a:pt x="1923" y="1486"/>
                    <a:pt x="1891" y="1464"/>
                  </a:cubicBezTo>
                  <a:cubicBezTo>
                    <a:pt x="1639" y="1213"/>
                    <a:pt x="1607" y="853"/>
                    <a:pt x="1607" y="557"/>
                  </a:cubicBezTo>
                  <a:lnTo>
                    <a:pt x="1607" y="219"/>
                  </a:lnTo>
                  <a:cubicBezTo>
                    <a:pt x="1607" y="153"/>
                    <a:pt x="1607" y="98"/>
                    <a:pt x="1596" y="66"/>
                  </a:cubicBezTo>
                  <a:cubicBezTo>
                    <a:pt x="1574" y="22"/>
                    <a:pt x="1498" y="1"/>
                    <a:pt x="1377" y="1"/>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3" name="Google Shape;3483;p81"/>
            <p:cNvSpPr/>
            <p:nvPr>
              <p:custDataLst>
                <p:tags r:id="rId45"/>
              </p:custDataLst>
            </p:nvPr>
          </p:nvSpPr>
          <p:spPr>
            <a:xfrm>
              <a:off x="4078300" y="1523450"/>
              <a:ext cx="95900" cy="89650"/>
            </a:xfrm>
            <a:custGeom>
              <a:avLst/>
              <a:gdLst/>
              <a:ahLst/>
              <a:cxnLst/>
              <a:rect l="l" t="t" r="r" b="b"/>
              <a:pathLst>
                <a:path w="3836" h="3586" extrusionOk="0">
                  <a:moveTo>
                    <a:pt x="1594" y="0"/>
                  </a:moveTo>
                  <a:cubicBezTo>
                    <a:pt x="1223" y="0"/>
                    <a:pt x="863" y="69"/>
                    <a:pt x="624" y="208"/>
                  </a:cubicBezTo>
                  <a:cubicBezTo>
                    <a:pt x="1" y="569"/>
                    <a:pt x="187" y="1650"/>
                    <a:pt x="383" y="2043"/>
                  </a:cubicBezTo>
                  <a:cubicBezTo>
                    <a:pt x="383" y="2043"/>
                    <a:pt x="787" y="2939"/>
                    <a:pt x="1257" y="3212"/>
                  </a:cubicBezTo>
                  <a:cubicBezTo>
                    <a:pt x="1555" y="3393"/>
                    <a:pt x="2209" y="3586"/>
                    <a:pt x="2742" y="3586"/>
                  </a:cubicBezTo>
                  <a:cubicBezTo>
                    <a:pt x="3049" y="3586"/>
                    <a:pt x="3317" y="3522"/>
                    <a:pt x="3452" y="3354"/>
                  </a:cubicBezTo>
                  <a:cubicBezTo>
                    <a:pt x="3835" y="2895"/>
                    <a:pt x="3333" y="1093"/>
                    <a:pt x="3005" y="525"/>
                  </a:cubicBezTo>
                  <a:cubicBezTo>
                    <a:pt x="2804" y="176"/>
                    <a:pt x="2185" y="0"/>
                    <a:pt x="1594" y="0"/>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4" name="Google Shape;3484;p81"/>
            <p:cNvSpPr/>
            <p:nvPr>
              <p:custDataLst>
                <p:tags r:id="rId46"/>
              </p:custDataLst>
            </p:nvPr>
          </p:nvSpPr>
          <p:spPr>
            <a:xfrm>
              <a:off x="4070400" y="1504350"/>
              <a:ext cx="90400" cy="90750"/>
            </a:xfrm>
            <a:custGeom>
              <a:avLst/>
              <a:gdLst/>
              <a:ahLst/>
              <a:cxnLst/>
              <a:rect l="l" t="t" r="r" b="b"/>
              <a:pathLst>
                <a:path w="3616" h="3630" extrusionOk="0">
                  <a:moveTo>
                    <a:pt x="2805" y="0"/>
                  </a:moveTo>
                  <a:cubicBezTo>
                    <a:pt x="2568" y="0"/>
                    <a:pt x="2282" y="296"/>
                    <a:pt x="2229" y="328"/>
                  </a:cubicBezTo>
                  <a:cubicBezTo>
                    <a:pt x="2223" y="331"/>
                    <a:pt x="2210" y="332"/>
                    <a:pt x="2188" y="332"/>
                  </a:cubicBezTo>
                  <a:cubicBezTo>
                    <a:pt x="2153" y="332"/>
                    <a:pt x="2095" y="329"/>
                    <a:pt x="2021" y="329"/>
                  </a:cubicBezTo>
                  <a:cubicBezTo>
                    <a:pt x="1786" y="329"/>
                    <a:pt x="1379" y="354"/>
                    <a:pt x="928" y="557"/>
                  </a:cubicBezTo>
                  <a:cubicBezTo>
                    <a:pt x="251" y="863"/>
                    <a:pt x="492" y="1518"/>
                    <a:pt x="481" y="1562"/>
                  </a:cubicBezTo>
                  <a:cubicBezTo>
                    <a:pt x="470" y="1595"/>
                    <a:pt x="0" y="1912"/>
                    <a:pt x="164" y="2458"/>
                  </a:cubicBezTo>
                  <a:cubicBezTo>
                    <a:pt x="328" y="3015"/>
                    <a:pt x="1103" y="3605"/>
                    <a:pt x="1202" y="3627"/>
                  </a:cubicBezTo>
                  <a:cubicBezTo>
                    <a:pt x="1208" y="3629"/>
                    <a:pt x="1214" y="3630"/>
                    <a:pt x="1219" y="3630"/>
                  </a:cubicBezTo>
                  <a:cubicBezTo>
                    <a:pt x="1297" y="3630"/>
                    <a:pt x="1278" y="3419"/>
                    <a:pt x="1278" y="3419"/>
                  </a:cubicBezTo>
                  <a:cubicBezTo>
                    <a:pt x="1278" y="3419"/>
                    <a:pt x="1136" y="3321"/>
                    <a:pt x="1081" y="3234"/>
                  </a:cubicBezTo>
                  <a:cubicBezTo>
                    <a:pt x="1038" y="3157"/>
                    <a:pt x="874" y="2873"/>
                    <a:pt x="1038" y="2775"/>
                  </a:cubicBezTo>
                  <a:cubicBezTo>
                    <a:pt x="1056" y="2764"/>
                    <a:pt x="1076" y="2759"/>
                    <a:pt x="1095" y="2759"/>
                  </a:cubicBezTo>
                  <a:cubicBezTo>
                    <a:pt x="1244" y="2759"/>
                    <a:pt x="1399" y="3059"/>
                    <a:pt x="1399" y="3059"/>
                  </a:cubicBezTo>
                  <a:cubicBezTo>
                    <a:pt x="1399" y="3059"/>
                    <a:pt x="1399" y="3091"/>
                    <a:pt x="1425" y="3091"/>
                  </a:cubicBezTo>
                  <a:cubicBezTo>
                    <a:pt x="1436" y="3091"/>
                    <a:pt x="1452" y="3086"/>
                    <a:pt x="1475" y="3069"/>
                  </a:cubicBezTo>
                  <a:cubicBezTo>
                    <a:pt x="1551" y="3026"/>
                    <a:pt x="1355" y="2578"/>
                    <a:pt x="1387" y="2436"/>
                  </a:cubicBezTo>
                  <a:cubicBezTo>
                    <a:pt x="1420" y="2305"/>
                    <a:pt x="1814" y="2152"/>
                    <a:pt x="1868" y="1945"/>
                  </a:cubicBezTo>
                  <a:cubicBezTo>
                    <a:pt x="1923" y="1737"/>
                    <a:pt x="1770" y="1649"/>
                    <a:pt x="1770" y="1649"/>
                  </a:cubicBezTo>
                  <a:lnTo>
                    <a:pt x="1770" y="1649"/>
                  </a:lnTo>
                  <a:cubicBezTo>
                    <a:pt x="1770" y="1649"/>
                    <a:pt x="1955" y="1679"/>
                    <a:pt x="2214" y="1679"/>
                  </a:cubicBezTo>
                  <a:cubicBezTo>
                    <a:pt x="2430" y="1679"/>
                    <a:pt x="2696" y="1658"/>
                    <a:pt x="2950" y="1584"/>
                  </a:cubicBezTo>
                  <a:cubicBezTo>
                    <a:pt x="3496" y="1409"/>
                    <a:pt x="3615" y="940"/>
                    <a:pt x="3561" y="634"/>
                  </a:cubicBezTo>
                  <a:cubicBezTo>
                    <a:pt x="3506" y="317"/>
                    <a:pt x="3069" y="0"/>
                    <a:pt x="2819" y="0"/>
                  </a:cubicBezTo>
                  <a:cubicBezTo>
                    <a:pt x="2814" y="0"/>
                    <a:pt x="2810" y="0"/>
                    <a:pt x="28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5" name="Google Shape;3485;p81"/>
            <p:cNvSpPr/>
            <p:nvPr>
              <p:custDataLst>
                <p:tags r:id="rId47"/>
              </p:custDataLst>
            </p:nvPr>
          </p:nvSpPr>
          <p:spPr>
            <a:xfrm>
              <a:off x="4033800" y="1310875"/>
              <a:ext cx="99150" cy="95575"/>
            </a:xfrm>
            <a:custGeom>
              <a:avLst/>
              <a:gdLst/>
              <a:ahLst/>
              <a:cxnLst/>
              <a:rect l="l" t="t" r="r" b="b"/>
              <a:pathLst>
                <a:path w="3966" h="3823" extrusionOk="0">
                  <a:moveTo>
                    <a:pt x="1987" y="1"/>
                  </a:moveTo>
                  <a:cubicBezTo>
                    <a:pt x="990" y="1"/>
                    <a:pt x="150" y="763"/>
                    <a:pt x="77" y="1764"/>
                  </a:cubicBezTo>
                  <a:cubicBezTo>
                    <a:pt x="1" y="2824"/>
                    <a:pt x="787" y="3742"/>
                    <a:pt x="1846" y="3818"/>
                  </a:cubicBezTo>
                  <a:cubicBezTo>
                    <a:pt x="1894" y="3821"/>
                    <a:pt x="1941" y="3823"/>
                    <a:pt x="1988" y="3823"/>
                  </a:cubicBezTo>
                  <a:cubicBezTo>
                    <a:pt x="2976" y="3823"/>
                    <a:pt x="3816" y="3060"/>
                    <a:pt x="3889" y="2048"/>
                  </a:cubicBezTo>
                  <a:cubicBezTo>
                    <a:pt x="3965" y="1000"/>
                    <a:pt x="3179" y="82"/>
                    <a:pt x="2130" y="6"/>
                  </a:cubicBezTo>
                  <a:cubicBezTo>
                    <a:pt x="2082" y="3"/>
                    <a:pt x="2035" y="1"/>
                    <a:pt x="19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6" name="Google Shape;3486;p81"/>
            <p:cNvSpPr/>
            <p:nvPr>
              <p:custDataLst>
                <p:tags r:id="rId48"/>
              </p:custDataLst>
            </p:nvPr>
          </p:nvSpPr>
          <p:spPr>
            <a:xfrm>
              <a:off x="4083500" y="1361525"/>
              <a:ext cx="47800" cy="44800"/>
            </a:xfrm>
            <a:custGeom>
              <a:avLst/>
              <a:gdLst/>
              <a:ahLst/>
              <a:cxnLst/>
              <a:rect l="l" t="t" r="r" b="b"/>
              <a:pathLst>
                <a:path w="1912" h="1792" extrusionOk="0">
                  <a:moveTo>
                    <a:pt x="1901" y="22"/>
                  </a:moveTo>
                  <a:cubicBezTo>
                    <a:pt x="1836" y="1027"/>
                    <a:pt x="994" y="1792"/>
                    <a:pt x="1" y="1792"/>
                  </a:cubicBezTo>
                  <a:lnTo>
                    <a:pt x="1" y="1792"/>
                  </a:lnTo>
                  <a:cubicBezTo>
                    <a:pt x="994" y="1792"/>
                    <a:pt x="1836" y="1027"/>
                    <a:pt x="1901" y="22"/>
                  </a:cubicBezTo>
                  <a:close/>
                  <a:moveTo>
                    <a:pt x="1901" y="22"/>
                  </a:moveTo>
                  <a:lnTo>
                    <a:pt x="1901" y="22"/>
                  </a:lnTo>
                  <a:lnTo>
                    <a:pt x="1901" y="22"/>
                  </a:lnTo>
                  <a:close/>
                  <a:moveTo>
                    <a:pt x="1901" y="12"/>
                  </a:moveTo>
                  <a:lnTo>
                    <a:pt x="1901" y="22"/>
                  </a:lnTo>
                  <a:lnTo>
                    <a:pt x="1901" y="12"/>
                  </a:lnTo>
                  <a:close/>
                  <a:moveTo>
                    <a:pt x="1901" y="12"/>
                  </a:moveTo>
                  <a:lnTo>
                    <a:pt x="1901" y="12"/>
                  </a:lnTo>
                  <a:lnTo>
                    <a:pt x="1901" y="12"/>
                  </a:lnTo>
                  <a:close/>
                  <a:moveTo>
                    <a:pt x="1912" y="0"/>
                  </a:moveTo>
                  <a:lnTo>
                    <a:pt x="1912"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7" name="Google Shape;3487;p81"/>
            <p:cNvSpPr/>
            <p:nvPr>
              <p:custDataLst>
                <p:tags r:id="rId49"/>
              </p:custDataLst>
            </p:nvPr>
          </p:nvSpPr>
          <p:spPr>
            <a:xfrm>
              <a:off x="4034900" y="1338050"/>
              <a:ext cx="96700" cy="68275"/>
            </a:xfrm>
            <a:custGeom>
              <a:avLst/>
              <a:gdLst/>
              <a:ahLst/>
              <a:cxnLst/>
              <a:rect l="l" t="t" r="r" b="b"/>
              <a:pathLst>
                <a:path w="3868" h="2731" extrusionOk="0">
                  <a:moveTo>
                    <a:pt x="3671" y="0"/>
                  </a:moveTo>
                  <a:lnTo>
                    <a:pt x="3671" y="87"/>
                  </a:lnTo>
                  <a:cubicBezTo>
                    <a:pt x="3594" y="1092"/>
                    <a:pt x="2753" y="1857"/>
                    <a:pt x="1759" y="1857"/>
                  </a:cubicBezTo>
                  <a:lnTo>
                    <a:pt x="1617" y="1857"/>
                  </a:lnTo>
                  <a:cubicBezTo>
                    <a:pt x="907" y="1803"/>
                    <a:pt x="317" y="1366"/>
                    <a:pt x="33" y="776"/>
                  </a:cubicBezTo>
                  <a:lnTo>
                    <a:pt x="33" y="776"/>
                  </a:lnTo>
                  <a:cubicBezTo>
                    <a:pt x="0" y="1791"/>
                    <a:pt x="776" y="2655"/>
                    <a:pt x="1802" y="2731"/>
                  </a:cubicBezTo>
                  <a:lnTo>
                    <a:pt x="1945" y="2731"/>
                  </a:lnTo>
                  <a:cubicBezTo>
                    <a:pt x="2938" y="2731"/>
                    <a:pt x="3780" y="1966"/>
                    <a:pt x="3845" y="961"/>
                  </a:cubicBezTo>
                  <a:lnTo>
                    <a:pt x="3845" y="951"/>
                  </a:lnTo>
                  <a:lnTo>
                    <a:pt x="3856" y="939"/>
                  </a:lnTo>
                  <a:cubicBezTo>
                    <a:pt x="3867" y="612"/>
                    <a:pt x="3802" y="284"/>
                    <a:pt x="36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8" name="Google Shape;3488;p81"/>
            <p:cNvSpPr/>
            <p:nvPr>
              <p:custDataLst>
                <p:tags r:id="rId50"/>
              </p:custDataLst>
            </p:nvPr>
          </p:nvSpPr>
          <p:spPr>
            <a:xfrm>
              <a:off x="4646850" y="2236725"/>
              <a:ext cx="58725" cy="105975"/>
            </a:xfrm>
            <a:custGeom>
              <a:avLst/>
              <a:gdLst/>
              <a:ahLst/>
              <a:cxnLst/>
              <a:rect l="l" t="t" r="r" b="b"/>
              <a:pathLst>
                <a:path w="2349" h="4239" extrusionOk="0">
                  <a:moveTo>
                    <a:pt x="1885" y="1"/>
                  </a:moveTo>
                  <a:cubicBezTo>
                    <a:pt x="1474" y="1"/>
                    <a:pt x="717" y="443"/>
                    <a:pt x="502" y="1311"/>
                  </a:cubicBezTo>
                  <a:cubicBezTo>
                    <a:pt x="502" y="1311"/>
                    <a:pt x="0" y="2763"/>
                    <a:pt x="252" y="3583"/>
                  </a:cubicBezTo>
                  <a:cubicBezTo>
                    <a:pt x="393" y="4039"/>
                    <a:pt x="685" y="4238"/>
                    <a:pt x="1004" y="4238"/>
                  </a:cubicBezTo>
                  <a:cubicBezTo>
                    <a:pt x="1251" y="4238"/>
                    <a:pt x="1513" y="4120"/>
                    <a:pt x="1737" y="3911"/>
                  </a:cubicBezTo>
                  <a:cubicBezTo>
                    <a:pt x="2250" y="3430"/>
                    <a:pt x="2349" y="306"/>
                    <a:pt x="2097" y="66"/>
                  </a:cubicBezTo>
                  <a:cubicBezTo>
                    <a:pt x="2050" y="22"/>
                    <a:pt x="1976" y="1"/>
                    <a:pt x="18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9" name="Google Shape;3489;p81"/>
            <p:cNvSpPr/>
            <p:nvPr>
              <p:custDataLst>
                <p:tags r:id="rId51"/>
              </p:custDataLst>
            </p:nvPr>
          </p:nvSpPr>
          <p:spPr>
            <a:xfrm>
              <a:off x="4671950" y="2331750"/>
              <a:ext cx="20525" cy="10950"/>
            </a:xfrm>
            <a:custGeom>
              <a:avLst/>
              <a:gdLst/>
              <a:ahLst/>
              <a:cxnLst/>
              <a:rect l="l" t="t" r="r" b="b"/>
              <a:pathLst>
                <a:path w="821" h="438" extrusionOk="0">
                  <a:moveTo>
                    <a:pt x="493" y="295"/>
                  </a:moveTo>
                  <a:cubicBezTo>
                    <a:pt x="329" y="394"/>
                    <a:pt x="165" y="437"/>
                    <a:pt x="1" y="437"/>
                  </a:cubicBezTo>
                  <a:lnTo>
                    <a:pt x="1" y="437"/>
                  </a:lnTo>
                  <a:cubicBezTo>
                    <a:pt x="165" y="437"/>
                    <a:pt x="329" y="394"/>
                    <a:pt x="493" y="295"/>
                  </a:cubicBezTo>
                  <a:close/>
                  <a:moveTo>
                    <a:pt x="733" y="110"/>
                  </a:moveTo>
                  <a:lnTo>
                    <a:pt x="733" y="110"/>
                  </a:lnTo>
                  <a:lnTo>
                    <a:pt x="733" y="110"/>
                  </a:lnTo>
                  <a:close/>
                  <a:moveTo>
                    <a:pt x="733" y="110"/>
                  </a:moveTo>
                  <a:lnTo>
                    <a:pt x="733" y="110"/>
                  </a:lnTo>
                  <a:lnTo>
                    <a:pt x="733" y="110"/>
                  </a:lnTo>
                  <a:close/>
                  <a:moveTo>
                    <a:pt x="733" y="110"/>
                  </a:moveTo>
                  <a:lnTo>
                    <a:pt x="733" y="110"/>
                  </a:lnTo>
                  <a:lnTo>
                    <a:pt x="733" y="110"/>
                  </a:lnTo>
                  <a:close/>
                  <a:moveTo>
                    <a:pt x="733" y="110"/>
                  </a:moveTo>
                  <a:lnTo>
                    <a:pt x="733" y="110"/>
                  </a:lnTo>
                  <a:lnTo>
                    <a:pt x="733" y="110"/>
                  </a:lnTo>
                  <a:close/>
                  <a:moveTo>
                    <a:pt x="733" y="110"/>
                  </a:moveTo>
                  <a:lnTo>
                    <a:pt x="733" y="110"/>
                  </a:lnTo>
                  <a:lnTo>
                    <a:pt x="733" y="110"/>
                  </a:lnTo>
                  <a:close/>
                  <a:moveTo>
                    <a:pt x="744" y="110"/>
                  </a:moveTo>
                  <a:lnTo>
                    <a:pt x="733" y="110"/>
                  </a:lnTo>
                  <a:lnTo>
                    <a:pt x="744" y="110"/>
                  </a:lnTo>
                  <a:close/>
                  <a:moveTo>
                    <a:pt x="744" y="98"/>
                  </a:moveTo>
                  <a:lnTo>
                    <a:pt x="744" y="110"/>
                  </a:lnTo>
                  <a:lnTo>
                    <a:pt x="744" y="98"/>
                  </a:lnTo>
                  <a:close/>
                  <a:moveTo>
                    <a:pt x="744" y="98"/>
                  </a:moveTo>
                  <a:lnTo>
                    <a:pt x="744" y="98"/>
                  </a:lnTo>
                  <a:lnTo>
                    <a:pt x="744" y="98"/>
                  </a:lnTo>
                  <a:close/>
                  <a:moveTo>
                    <a:pt x="744" y="98"/>
                  </a:moveTo>
                  <a:lnTo>
                    <a:pt x="744" y="98"/>
                  </a:lnTo>
                  <a:lnTo>
                    <a:pt x="744" y="98"/>
                  </a:lnTo>
                  <a:close/>
                  <a:moveTo>
                    <a:pt x="755" y="88"/>
                  </a:moveTo>
                  <a:cubicBezTo>
                    <a:pt x="755" y="98"/>
                    <a:pt x="755" y="98"/>
                    <a:pt x="744" y="98"/>
                  </a:cubicBezTo>
                  <a:cubicBezTo>
                    <a:pt x="755" y="98"/>
                    <a:pt x="755" y="98"/>
                    <a:pt x="755" y="88"/>
                  </a:cubicBezTo>
                  <a:close/>
                  <a:moveTo>
                    <a:pt x="755" y="88"/>
                  </a:moveTo>
                  <a:lnTo>
                    <a:pt x="755" y="88"/>
                  </a:lnTo>
                  <a:lnTo>
                    <a:pt x="755" y="88"/>
                  </a:lnTo>
                  <a:close/>
                  <a:moveTo>
                    <a:pt x="766" y="77"/>
                  </a:moveTo>
                  <a:lnTo>
                    <a:pt x="755" y="88"/>
                  </a:lnTo>
                  <a:lnTo>
                    <a:pt x="766" y="77"/>
                  </a:lnTo>
                  <a:close/>
                  <a:moveTo>
                    <a:pt x="766" y="77"/>
                  </a:moveTo>
                  <a:lnTo>
                    <a:pt x="766" y="77"/>
                  </a:lnTo>
                  <a:lnTo>
                    <a:pt x="766" y="77"/>
                  </a:lnTo>
                  <a:close/>
                  <a:moveTo>
                    <a:pt x="766" y="77"/>
                  </a:moveTo>
                  <a:lnTo>
                    <a:pt x="766" y="77"/>
                  </a:lnTo>
                  <a:lnTo>
                    <a:pt x="766" y="77"/>
                  </a:lnTo>
                  <a:close/>
                  <a:moveTo>
                    <a:pt x="766" y="77"/>
                  </a:moveTo>
                  <a:lnTo>
                    <a:pt x="766" y="77"/>
                  </a:lnTo>
                  <a:lnTo>
                    <a:pt x="766" y="77"/>
                  </a:lnTo>
                  <a:close/>
                  <a:moveTo>
                    <a:pt x="766" y="66"/>
                  </a:moveTo>
                  <a:lnTo>
                    <a:pt x="766" y="77"/>
                  </a:lnTo>
                  <a:lnTo>
                    <a:pt x="766" y="66"/>
                  </a:lnTo>
                  <a:close/>
                  <a:moveTo>
                    <a:pt x="777" y="66"/>
                  </a:moveTo>
                  <a:lnTo>
                    <a:pt x="766" y="66"/>
                  </a:lnTo>
                  <a:lnTo>
                    <a:pt x="777" y="66"/>
                  </a:lnTo>
                  <a:close/>
                  <a:moveTo>
                    <a:pt x="777" y="66"/>
                  </a:moveTo>
                  <a:lnTo>
                    <a:pt x="777" y="66"/>
                  </a:lnTo>
                  <a:lnTo>
                    <a:pt x="777" y="66"/>
                  </a:lnTo>
                  <a:close/>
                  <a:moveTo>
                    <a:pt x="777" y="66"/>
                  </a:moveTo>
                  <a:lnTo>
                    <a:pt x="777" y="66"/>
                  </a:lnTo>
                  <a:lnTo>
                    <a:pt x="777" y="66"/>
                  </a:lnTo>
                  <a:close/>
                  <a:moveTo>
                    <a:pt x="777" y="55"/>
                  </a:moveTo>
                  <a:lnTo>
                    <a:pt x="777" y="66"/>
                  </a:lnTo>
                  <a:lnTo>
                    <a:pt x="777" y="55"/>
                  </a:lnTo>
                  <a:close/>
                  <a:moveTo>
                    <a:pt x="777" y="55"/>
                  </a:moveTo>
                  <a:lnTo>
                    <a:pt x="777" y="55"/>
                  </a:lnTo>
                  <a:lnTo>
                    <a:pt x="777" y="55"/>
                  </a:lnTo>
                  <a:close/>
                  <a:moveTo>
                    <a:pt x="787" y="55"/>
                  </a:moveTo>
                  <a:lnTo>
                    <a:pt x="777" y="55"/>
                  </a:lnTo>
                  <a:lnTo>
                    <a:pt x="787" y="55"/>
                  </a:lnTo>
                  <a:close/>
                  <a:moveTo>
                    <a:pt x="787" y="55"/>
                  </a:moveTo>
                  <a:lnTo>
                    <a:pt x="787" y="55"/>
                  </a:lnTo>
                  <a:lnTo>
                    <a:pt x="787" y="55"/>
                  </a:lnTo>
                  <a:close/>
                  <a:moveTo>
                    <a:pt x="787" y="55"/>
                  </a:moveTo>
                  <a:lnTo>
                    <a:pt x="787" y="55"/>
                  </a:lnTo>
                  <a:lnTo>
                    <a:pt x="787" y="55"/>
                  </a:lnTo>
                  <a:close/>
                  <a:moveTo>
                    <a:pt x="787" y="44"/>
                  </a:moveTo>
                  <a:lnTo>
                    <a:pt x="787" y="55"/>
                  </a:lnTo>
                  <a:lnTo>
                    <a:pt x="787" y="44"/>
                  </a:lnTo>
                  <a:close/>
                  <a:moveTo>
                    <a:pt x="787" y="44"/>
                  </a:moveTo>
                  <a:lnTo>
                    <a:pt x="787" y="44"/>
                  </a:lnTo>
                  <a:lnTo>
                    <a:pt x="787" y="44"/>
                  </a:lnTo>
                  <a:close/>
                  <a:moveTo>
                    <a:pt x="787" y="44"/>
                  </a:moveTo>
                  <a:lnTo>
                    <a:pt x="787" y="44"/>
                  </a:lnTo>
                  <a:lnTo>
                    <a:pt x="787" y="44"/>
                  </a:lnTo>
                  <a:close/>
                  <a:moveTo>
                    <a:pt x="799" y="33"/>
                  </a:moveTo>
                  <a:lnTo>
                    <a:pt x="799" y="44"/>
                  </a:lnTo>
                  <a:lnTo>
                    <a:pt x="799" y="33"/>
                  </a:lnTo>
                  <a:close/>
                  <a:moveTo>
                    <a:pt x="799" y="33"/>
                  </a:moveTo>
                  <a:lnTo>
                    <a:pt x="799" y="33"/>
                  </a:lnTo>
                  <a:lnTo>
                    <a:pt x="799" y="33"/>
                  </a:lnTo>
                  <a:close/>
                  <a:moveTo>
                    <a:pt x="799" y="33"/>
                  </a:moveTo>
                  <a:lnTo>
                    <a:pt x="799" y="33"/>
                  </a:lnTo>
                  <a:lnTo>
                    <a:pt x="799" y="33"/>
                  </a:lnTo>
                  <a:close/>
                  <a:moveTo>
                    <a:pt x="799" y="33"/>
                  </a:moveTo>
                  <a:lnTo>
                    <a:pt x="799" y="33"/>
                  </a:lnTo>
                  <a:lnTo>
                    <a:pt x="799" y="33"/>
                  </a:lnTo>
                  <a:close/>
                  <a:moveTo>
                    <a:pt x="799" y="33"/>
                  </a:moveTo>
                  <a:lnTo>
                    <a:pt x="799" y="33"/>
                  </a:lnTo>
                  <a:lnTo>
                    <a:pt x="799" y="33"/>
                  </a:lnTo>
                  <a:close/>
                  <a:moveTo>
                    <a:pt x="799" y="22"/>
                  </a:moveTo>
                  <a:lnTo>
                    <a:pt x="799" y="33"/>
                  </a:lnTo>
                  <a:lnTo>
                    <a:pt x="799" y="22"/>
                  </a:lnTo>
                  <a:close/>
                  <a:moveTo>
                    <a:pt x="799" y="22"/>
                  </a:moveTo>
                  <a:lnTo>
                    <a:pt x="799" y="22"/>
                  </a:lnTo>
                  <a:lnTo>
                    <a:pt x="799" y="22"/>
                  </a:lnTo>
                  <a:close/>
                  <a:moveTo>
                    <a:pt x="809" y="22"/>
                  </a:moveTo>
                  <a:lnTo>
                    <a:pt x="799" y="22"/>
                  </a:lnTo>
                  <a:lnTo>
                    <a:pt x="809" y="22"/>
                  </a:lnTo>
                  <a:close/>
                  <a:moveTo>
                    <a:pt x="809" y="22"/>
                  </a:moveTo>
                  <a:lnTo>
                    <a:pt x="809" y="22"/>
                  </a:lnTo>
                  <a:lnTo>
                    <a:pt x="809" y="22"/>
                  </a:lnTo>
                  <a:close/>
                  <a:moveTo>
                    <a:pt x="809" y="22"/>
                  </a:moveTo>
                  <a:lnTo>
                    <a:pt x="809" y="22"/>
                  </a:lnTo>
                  <a:lnTo>
                    <a:pt x="809" y="22"/>
                  </a:lnTo>
                  <a:close/>
                  <a:moveTo>
                    <a:pt x="809" y="22"/>
                  </a:moveTo>
                  <a:lnTo>
                    <a:pt x="809" y="22"/>
                  </a:lnTo>
                  <a:lnTo>
                    <a:pt x="809" y="22"/>
                  </a:lnTo>
                  <a:close/>
                  <a:moveTo>
                    <a:pt x="809" y="11"/>
                  </a:moveTo>
                  <a:lnTo>
                    <a:pt x="809" y="11"/>
                  </a:lnTo>
                  <a:lnTo>
                    <a:pt x="809" y="11"/>
                  </a:lnTo>
                  <a:close/>
                  <a:moveTo>
                    <a:pt x="809" y="11"/>
                  </a:moveTo>
                  <a:lnTo>
                    <a:pt x="809" y="11"/>
                  </a:lnTo>
                  <a:lnTo>
                    <a:pt x="809" y="11"/>
                  </a:lnTo>
                  <a:close/>
                  <a:moveTo>
                    <a:pt x="809" y="11"/>
                  </a:moveTo>
                  <a:lnTo>
                    <a:pt x="809" y="11"/>
                  </a:lnTo>
                  <a:lnTo>
                    <a:pt x="809" y="11"/>
                  </a:lnTo>
                  <a:close/>
                  <a:moveTo>
                    <a:pt x="809" y="11"/>
                  </a:moveTo>
                  <a:lnTo>
                    <a:pt x="809" y="11"/>
                  </a:lnTo>
                  <a:lnTo>
                    <a:pt x="809" y="11"/>
                  </a:lnTo>
                  <a:close/>
                  <a:moveTo>
                    <a:pt x="821" y="1"/>
                  </a:moveTo>
                  <a:lnTo>
                    <a:pt x="821"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0" name="Google Shape;3490;p81"/>
            <p:cNvSpPr/>
            <p:nvPr>
              <p:custDataLst>
                <p:tags r:id="rId52"/>
              </p:custDataLst>
            </p:nvPr>
          </p:nvSpPr>
          <p:spPr>
            <a:xfrm>
              <a:off x="4649025" y="2282325"/>
              <a:ext cx="50825" cy="60375"/>
            </a:xfrm>
            <a:custGeom>
              <a:avLst/>
              <a:gdLst/>
              <a:ahLst/>
              <a:cxnLst/>
              <a:rect l="l" t="t" r="r" b="b"/>
              <a:pathLst>
                <a:path w="2033" h="2415" extrusionOk="0">
                  <a:moveTo>
                    <a:pt x="274" y="0"/>
                  </a:moveTo>
                  <a:cubicBezTo>
                    <a:pt x="143" y="492"/>
                    <a:pt x="0" y="1245"/>
                    <a:pt x="165" y="1759"/>
                  </a:cubicBezTo>
                  <a:cubicBezTo>
                    <a:pt x="306" y="2218"/>
                    <a:pt x="602" y="2414"/>
                    <a:pt x="918" y="2414"/>
                  </a:cubicBezTo>
                  <a:cubicBezTo>
                    <a:pt x="1082" y="2414"/>
                    <a:pt x="1246" y="2371"/>
                    <a:pt x="1410" y="2272"/>
                  </a:cubicBezTo>
                  <a:cubicBezTo>
                    <a:pt x="1486" y="2228"/>
                    <a:pt x="1573" y="2163"/>
                    <a:pt x="1650" y="2087"/>
                  </a:cubicBezTo>
                  <a:lnTo>
                    <a:pt x="1661" y="2087"/>
                  </a:lnTo>
                  <a:lnTo>
                    <a:pt x="1661" y="2075"/>
                  </a:lnTo>
                  <a:cubicBezTo>
                    <a:pt x="1672" y="2075"/>
                    <a:pt x="1672" y="2075"/>
                    <a:pt x="1672" y="2065"/>
                  </a:cubicBezTo>
                  <a:lnTo>
                    <a:pt x="1683" y="2054"/>
                  </a:lnTo>
                  <a:lnTo>
                    <a:pt x="1683" y="2043"/>
                  </a:lnTo>
                  <a:lnTo>
                    <a:pt x="1694" y="2043"/>
                  </a:lnTo>
                  <a:lnTo>
                    <a:pt x="1694" y="2032"/>
                  </a:lnTo>
                  <a:lnTo>
                    <a:pt x="1704" y="2032"/>
                  </a:lnTo>
                  <a:lnTo>
                    <a:pt x="1704" y="2021"/>
                  </a:lnTo>
                  <a:lnTo>
                    <a:pt x="1716" y="2021"/>
                  </a:lnTo>
                  <a:lnTo>
                    <a:pt x="1716" y="2010"/>
                  </a:lnTo>
                  <a:lnTo>
                    <a:pt x="1716" y="1999"/>
                  </a:lnTo>
                  <a:lnTo>
                    <a:pt x="1726" y="1999"/>
                  </a:lnTo>
                  <a:lnTo>
                    <a:pt x="1726" y="1988"/>
                  </a:lnTo>
                  <a:lnTo>
                    <a:pt x="1738" y="1978"/>
                  </a:lnTo>
                  <a:cubicBezTo>
                    <a:pt x="1869" y="1759"/>
                    <a:pt x="1966" y="1344"/>
                    <a:pt x="2032" y="874"/>
                  </a:cubicBezTo>
                  <a:cubicBezTo>
                    <a:pt x="1748" y="863"/>
                    <a:pt x="1420" y="820"/>
                    <a:pt x="1148" y="667"/>
                  </a:cubicBezTo>
                  <a:cubicBezTo>
                    <a:pt x="962" y="558"/>
                    <a:pt x="842" y="361"/>
                    <a:pt x="765" y="131"/>
                  </a:cubicBezTo>
                  <a:cubicBezTo>
                    <a:pt x="590" y="121"/>
                    <a:pt x="415" y="77"/>
                    <a:pt x="2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1" name="Google Shape;3491;p81"/>
            <p:cNvSpPr/>
            <p:nvPr>
              <p:custDataLst>
                <p:tags r:id="rId53"/>
              </p:custDataLst>
            </p:nvPr>
          </p:nvSpPr>
          <p:spPr>
            <a:xfrm>
              <a:off x="4635925" y="2177200"/>
              <a:ext cx="73475" cy="108425"/>
            </a:xfrm>
            <a:custGeom>
              <a:avLst/>
              <a:gdLst/>
              <a:ahLst/>
              <a:cxnLst/>
              <a:rect l="l" t="t" r="r" b="b"/>
              <a:pathLst>
                <a:path w="2939" h="4337" extrusionOk="0">
                  <a:moveTo>
                    <a:pt x="219" y="0"/>
                  </a:moveTo>
                  <a:cubicBezTo>
                    <a:pt x="219" y="0"/>
                    <a:pt x="284" y="797"/>
                    <a:pt x="164" y="1474"/>
                  </a:cubicBezTo>
                  <a:cubicBezTo>
                    <a:pt x="55" y="2152"/>
                    <a:pt x="0" y="3233"/>
                    <a:pt x="393" y="3856"/>
                  </a:cubicBezTo>
                  <a:cubicBezTo>
                    <a:pt x="582" y="4155"/>
                    <a:pt x="969" y="4336"/>
                    <a:pt x="1364" y="4336"/>
                  </a:cubicBezTo>
                  <a:cubicBezTo>
                    <a:pt x="1790" y="4336"/>
                    <a:pt x="2226" y="4126"/>
                    <a:pt x="2436" y="3627"/>
                  </a:cubicBezTo>
                  <a:cubicBezTo>
                    <a:pt x="2830" y="2665"/>
                    <a:pt x="2939" y="175"/>
                    <a:pt x="2939" y="175"/>
                  </a:cubicBezTo>
                  <a:lnTo>
                    <a:pt x="219" y="0"/>
                  </a:ln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2" name="Google Shape;3492;p81"/>
            <p:cNvSpPr/>
            <p:nvPr>
              <p:custDataLst>
                <p:tags r:id="rId54"/>
              </p:custDataLst>
            </p:nvPr>
          </p:nvSpPr>
          <p:spPr>
            <a:xfrm>
              <a:off x="4696825" y="2267575"/>
              <a:ext cx="25" cy="300"/>
            </a:xfrm>
            <a:custGeom>
              <a:avLst/>
              <a:gdLst/>
              <a:ahLst/>
              <a:cxnLst/>
              <a:rect l="l" t="t" r="r" b="b"/>
              <a:pathLst>
                <a:path w="1" h="12" extrusionOk="0">
                  <a:moveTo>
                    <a:pt x="0" y="12"/>
                  </a:moveTo>
                  <a:lnTo>
                    <a:pt x="0" y="12"/>
                  </a:lnTo>
                  <a:lnTo>
                    <a:pt x="0" y="12"/>
                  </a:lnTo>
                  <a:close/>
                  <a:moveTo>
                    <a:pt x="0" y="0"/>
                  </a:moveTo>
                  <a:lnTo>
                    <a:pt x="0" y="0"/>
                  </a:lnTo>
                  <a:close/>
                </a:path>
              </a:pathLst>
            </a:custGeom>
            <a:solidFill>
              <a:srgbClr val="D55D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3" name="Google Shape;3493;p81"/>
            <p:cNvSpPr/>
            <p:nvPr>
              <p:custDataLst>
                <p:tags r:id="rId55"/>
              </p:custDataLst>
            </p:nvPr>
          </p:nvSpPr>
          <p:spPr>
            <a:xfrm>
              <a:off x="4654475" y="2281500"/>
              <a:ext cx="1400" cy="850"/>
            </a:xfrm>
            <a:custGeom>
              <a:avLst/>
              <a:gdLst/>
              <a:ahLst/>
              <a:cxnLst/>
              <a:rect l="l" t="t" r="r" b="b"/>
              <a:pathLst>
                <a:path w="56" h="34" extrusionOk="0">
                  <a:moveTo>
                    <a:pt x="1" y="1"/>
                  </a:moveTo>
                  <a:cubicBezTo>
                    <a:pt x="23" y="11"/>
                    <a:pt x="34" y="23"/>
                    <a:pt x="56" y="33"/>
                  </a:cubicBezTo>
                  <a:lnTo>
                    <a:pt x="56" y="33"/>
                  </a:lnTo>
                  <a:cubicBezTo>
                    <a:pt x="34" y="23"/>
                    <a:pt x="23" y="11"/>
                    <a:pt x="1"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4" name="Google Shape;3494;p81"/>
            <p:cNvSpPr/>
            <p:nvPr>
              <p:custDataLst>
                <p:tags r:id="rId56"/>
              </p:custDataLst>
            </p:nvPr>
          </p:nvSpPr>
          <p:spPr>
            <a:xfrm>
              <a:off x="4655850" y="2267850"/>
              <a:ext cx="41000" cy="17775"/>
            </a:xfrm>
            <a:custGeom>
              <a:avLst/>
              <a:gdLst/>
              <a:ahLst/>
              <a:cxnLst/>
              <a:rect l="l" t="t" r="r" b="b"/>
              <a:pathLst>
                <a:path w="1640" h="711" extrusionOk="0">
                  <a:moveTo>
                    <a:pt x="1" y="579"/>
                  </a:moveTo>
                  <a:lnTo>
                    <a:pt x="1" y="579"/>
                  </a:lnTo>
                  <a:lnTo>
                    <a:pt x="1" y="579"/>
                  </a:lnTo>
                  <a:lnTo>
                    <a:pt x="1" y="579"/>
                  </a:lnTo>
                  <a:lnTo>
                    <a:pt x="1" y="579"/>
                  </a:lnTo>
                  <a:close/>
                  <a:moveTo>
                    <a:pt x="1639" y="1"/>
                  </a:moveTo>
                  <a:cubicBezTo>
                    <a:pt x="1431" y="503"/>
                    <a:pt x="994" y="710"/>
                    <a:pt x="569" y="710"/>
                  </a:cubicBezTo>
                  <a:lnTo>
                    <a:pt x="492" y="710"/>
                  </a:lnTo>
                  <a:lnTo>
                    <a:pt x="492" y="710"/>
                  </a:lnTo>
                  <a:lnTo>
                    <a:pt x="569" y="710"/>
                  </a:lnTo>
                  <a:cubicBezTo>
                    <a:pt x="994" y="710"/>
                    <a:pt x="1431" y="503"/>
                    <a:pt x="1639" y="1"/>
                  </a:cubicBezTo>
                  <a:close/>
                </a:path>
              </a:pathLst>
            </a:custGeom>
            <a:solidFill>
              <a:srgbClr val="D55D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5" name="Google Shape;3495;p81"/>
            <p:cNvSpPr/>
            <p:nvPr>
              <p:custDataLst>
                <p:tags r:id="rId57"/>
              </p:custDataLst>
            </p:nvPr>
          </p:nvSpPr>
          <p:spPr>
            <a:xfrm>
              <a:off x="4655850" y="2282325"/>
              <a:ext cx="12300" cy="3300"/>
            </a:xfrm>
            <a:custGeom>
              <a:avLst/>
              <a:gdLst/>
              <a:ahLst/>
              <a:cxnLst/>
              <a:rect l="l" t="t" r="r" b="b"/>
              <a:pathLst>
                <a:path w="492" h="132" extrusionOk="0">
                  <a:moveTo>
                    <a:pt x="1" y="0"/>
                  </a:moveTo>
                  <a:lnTo>
                    <a:pt x="1" y="0"/>
                  </a:lnTo>
                  <a:cubicBezTo>
                    <a:pt x="142" y="77"/>
                    <a:pt x="317" y="121"/>
                    <a:pt x="492" y="131"/>
                  </a:cubicBezTo>
                  <a:lnTo>
                    <a:pt x="492" y="131"/>
                  </a:lnTo>
                  <a:cubicBezTo>
                    <a:pt x="317" y="121"/>
                    <a:pt x="142" y="77"/>
                    <a:pt x="1" y="0"/>
                  </a:cubicBezTo>
                  <a:close/>
                </a:path>
              </a:pathLst>
            </a:custGeom>
            <a:solidFill>
              <a:srgbClr val="C255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6" name="Google Shape;3496;p81"/>
            <p:cNvSpPr/>
            <p:nvPr>
              <p:custDataLst>
                <p:tags r:id="rId58"/>
              </p:custDataLst>
            </p:nvPr>
          </p:nvSpPr>
          <p:spPr>
            <a:xfrm>
              <a:off x="4637000" y="2217875"/>
              <a:ext cx="62575" cy="67750"/>
            </a:xfrm>
            <a:custGeom>
              <a:avLst/>
              <a:gdLst/>
              <a:ahLst/>
              <a:cxnLst/>
              <a:rect l="l" t="t" r="r" b="b"/>
              <a:pathLst>
                <a:path w="2503" h="2710" extrusionOk="0">
                  <a:moveTo>
                    <a:pt x="100" y="0"/>
                  </a:moveTo>
                  <a:cubicBezTo>
                    <a:pt x="88" y="77"/>
                    <a:pt x="78" y="165"/>
                    <a:pt x="66" y="262"/>
                  </a:cubicBezTo>
                  <a:cubicBezTo>
                    <a:pt x="1" y="907"/>
                    <a:pt x="23" y="1716"/>
                    <a:pt x="350" y="2229"/>
                  </a:cubicBezTo>
                  <a:cubicBezTo>
                    <a:pt x="438" y="2360"/>
                    <a:pt x="558" y="2469"/>
                    <a:pt x="700" y="2546"/>
                  </a:cubicBezTo>
                  <a:cubicBezTo>
                    <a:pt x="722" y="2556"/>
                    <a:pt x="733" y="2568"/>
                    <a:pt x="755" y="2578"/>
                  </a:cubicBezTo>
                  <a:cubicBezTo>
                    <a:pt x="896" y="2655"/>
                    <a:pt x="1071" y="2699"/>
                    <a:pt x="1246" y="2709"/>
                  </a:cubicBezTo>
                  <a:lnTo>
                    <a:pt x="1323" y="2709"/>
                  </a:lnTo>
                  <a:cubicBezTo>
                    <a:pt x="1748" y="2709"/>
                    <a:pt x="2185" y="2502"/>
                    <a:pt x="2393" y="2000"/>
                  </a:cubicBezTo>
                  <a:lnTo>
                    <a:pt x="2393" y="1988"/>
                  </a:lnTo>
                  <a:cubicBezTo>
                    <a:pt x="2437" y="1890"/>
                    <a:pt x="2469" y="1781"/>
                    <a:pt x="2503" y="1650"/>
                  </a:cubicBezTo>
                  <a:lnTo>
                    <a:pt x="2503" y="1650"/>
                  </a:lnTo>
                  <a:cubicBezTo>
                    <a:pt x="2185" y="1737"/>
                    <a:pt x="1891" y="1803"/>
                    <a:pt x="1694" y="1803"/>
                  </a:cubicBezTo>
                  <a:cubicBezTo>
                    <a:pt x="1629" y="1803"/>
                    <a:pt x="1574" y="1792"/>
                    <a:pt x="1519" y="1781"/>
                  </a:cubicBezTo>
                  <a:cubicBezTo>
                    <a:pt x="1170" y="1661"/>
                    <a:pt x="1093" y="940"/>
                    <a:pt x="1093" y="394"/>
                  </a:cubicBezTo>
                  <a:cubicBezTo>
                    <a:pt x="700" y="306"/>
                    <a:pt x="328" y="175"/>
                    <a:pt x="100" y="0"/>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7" name="Google Shape;3497;p81"/>
            <p:cNvSpPr/>
            <p:nvPr>
              <p:custDataLst>
                <p:tags r:id="rId59"/>
              </p:custDataLst>
            </p:nvPr>
          </p:nvSpPr>
          <p:spPr>
            <a:xfrm>
              <a:off x="4629100" y="2049875"/>
              <a:ext cx="108150" cy="180625"/>
            </a:xfrm>
            <a:custGeom>
              <a:avLst/>
              <a:gdLst/>
              <a:ahLst/>
              <a:cxnLst/>
              <a:rect l="l" t="t" r="r" b="b"/>
              <a:pathLst>
                <a:path w="4326" h="7225" extrusionOk="0">
                  <a:moveTo>
                    <a:pt x="2546" y="0"/>
                  </a:moveTo>
                  <a:cubicBezTo>
                    <a:pt x="1573" y="0"/>
                    <a:pt x="530" y="101"/>
                    <a:pt x="350" y="516"/>
                  </a:cubicBezTo>
                  <a:cubicBezTo>
                    <a:pt x="0" y="1324"/>
                    <a:pt x="66" y="5705"/>
                    <a:pt x="186" y="6404"/>
                  </a:cubicBezTo>
                  <a:cubicBezTo>
                    <a:pt x="274" y="6908"/>
                    <a:pt x="1552" y="7225"/>
                    <a:pt x="2419" y="7225"/>
                  </a:cubicBezTo>
                  <a:cubicBezTo>
                    <a:pt x="2735" y="7225"/>
                    <a:pt x="2996" y="7182"/>
                    <a:pt x="3124" y="7092"/>
                  </a:cubicBezTo>
                  <a:cubicBezTo>
                    <a:pt x="3615" y="6754"/>
                    <a:pt x="3812" y="4001"/>
                    <a:pt x="4031" y="2766"/>
                  </a:cubicBezTo>
                  <a:cubicBezTo>
                    <a:pt x="4239" y="1532"/>
                    <a:pt x="4326" y="91"/>
                    <a:pt x="4326" y="91"/>
                  </a:cubicBezTo>
                  <a:cubicBezTo>
                    <a:pt x="4326" y="91"/>
                    <a:pt x="3468" y="0"/>
                    <a:pt x="25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8" name="Google Shape;3498;p81"/>
            <p:cNvSpPr/>
            <p:nvPr>
              <p:custDataLst>
                <p:tags r:id="rId60"/>
              </p:custDataLst>
            </p:nvPr>
          </p:nvSpPr>
          <p:spPr>
            <a:xfrm>
              <a:off x="4729300" y="2067125"/>
              <a:ext cx="6875" cy="55475"/>
            </a:xfrm>
            <a:custGeom>
              <a:avLst/>
              <a:gdLst/>
              <a:ahLst/>
              <a:cxnLst/>
              <a:rect l="l" t="t" r="r" b="b"/>
              <a:pathLst>
                <a:path w="275" h="2219" extrusionOk="0">
                  <a:moveTo>
                    <a:pt x="23" y="2076"/>
                  </a:moveTo>
                  <a:cubicBezTo>
                    <a:pt x="12" y="2120"/>
                    <a:pt x="1" y="2164"/>
                    <a:pt x="1" y="2219"/>
                  </a:cubicBezTo>
                  <a:lnTo>
                    <a:pt x="1" y="2219"/>
                  </a:lnTo>
                  <a:cubicBezTo>
                    <a:pt x="1" y="2164"/>
                    <a:pt x="12" y="2120"/>
                    <a:pt x="23" y="2076"/>
                  </a:cubicBezTo>
                  <a:close/>
                  <a:moveTo>
                    <a:pt x="274" y="1"/>
                  </a:moveTo>
                  <a:lnTo>
                    <a:pt x="274" y="1"/>
                  </a:lnTo>
                  <a:cubicBezTo>
                    <a:pt x="231" y="525"/>
                    <a:pt x="143" y="1312"/>
                    <a:pt x="23" y="2022"/>
                  </a:cubicBezTo>
                  <a:cubicBezTo>
                    <a:pt x="143" y="1312"/>
                    <a:pt x="231" y="525"/>
                    <a:pt x="274"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9" name="Google Shape;3499;p81"/>
            <p:cNvSpPr/>
            <p:nvPr>
              <p:custDataLst>
                <p:tags r:id="rId61"/>
              </p:custDataLst>
            </p:nvPr>
          </p:nvSpPr>
          <p:spPr>
            <a:xfrm>
              <a:off x="4632375" y="2067125"/>
              <a:ext cx="103800" cy="161975"/>
            </a:xfrm>
            <a:custGeom>
              <a:avLst/>
              <a:gdLst/>
              <a:ahLst/>
              <a:cxnLst/>
              <a:rect l="l" t="t" r="r" b="b"/>
              <a:pathLst>
                <a:path w="4152" h="6479" extrusionOk="0">
                  <a:moveTo>
                    <a:pt x="4151" y="1"/>
                  </a:moveTo>
                  <a:cubicBezTo>
                    <a:pt x="4020" y="209"/>
                    <a:pt x="3550" y="427"/>
                    <a:pt x="2916" y="547"/>
                  </a:cubicBezTo>
                  <a:cubicBezTo>
                    <a:pt x="2676" y="689"/>
                    <a:pt x="2404" y="853"/>
                    <a:pt x="2174" y="1093"/>
                  </a:cubicBezTo>
                  <a:cubicBezTo>
                    <a:pt x="1409" y="1836"/>
                    <a:pt x="437" y="4261"/>
                    <a:pt x="437" y="4261"/>
                  </a:cubicBezTo>
                  <a:cubicBezTo>
                    <a:pt x="470" y="4545"/>
                    <a:pt x="295" y="4818"/>
                    <a:pt x="1" y="5004"/>
                  </a:cubicBezTo>
                  <a:cubicBezTo>
                    <a:pt x="11" y="5331"/>
                    <a:pt x="33" y="5583"/>
                    <a:pt x="55" y="5714"/>
                  </a:cubicBezTo>
                  <a:cubicBezTo>
                    <a:pt x="120" y="6096"/>
                    <a:pt x="874" y="6369"/>
                    <a:pt x="1606" y="6479"/>
                  </a:cubicBezTo>
                  <a:cubicBezTo>
                    <a:pt x="1464" y="6173"/>
                    <a:pt x="1289" y="5484"/>
                    <a:pt x="1693" y="4305"/>
                  </a:cubicBezTo>
                  <a:cubicBezTo>
                    <a:pt x="2098" y="3147"/>
                    <a:pt x="3113" y="2677"/>
                    <a:pt x="3878" y="2219"/>
                  </a:cubicBezTo>
                  <a:cubicBezTo>
                    <a:pt x="3878" y="2164"/>
                    <a:pt x="3889" y="2120"/>
                    <a:pt x="3900" y="2076"/>
                  </a:cubicBezTo>
                  <a:lnTo>
                    <a:pt x="3900" y="2022"/>
                  </a:lnTo>
                  <a:cubicBezTo>
                    <a:pt x="4020" y="1312"/>
                    <a:pt x="4108" y="525"/>
                    <a:pt x="41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0" name="Google Shape;3500;p81"/>
            <p:cNvSpPr/>
            <p:nvPr>
              <p:custDataLst>
                <p:tags r:id="rId62"/>
              </p:custDataLst>
            </p:nvPr>
          </p:nvSpPr>
          <p:spPr>
            <a:xfrm>
              <a:off x="4545250" y="2123375"/>
              <a:ext cx="99175" cy="73425"/>
            </a:xfrm>
            <a:custGeom>
              <a:avLst/>
              <a:gdLst/>
              <a:ahLst/>
              <a:cxnLst/>
              <a:rect l="l" t="t" r="r" b="b"/>
              <a:pathLst>
                <a:path w="3967" h="2937" extrusionOk="0">
                  <a:moveTo>
                    <a:pt x="2866" y="0"/>
                  </a:moveTo>
                  <a:cubicBezTo>
                    <a:pt x="2104" y="0"/>
                    <a:pt x="263" y="690"/>
                    <a:pt x="263" y="690"/>
                  </a:cubicBezTo>
                  <a:cubicBezTo>
                    <a:pt x="263" y="690"/>
                    <a:pt x="1" y="1312"/>
                    <a:pt x="777" y="2098"/>
                  </a:cubicBezTo>
                  <a:cubicBezTo>
                    <a:pt x="1382" y="2695"/>
                    <a:pt x="2271" y="2936"/>
                    <a:pt x="2843" y="2936"/>
                  </a:cubicBezTo>
                  <a:cubicBezTo>
                    <a:pt x="3014" y="2936"/>
                    <a:pt x="3158" y="2914"/>
                    <a:pt x="3256" y="2874"/>
                  </a:cubicBezTo>
                  <a:cubicBezTo>
                    <a:pt x="3682" y="2699"/>
                    <a:pt x="3966" y="2360"/>
                    <a:pt x="3922" y="2011"/>
                  </a:cubicBezTo>
                  <a:cubicBezTo>
                    <a:pt x="3889" y="1673"/>
                    <a:pt x="3573" y="296"/>
                    <a:pt x="3114" y="45"/>
                  </a:cubicBezTo>
                  <a:cubicBezTo>
                    <a:pt x="3058" y="14"/>
                    <a:pt x="2972" y="0"/>
                    <a:pt x="28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1" name="Google Shape;3501;p81"/>
            <p:cNvSpPr/>
            <p:nvPr>
              <p:custDataLst>
                <p:tags r:id="rId63"/>
              </p:custDataLst>
            </p:nvPr>
          </p:nvSpPr>
          <p:spPr>
            <a:xfrm>
              <a:off x="4464425" y="2135325"/>
              <a:ext cx="173125" cy="371300"/>
            </a:xfrm>
            <a:custGeom>
              <a:avLst/>
              <a:gdLst/>
              <a:ahLst/>
              <a:cxnLst/>
              <a:rect l="l" t="t" r="r" b="b"/>
              <a:pathLst>
                <a:path w="6925" h="14852" extrusionOk="0">
                  <a:moveTo>
                    <a:pt x="4485" y="1"/>
                  </a:moveTo>
                  <a:cubicBezTo>
                    <a:pt x="4333" y="1"/>
                    <a:pt x="4239" y="4"/>
                    <a:pt x="4239" y="4"/>
                  </a:cubicBezTo>
                  <a:cubicBezTo>
                    <a:pt x="4239" y="4"/>
                    <a:pt x="3966" y="1118"/>
                    <a:pt x="3649" y="1784"/>
                  </a:cubicBezTo>
                  <a:cubicBezTo>
                    <a:pt x="3321" y="2462"/>
                    <a:pt x="2852" y="2822"/>
                    <a:pt x="2491" y="4559"/>
                  </a:cubicBezTo>
                  <a:cubicBezTo>
                    <a:pt x="2141" y="6307"/>
                    <a:pt x="1781" y="9037"/>
                    <a:pt x="1301" y="10304"/>
                  </a:cubicBezTo>
                  <a:cubicBezTo>
                    <a:pt x="831" y="11571"/>
                    <a:pt x="1" y="12685"/>
                    <a:pt x="121" y="13559"/>
                  </a:cubicBezTo>
                  <a:cubicBezTo>
                    <a:pt x="227" y="14335"/>
                    <a:pt x="704" y="14852"/>
                    <a:pt x="1138" y="14852"/>
                  </a:cubicBezTo>
                  <a:cubicBezTo>
                    <a:pt x="1193" y="14852"/>
                    <a:pt x="1248" y="14844"/>
                    <a:pt x="1301" y="14826"/>
                  </a:cubicBezTo>
                  <a:cubicBezTo>
                    <a:pt x="1781" y="14662"/>
                    <a:pt x="1901" y="11855"/>
                    <a:pt x="2218" y="11222"/>
                  </a:cubicBezTo>
                  <a:cubicBezTo>
                    <a:pt x="2535" y="10588"/>
                    <a:pt x="4392" y="6700"/>
                    <a:pt x="4709" y="5433"/>
                  </a:cubicBezTo>
                  <a:cubicBezTo>
                    <a:pt x="5025" y="4166"/>
                    <a:pt x="5025" y="3925"/>
                    <a:pt x="5430" y="3095"/>
                  </a:cubicBezTo>
                  <a:cubicBezTo>
                    <a:pt x="5823" y="2265"/>
                    <a:pt x="6500" y="1271"/>
                    <a:pt x="6729" y="593"/>
                  </a:cubicBezTo>
                  <a:cubicBezTo>
                    <a:pt x="6925" y="51"/>
                    <a:pt x="5151" y="1"/>
                    <a:pt x="4485" y="1"/>
                  </a:cubicBez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2" name="Google Shape;3502;p81"/>
            <p:cNvSpPr/>
            <p:nvPr>
              <p:custDataLst>
                <p:tags r:id="rId64"/>
              </p:custDataLst>
            </p:nvPr>
          </p:nvSpPr>
          <p:spPr>
            <a:xfrm>
              <a:off x="4496925" y="2170100"/>
              <a:ext cx="62850" cy="222850"/>
            </a:xfrm>
            <a:custGeom>
              <a:avLst/>
              <a:gdLst/>
              <a:ahLst/>
              <a:cxnLst/>
              <a:rect l="l" t="t" r="r" b="b"/>
              <a:pathLst>
                <a:path w="2514" h="8914" extrusionOk="0">
                  <a:moveTo>
                    <a:pt x="1" y="8913"/>
                  </a:moveTo>
                  <a:lnTo>
                    <a:pt x="1" y="8913"/>
                  </a:lnTo>
                  <a:lnTo>
                    <a:pt x="1" y="8913"/>
                  </a:lnTo>
                  <a:lnTo>
                    <a:pt x="1" y="8913"/>
                  </a:lnTo>
                  <a:lnTo>
                    <a:pt x="1" y="8913"/>
                  </a:lnTo>
                  <a:lnTo>
                    <a:pt x="1" y="8913"/>
                  </a:lnTo>
                  <a:lnTo>
                    <a:pt x="1" y="8913"/>
                  </a:lnTo>
                  <a:close/>
                  <a:moveTo>
                    <a:pt x="2513" y="0"/>
                  </a:moveTo>
                  <a:cubicBezTo>
                    <a:pt x="2458" y="142"/>
                    <a:pt x="2404" y="273"/>
                    <a:pt x="2349" y="393"/>
                  </a:cubicBezTo>
                  <a:cubicBezTo>
                    <a:pt x="2021" y="1071"/>
                    <a:pt x="1552" y="1431"/>
                    <a:pt x="1191" y="3168"/>
                  </a:cubicBezTo>
                  <a:cubicBezTo>
                    <a:pt x="1006" y="4107"/>
                    <a:pt x="809" y="5341"/>
                    <a:pt x="601" y="6477"/>
                  </a:cubicBezTo>
                  <a:lnTo>
                    <a:pt x="601" y="6477"/>
                  </a:lnTo>
                  <a:cubicBezTo>
                    <a:pt x="809" y="5341"/>
                    <a:pt x="1006" y="4107"/>
                    <a:pt x="1191" y="3168"/>
                  </a:cubicBezTo>
                  <a:cubicBezTo>
                    <a:pt x="1552" y="1431"/>
                    <a:pt x="2021" y="1071"/>
                    <a:pt x="2349" y="393"/>
                  </a:cubicBezTo>
                  <a:cubicBezTo>
                    <a:pt x="2404" y="273"/>
                    <a:pt x="2458" y="142"/>
                    <a:pt x="2513"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3" name="Google Shape;3503;p81"/>
            <p:cNvSpPr/>
            <p:nvPr>
              <p:custDataLst>
                <p:tags r:id="rId65"/>
              </p:custDataLst>
            </p:nvPr>
          </p:nvSpPr>
          <p:spPr>
            <a:xfrm>
              <a:off x="4495550" y="2136775"/>
              <a:ext cx="96700" cy="260250"/>
            </a:xfrm>
            <a:custGeom>
              <a:avLst/>
              <a:gdLst/>
              <a:ahLst/>
              <a:cxnLst/>
              <a:rect l="l" t="t" r="r" b="b"/>
              <a:pathLst>
                <a:path w="3868" h="10410" extrusionOk="0">
                  <a:moveTo>
                    <a:pt x="3605" y="1"/>
                  </a:moveTo>
                  <a:cubicBezTo>
                    <a:pt x="3464" y="1"/>
                    <a:pt x="3321" y="11"/>
                    <a:pt x="3180" y="23"/>
                  </a:cubicBezTo>
                  <a:cubicBezTo>
                    <a:pt x="3103" y="23"/>
                    <a:pt x="3037" y="33"/>
                    <a:pt x="2972" y="44"/>
                  </a:cubicBezTo>
                  <a:cubicBezTo>
                    <a:pt x="2906" y="263"/>
                    <a:pt x="2753" y="831"/>
                    <a:pt x="2568" y="1333"/>
                  </a:cubicBezTo>
                  <a:cubicBezTo>
                    <a:pt x="2513" y="1475"/>
                    <a:pt x="2459" y="1606"/>
                    <a:pt x="2404" y="1726"/>
                  </a:cubicBezTo>
                  <a:cubicBezTo>
                    <a:pt x="2076" y="2404"/>
                    <a:pt x="1607" y="2764"/>
                    <a:pt x="1246" y="4501"/>
                  </a:cubicBezTo>
                  <a:cubicBezTo>
                    <a:pt x="1061" y="5440"/>
                    <a:pt x="864" y="6674"/>
                    <a:pt x="656" y="7810"/>
                  </a:cubicBezTo>
                  <a:cubicBezTo>
                    <a:pt x="656" y="7810"/>
                    <a:pt x="799" y="7778"/>
                    <a:pt x="1017" y="7778"/>
                  </a:cubicBezTo>
                  <a:cubicBezTo>
                    <a:pt x="1071" y="7778"/>
                    <a:pt x="1137" y="7778"/>
                    <a:pt x="1202" y="7788"/>
                  </a:cubicBezTo>
                  <a:cubicBezTo>
                    <a:pt x="1617" y="6041"/>
                    <a:pt x="1956" y="4533"/>
                    <a:pt x="2087" y="3965"/>
                  </a:cubicBezTo>
                  <a:cubicBezTo>
                    <a:pt x="2350" y="2906"/>
                    <a:pt x="3245" y="1147"/>
                    <a:pt x="3867" y="11"/>
                  </a:cubicBezTo>
                  <a:cubicBezTo>
                    <a:pt x="3780" y="1"/>
                    <a:pt x="3693" y="1"/>
                    <a:pt x="3605" y="1"/>
                  </a:cubicBezTo>
                  <a:close/>
                  <a:moveTo>
                    <a:pt x="56" y="10246"/>
                  </a:moveTo>
                  <a:lnTo>
                    <a:pt x="56" y="10246"/>
                  </a:lnTo>
                  <a:cubicBezTo>
                    <a:pt x="44" y="10300"/>
                    <a:pt x="23" y="10355"/>
                    <a:pt x="1" y="10410"/>
                  </a:cubicBezTo>
                  <a:cubicBezTo>
                    <a:pt x="23" y="10355"/>
                    <a:pt x="56" y="10290"/>
                    <a:pt x="56" y="10246"/>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4" name="Google Shape;3504;p81"/>
            <p:cNvSpPr/>
            <p:nvPr>
              <p:custDataLst>
                <p:tags r:id="rId66"/>
              </p:custDataLst>
            </p:nvPr>
          </p:nvSpPr>
          <p:spPr>
            <a:xfrm>
              <a:off x="4484100" y="2331175"/>
              <a:ext cx="72925" cy="100275"/>
            </a:xfrm>
            <a:custGeom>
              <a:avLst/>
              <a:gdLst/>
              <a:ahLst/>
              <a:cxnLst/>
              <a:rect l="l" t="t" r="r" b="b"/>
              <a:pathLst>
                <a:path w="2917" h="4011" extrusionOk="0">
                  <a:moveTo>
                    <a:pt x="1476" y="1"/>
                  </a:moveTo>
                  <a:cubicBezTo>
                    <a:pt x="1260" y="1"/>
                    <a:pt x="1114" y="34"/>
                    <a:pt x="1114" y="34"/>
                  </a:cubicBezTo>
                  <a:cubicBezTo>
                    <a:pt x="852" y="56"/>
                    <a:pt x="579" y="2186"/>
                    <a:pt x="514" y="2470"/>
                  </a:cubicBezTo>
                  <a:cubicBezTo>
                    <a:pt x="459" y="2765"/>
                    <a:pt x="0" y="3267"/>
                    <a:pt x="22" y="3639"/>
                  </a:cubicBezTo>
                  <a:cubicBezTo>
                    <a:pt x="44" y="4010"/>
                    <a:pt x="754" y="3988"/>
                    <a:pt x="1180" y="4010"/>
                  </a:cubicBezTo>
                  <a:cubicBezTo>
                    <a:pt x="1187" y="4010"/>
                    <a:pt x="1195" y="4011"/>
                    <a:pt x="1202" y="4011"/>
                  </a:cubicBezTo>
                  <a:cubicBezTo>
                    <a:pt x="1601" y="4011"/>
                    <a:pt x="1476" y="3440"/>
                    <a:pt x="1529" y="3311"/>
                  </a:cubicBezTo>
                  <a:cubicBezTo>
                    <a:pt x="1595" y="3180"/>
                    <a:pt x="2480" y="1214"/>
                    <a:pt x="2698" y="908"/>
                  </a:cubicBezTo>
                  <a:cubicBezTo>
                    <a:pt x="2917" y="592"/>
                    <a:pt x="2742" y="548"/>
                    <a:pt x="2742" y="548"/>
                  </a:cubicBezTo>
                  <a:cubicBezTo>
                    <a:pt x="2357" y="88"/>
                    <a:pt x="1825" y="1"/>
                    <a:pt x="14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5" name="Google Shape;3505;p81"/>
            <p:cNvSpPr/>
            <p:nvPr>
              <p:custDataLst>
                <p:tags r:id="rId67"/>
              </p:custDataLst>
            </p:nvPr>
          </p:nvSpPr>
          <p:spPr>
            <a:xfrm>
              <a:off x="4551800" y="2040000"/>
              <a:ext cx="181625" cy="133650"/>
            </a:xfrm>
            <a:custGeom>
              <a:avLst/>
              <a:gdLst/>
              <a:ahLst/>
              <a:cxnLst/>
              <a:rect l="l" t="t" r="r" b="b"/>
              <a:pathLst>
                <a:path w="7265" h="5346" extrusionOk="0">
                  <a:moveTo>
                    <a:pt x="4442" y="0"/>
                  </a:moveTo>
                  <a:cubicBezTo>
                    <a:pt x="3204" y="0"/>
                    <a:pt x="1935" y="158"/>
                    <a:pt x="1935" y="158"/>
                  </a:cubicBezTo>
                  <a:lnTo>
                    <a:pt x="1" y="4025"/>
                  </a:lnTo>
                  <a:cubicBezTo>
                    <a:pt x="1" y="4025"/>
                    <a:pt x="714" y="3872"/>
                    <a:pt x="1375" y="3872"/>
                  </a:cubicBezTo>
                  <a:cubicBezTo>
                    <a:pt x="1631" y="3872"/>
                    <a:pt x="1880" y="3895"/>
                    <a:pt x="2076" y="3959"/>
                  </a:cubicBezTo>
                  <a:cubicBezTo>
                    <a:pt x="2765" y="4199"/>
                    <a:pt x="3660" y="5346"/>
                    <a:pt x="3660" y="5346"/>
                  </a:cubicBezTo>
                  <a:cubicBezTo>
                    <a:pt x="3660" y="5346"/>
                    <a:pt x="4632" y="2921"/>
                    <a:pt x="5397" y="2178"/>
                  </a:cubicBezTo>
                  <a:cubicBezTo>
                    <a:pt x="6151" y="1425"/>
                    <a:pt x="7265" y="1370"/>
                    <a:pt x="6707" y="496"/>
                  </a:cubicBezTo>
                  <a:cubicBezTo>
                    <a:pt x="6456" y="107"/>
                    <a:pt x="5460" y="0"/>
                    <a:pt x="444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6" name="Google Shape;3506;p81"/>
            <p:cNvSpPr/>
            <p:nvPr>
              <p:custDataLst>
                <p:tags r:id="rId68"/>
              </p:custDataLst>
            </p:nvPr>
          </p:nvSpPr>
          <p:spPr>
            <a:xfrm>
              <a:off x="4551800" y="2137875"/>
              <a:ext cx="18050" cy="2750"/>
            </a:xfrm>
            <a:custGeom>
              <a:avLst/>
              <a:gdLst/>
              <a:ahLst/>
              <a:cxnLst/>
              <a:rect l="l" t="t" r="r" b="b"/>
              <a:pathLst>
                <a:path w="722" h="110" extrusionOk="0">
                  <a:moveTo>
                    <a:pt x="722" y="0"/>
                  </a:moveTo>
                  <a:cubicBezTo>
                    <a:pt x="318" y="44"/>
                    <a:pt x="12" y="110"/>
                    <a:pt x="1" y="110"/>
                  </a:cubicBezTo>
                  <a:cubicBezTo>
                    <a:pt x="12" y="110"/>
                    <a:pt x="318" y="44"/>
                    <a:pt x="722" y="0"/>
                  </a:cubicBezTo>
                  <a:close/>
                </a:path>
              </a:pathLst>
            </a:custGeom>
            <a:solidFill>
              <a:srgbClr val="3034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7" name="Google Shape;3507;p81"/>
            <p:cNvSpPr/>
            <p:nvPr>
              <p:custDataLst>
                <p:tags r:id="rId69"/>
              </p:custDataLst>
            </p:nvPr>
          </p:nvSpPr>
          <p:spPr>
            <a:xfrm>
              <a:off x="4569825" y="2137325"/>
              <a:ext cx="5225" cy="575"/>
            </a:xfrm>
            <a:custGeom>
              <a:avLst/>
              <a:gdLst/>
              <a:ahLst/>
              <a:cxnLst/>
              <a:rect l="l" t="t" r="r" b="b"/>
              <a:pathLst>
                <a:path w="209" h="23" extrusionOk="0">
                  <a:moveTo>
                    <a:pt x="209" y="1"/>
                  </a:moveTo>
                  <a:cubicBezTo>
                    <a:pt x="132" y="1"/>
                    <a:pt x="66" y="11"/>
                    <a:pt x="1" y="22"/>
                  </a:cubicBezTo>
                  <a:lnTo>
                    <a:pt x="1" y="22"/>
                  </a:lnTo>
                  <a:cubicBezTo>
                    <a:pt x="66" y="11"/>
                    <a:pt x="132" y="1"/>
                    <a:pt x="209" y="1"/>
                  </a:cubicBezTo>
                  <a:close/>
                </a:path>
              </a:pathLst>
            </a:custGeom>
            <a:solidFill>
              <a:srgbClr val="C286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8" name="Google Shape;3508;p81"/>
            <p:cNvSpPr/>
            <p:nvPr>
              <p:custDataLst>
                <p:tags r:id="rId70"/>
              </p:custDataLst>
            </p:nvPr>
          </p:nvSpPr>
          <p:spPr>
            <a:xfrm>
              <a:off x="4551800" y="2140600"/>
              <a:ext cx="25" cy="25"/>
            </a:xfrm>
            <a:custGeom>
              <a:avLst/>
              <a:gdLst/>
              <a:ahLst/>
              <a:cxnLst/>
              <a:rect l="l" t="t" r="r" b="b"/>
              <a:pathLst>
                <a:path w="1" h="1" extrusionOk="0">
                  <a:moveTo>
                    <a:pt x="1" y="1"/>
                  </a:moveTo>
                  <a:lnTo>
                    <a:pt x="1" y="1"/>
                  </a:lnTo>
                  <a:close/>
                </a:path>
              </a:pathLst>
            </a:custGeom>
            <a:solidFill>
              <a:srgbClr val="3034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9" name="Google Shape;3509;p81"/>
            <p:cNvSpPr/>
            <p:nvPr>
              <p:custDataLst>
                <p:tags r:id="rId71"/>
              </p:custDataLst>
            </p:nvPr>
          </p:nvSpPr>
          <p:spPr>
            <a:xfrm>
              <a:off x="4551800" y="2044475"/>
              <a:ext cx="136850" cy="96150"/>
            </a:xfrm>
            <a:custGeom>
              <a:avLst/>
              <a:gdLst/>
              <a:ahLst/>
              <a:cxnLst/>
              <a:rect l="l" t="t" r="r" b="b"/>
              <a:pathLst>
                <a:path w="5474" h="3846" extrusionOk="0">
                  <a:moveTo>
                    <a:pt x="1923" y="1"/>
                  </a:moveTo>
                  <a:lnTo>
                    <a:pt x="1" y="3846"/>
                  </a:lnTo>
                  <a:cubicBezTo>
                    <a:pt x="12" y="3846"/>
                    <a:pt x="318" y="3780"/>
                    <a:pt x="722" y="3736"/>
                  </a:cubicBezTo>
                  <a:cubicBezTo>
                    <a:pt x="787" y="3725"/>
                    <a:pt x="853" y="3715"/>
                    <a:pt x="930" y="3715"/>
                  </a:cubicBezTo>
                  <a:cubicBezTo>
                    <a:pt x="1202" y="3113"/>
                    <a:pt x="2066" y="1322"/>
                    <a:pt x="2448" y="1246"/>
                  </a:cubicBezTo>
                  <a:lnTo>
                    <a:pt x="2524" y="1246"/>
                  </a:lnTo>
                  <a:cubicBezTo>
                    <a:pt x="2732" y="1246"/>
                    <a:pt x="2918" y="1377"/>
                    <a:pt x="3180" y="1519"/>
                  </a:cubicBezTo>
                  <a:cubicBezTo>
                    <a:pt x="3431" y="1650"/>
                    <a:pt x="3748" y="1792"/>
                    <a:pt x="4185" y="1792"/>
                  </a:cubicBezTo>
                  <a:cubicBezTo>
                    <a:pt x="4261" y="1792"/>
                    <a:pt x="4338" y="1781"/>
                    <a:pt x="4425" y="1781"/>
                  </a:cubicBezTo>
                  <a:cubicBezTo>
                    <a:pt x="4851" y="1727"/>
                    <a:pt x="5200" y="1650"/>
                    <a:pt x="5474" y="1540"/>
                  </a:cubicBezTo>
                  <a:cubicBezTo>
                    <a:pt x="5364" y="1540"/>
                    <a:pt x="5244" y="1552"/>
                    <a:pt x="5135" y="1552"/>
                  </a:cubicBezTo>
                  <a:cubicBezTo>
                    <a:pt x="4906" y="1552"/>
                    <a:pt x="4676" y="1530"/>
                    <a:pt x="4447" y="1497"/>
                  </a:cubicBezTo>
                  <a:lnTo>
                    <a:pt x="4425" y="1497"/>
                  </a:lnTo>
                  <a:cubicBezTo>
                    <a:pt x="3333" y="1355"/>
                    <a:pt x="2338" y="525"/>
                    <a:pt x="19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0" name="Google Shape;3510;p81"/>
            <p:cNvSpPr/>
            <p:nvPr>
              <p:custDataLst>
                <p:tags r:id="rId72"/>
              </p:custDataLst>
            </p:nvPr>
          </p:nvSpPr>
          <p:spPr>
            <a:xfrm>
              <a:off x="4325450" y="1806625"/>
              <a:ext cx="398975" cy="185150"/>
            </a:xfrm>
            <a:custGeom>
              <a:avLst/>
              <a:gdLst/>
              <a:ahLst/>
              <a:cxnLst/>
              <a:rect l="l" t="t" r="r" b="b"/>
              <a:pathLst>
                <a:path w="15959" h="7406" extrusionOk="0">
                  <a:moveTo>
                    <a:pt x="13184" y="1"/>
                  </a:moveTo>
                  <a:cubicBezTo>
                    <a:pt x="13184" y="1"/>
                    <a:pt x="13632" y="1137"/>
                    <a:pt x="13271" y="1388"/>
                  </a:cubicBezTo>
                  <a:cubicBezTo>
                    <a:pt x="12911" y="1650"/>
                    <a:pt x="11884" y="2044"/>
                    <a:pt x="11360" y="2207"/>
                  </a:cubicBezTo>
                  <a:cubicBezTo>
                    <a:pt x="10836" y="2360"/>
                    <a:pt x="10409" y="3180"/>
                    <a:pt x="9372" y="3769"/>
                  </a:cubicBezTo>
                  <a:cubicBezTo>
                    <a:pt x="8323" y="4359"/>
                    <a:pt x="6598" y="5167"/>
                    <a:pt x="5156" y="5299"/>
                  </a:cubicBezTo>
                  <a:cubicBezTo>
                    <a:pt x="3725" y="5430"/>
                    <a:pt x="2578" y="5364"/>
                    <a:pt x="1988" y="5430"/>
                  </a:cubicBezTo>
                  <a:cubicBezTo>
                    <a:pt x="1409" y="5495"/>
                    <a:pt x="557" y="5724"/>
                    <a:pt x="754" y="5823"/>
                  </a:cubicBezTo>
                  <a:cubicBezTo>
                    <a:pt x="950" y="5921"/>
                    <a:pt x="1442" y="5954"/>
                    <a:pt x="1442" y="5954"/>
                  </a:cubicBezTo>
                  <a:cubicBezTo>
                    <a:pt x="1442" y="5954"/>
                    <a:pt x="0" y="6544"/>
                    <a:pt x="0" y="7003"/>
                  </a:cubicBezTo>
                  <a:cubicBezTo>
                    <a:pt x="0" y="7301"/>
                    <a:pt x="390" y="7406"/>
                    <a:pt x="770" y="7406"/>
                  </a:cubicBezTo>
                  <a:cubicBezTo>
                    <a:pt x="973" y="7406"/>
                    <a:pt x="1174" y="7376"/>
                    <a:pt x="1311" y="7330"/>
                  </a:cubicBezTo>
                  <a:cubicBezTo>
                    <a:pt x="1704" y="7199"/>
                    <a:pt x="2021" y="6609"/>
                    <a:pt x="2447" y="6609"/>
                  </a:cubicBezTo>
                  <a:cubicBezTo>
                    <a:pt x="2873" y="6609"/>
                    <a:pt x="6794" y="6413"/>
                    <a:pt x="7930" y="6216"/>
                  </a:cubicBezTo>
                  <a:cubicBezTo>
                    <a:pt x="9077" y="6019"/>
                    <a:pt x="10016" y="5134"/>
                    <a:pt x="10639" y="4850"/>
                  </a:cubicBezTo>
                  <a:cubicBezTo>
                    <a:pt x="10883" y="4735"/>
                    <a:pt x="11111" y="4700"/>
                    <a:pt x="11299" y="4700"/>
                  </a:cubicBezTo>
                  <a:cubicBezTo>
                    <a:pt x="11591" y="4700"/>
                    <a:pt x="11786" y="4785"/>
                    <a:pt x="11786" y="4785"/>
                  </a:cubicBezTo>
                  <a:cubicBezTo>
                    <a:pt x="11786" y="4785"/>
                    <a:pt x="13257" y="5045"/>
                    <a:pt x="14045" y="5045"/>
                  </a:cubicBezTo>
                  <a:cubicBezTo>
                    <a:pt x="14127" y="5045"/>
                    <a:pt x="14201" y="5043"/>
                    <a:pt x="14265" y="5036"/>
                  </a:cubicBezTo>
                  <a:cubicBezTo>
                    <a:pt x="14953" y="4971"/>
                    <a:pt x="15150" y="4654"/>
                    <a:pt x="15401" y="3769"/>
                  </a:cubicBezTo>
                  <a:cubicBezTo>
                    <a:pt x="15664" y="2884"/>
                    <a:pt x="15958" y="2207"/>
                    <a:pt x="15958" y="2109"/>
                  </a:cubicBezTo>
                  <a:cubicBezTo>
                    <a:pt x="15958" y="2010"/>
                    <a:pt x="15565" y="1585"/>
                    <a:pt x="15565" y="1585"/>
                  </a:cubicBezTo>
                  <a:cubicBezTo>
                    <a:pt x="15565" y="1585"/>
                    <a:pt x="15562" y="1585"/>
                    <a:pt x="15557" y="1585"/>
                  </a:cubicBezTo>
                  <a:cubicBezTo>
                    <a:pt x="15472" y="1585"/>
                    <a:pt x="14772" y="1556"/>
                    <a:pt x="15019" y="602"/>
                  </a:cubicBezTo>
                  <a:lnTo>
                    <a:pt x="13184" y="1"/>
                  </a:ln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1" name="Google Shape;3511;p81"/>
            <p:cNvSpPr/>
            <p:nvPr>
              <p:custDataLst>
                <p:tags r:id="rId73"/>
              </p:custDataLst>
            </p:nvPr>
          </p:nvSpPr>
          <p:spPr>
            <a:xfrm>
              <a:off x="4700975" y="1838450"/>
              <a:ext cx="8150" cy="6725"/>
            </a:xfrm>
            <a:custGeom>
              <a:avLst/>
              <a:gdLst/>
              <a:ahLst/>
              <a:cxnLst/>
              <a:rect l="l" t="t" r="r" b="b"/>
              <a:pathLst>
                <a:path w="326" h="269" extrusionOk="0">
                  <a:moveTo>
                    <a:pt x="1" y="0"/>
                  </a:moveTo>
                  <a:lnTo>
                    <a:pt x="1" y="0"/>
                  </a:lnTo>
                  <a:cubicBezTo>
                    <a:pt x="78" y="150"/>
                    <a:pt x="207" y="235"/>
                    <a:pt x="315" y="268"/>
                  </a:cubicBezTo>
                  <a:lnTo>
                    <a:pt x="325" y="268"/>
                  </a:lnTo>
                  <a:cubicBezTo>
                    <a:pt x="207" y="235"/>
                    <a:pt x="78" y="150"/>
                    <a:pt x="1"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2" name="Google Shape;3512;p81"/>
            <p:cNvSpPr/>
            <p:nvPr>
              <p:custDataLst>
                <p:tags r:id="rId74"/>
              </p:custDataLst>
            </p:nvPr>
          </p:nvSpPr>
          <p:spPr>
            <a:xfrm>
              <a:off x="4655025" y="1806625"/>
              <a:ext cx="53825" cy="39075"/>
            </a:xfrm>
            <a:custGeom>
              <a:avLst/>
              <a:gdLst/>
              <a:ahLst/>
              <a:cxnLst/>
              <a:rect l="l" t="t" r="r" b="b"/>
              <a:pathLst>
                <a:path w="2153" h="1563" extrusionOk="0">
                  <a:moveTo>
                    <a:pt x="1" y="1"/>
                  </a:moveTo>
                  <a:cubicBezTo>
                    <a:pt x="1" y="1"/>
                    <a:pt x="154" y="405"/>
                    <a:pt x="209" y="787"/>
                  </a:cubicBezTo>
                  <a:cubicBezTo>
                    <a:pt x="372" y="984"/>
                    <a:pt x="624" y="1224"/>
                    <a:pt x="995" y="1377"/>
                  </a:cubicBezTo>
                  <a:cubicBezTo>
                    <a:pt x="1311" y="1508"/>
                    <a:pt x="1617" y="1563"/>
                    <a:pt x="1891" y="1563"/>
                  </a:cubicBezTo>
                  <a:cubicBezTo>
                    <a:pt x="1989" y="1563"/>
                    <a:pt x="2076" y="1552"/>
                    <a:pt x="2153" y="1541"/>
                  </a:cubicBezTo>
                  <a:cubicBezTo>
                    <a:pt x="2044" y="1508"/>
                    <a:pt x="1913" y="1421"/>
                    <a:pt x="1836" y="1268"/>
                  </a:cubicBezTo>
                  <a:lnTo>
                    <a:pt x="1836" y="1257"/>
                  </a:lnTo>
                  <a:cubicBezTo>
                    <a:pt x="1770" y="1115"/>
                    <a:pt x="1748" y="918"/>
                    <a:pt x="1825" y="624"/>
                  </a:cubicBezTo>
                  <a:lnTo>
                    <a:pt x="1825" y="612"/>
                  </a:lnTo>
                  <a:lnTo>
                    <a:pt x="1836" y="602"/>
                  </a:lnTo>
                  <a:lnTo>
                    <a:pt x="1" y="1"/>
                  </a:ln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3" name="Google Shape;3513;p81"/>
            <p:cNvSpPr/>
            <p:nvPr>
              <p:custDataLst>
                <p:tags r:id="rId75"/>
              </p:custDataLst>
            </p:nvPr>
          </p:nvSpPr>
          <p:spPr>
            <a:xfrm>
              <a:off x="4544175" y="1928425"/>
              <a:ext cx="46175" cy="27325"/>
            </a:xfrm>
            <a:custGeom>
              <a:avLst/>
              <a:gdLst/>
              <a:ahLst/>
              <a:cxnLst/>
              <a:rect l="l" t="t" r="r" b="b"/>
              <a:pathLst>
                <a:path w="1847" h="1093" extrusionOk="0">
                  <a:moveTo>
                    <a:pt x="1846" y="0"/>
                  </a:moveTo>
                  <a:cubicBezTo>
                    <a:pt x="1388" y="230"/>
                    <a:pt x="754" y="754"/>
                    <a:pt x="0" y="1092"/>
                  </a:cubicBezTo>
                  <a:cubicBezTo>
                    <a:pt x="754" y="754"/>
                    <a:pt x="1388" y="230"/>
                    <a:pt x="1846"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4" name="Google Shape;3514;p81"/>
            <p:cNvSpPr/>
            <p:nvPr>
              <p:custDataLst>
                <p:tags r:id="rId76"/>
              </p:custDataLst>
            </p:nvPr>
          </p:nvSpPr>
          <p:spPr>
            <a:xfrm>
              <a:off x="4404350" y="1899750"/>
              <a:ext cx="211125" cy="71025"/>
            </a:xfrm>
            <a:custGeom>
              <a:avLst/>
              <a:gdLst/>
              <a:ahLst/>
              <a:cxnLst/>
              <a:rect l="l" t="t" r="r" b="b"/>
              <a:pathLst>
                <a:path w="8445" h="2841" extrusionOk="0">
                  <a:moveTo>
                    <a:pt x="8258" y="1"/>
                  </a:moveTo>
                  <a:cubicBezTo>
                    <a:pt x="7712" y="1"/>
                    <a:pt x="6467" y="1006"/>
                    <a:pt x="4949" y="1683"/>
                  </a:cubicBezTo>
                  <a:cubicBezTo>
                    <a:pt x="3824" y="2174"/>
                    <a:pt x="3103" y="2207"/>
                    <a:pt x="2207" y="2218"/>
                  </a:cubicBezTo>
                  <a:cubicBezTo>
                    <a:pt x="2229" y="2426"/>
                    <a:pt x="2240" y="2622"/>
                    <a:pt x="2218" y="2731"/>
                  </a:cubicBezTo>
                  <a:cubicBezTo>
                    <a:pt x="3256" y="2666"/>
                    <a:pt x="4282" y="2578"/>
                    <a:pt x="4774" y="2491"/>
                  </a:cubicBezTo>
                  <a:cubicBezTo>
                    <a:pt x="5058" y="2447"/>
                    <a:pt x="5331" y="2349"/>
                    <a:pt x="5593" y="2239"/>
                  </a:cubicBezTo>
                  <a:cubicBezTo>
                    <a:pt x="6347" y="1901"/>
                    <a:pt x="6981" y="1377"/>
                    <a:pt x="7439" y="1147"/>
                  </a:cubicBezTo>
                  <a:cubicBezTo>
                    <a:pt x="7450" y="1137"/>
                    <a:pt x="7472" y="1125"/>
                    <a:pt x="7483" y="1125"/>
                  </a:cubicBezTo>
                  <a:cubicBezTo>
                    <a:pt x="7723" y="1006"/>
                    <a:pt x="7952" y="972"/>
                    <a:pt x="8138" y="972"/>
                  </a:cubicBezTo>
                  <a:cubicBezTo>
                    <a:pt x="8215" y="972"/>
                    <a:pt x="8280" y="972"/>
                    <a:pt x="8335" y="984"/>
                  </a:cubicBezTo>
                  <a:lnTo>
                    <a:pt x="8335" y="798"/>
                  </a:lnTo>
                  <a:lnTo>
                    <a:pt x="8335" y="765"/>
                  </a:lnTo>
                  <a:lnTo>
                    <a:pt x="8335" y="754"/>
                  </a:lnTo>
                  <a:cubicBezTo>
                    <a:pt x="8346" y="579"/>
                    <a:pt x="8379" y="328"/>
                    <a:pt x="8444" y="55"/>
                  </a:cubicBezTo>
                  <a:cubicBezTo>
                    <a:pt x="8422" y="44"/>
                    <a:pt x="8401" y="33"/>
                    <a:pt x="8389" y="23"/>
                  </a:cubicBezTo>
                  <a:cubicBezTo>
                    <a:pt x="8346" y="11"/>
                    <a:pt x="8302" y="1"/>
                    <a:pt x="8258" y="1"/>
                  </a:cubicBezTo>
                  <a:close/>
                  <a:moveTo>
                    <a:pt x="525" y="2305"/>
                  </a:moveTo>
                  <a:cubicBezTo>
                    <a:pt x="350" y="2327"/>
                    <a:pt x="175" y="2360"/>
                    <a:pt x="1" y="2404"/>
                  </a:cubicBezTo>
                  <a:cubicBezTo>
                    <a:pt x="153" y="2535"/>
                    <a:pt x="285" y="2676"/>
                    <a:pt x="394" y="2841"/>
                  </a:cubicBezTo>
                  <a:cubicBezTo>
                    <a:pt x="437" y="2841"/>
                    <a:pt x="481" y="2829"/>
                    <a:pt x="514" y="2829"/>
                  </a:cubicBezTo>
                  <a:cubicBezTo>
                    <a:pt x="525" y="2786"/>
                    <a:pt x="547" y="2578"/>
                    <a:pt x="525" y="2305"/>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5" name="Google Shape;3515;p81"/>
            <p:cNvSpPr/>
            <p:nvPr>
              <p:custDataLst>
                <p:tags r:id="rId77"/>
              </p:custDataLst>
            </p:nvPr>
          </p:nvSpPr>
          <p:spPr>
            <a:xfrm>
              <a:off x="4413925" y="1936850"/>
              <a:ext cx="47800" cy="35575"/>
            </a:xfrm>
            <a:custGeom>
              <a:avLst/>
              <a:gdLst/>
              <a:ahLst/>
              <a:cxnLst/>
              <a:rect l="l" t="t" r="r" b="b"/>
              <a:pathLst>
                <a:path w="1912" h="1423" extrusionOk="0">
                  <a:moveTo>
                    <a:pt x="1345" y="1"/>
                  </a:moveTo>
                  <a:cubicBezTo>
                    <a:pt x="904" y="1"/>
                    <a:pt x="87" y="101"/>
                    <a:pt x="0" y="187"/>
                  </a:cubicBezTo>
                  <a:cubicBezTo>
                    <a:pt x="0" y="187"/>
                    <a:pt x="120" y="450"/>
                    <a:pt x="142" y="789"/>
                  </a:cubicBezTo>
                  <a:cubicBezTo>
                    <a:pt x="164" y="1127"/>
                    <a:pt x="131" y="1357"/>
                    <a:pt x="131" y="1357"/>
                  </a:cubicBezTo>
                  <a:cubicBezTo>
                    <a:pt x="131" y="1357"/>
                    <a:pt x="44" y="1389"/>
                    <a:pt x="229" y="1411"/>
                  </a:cubicBezTo>
                  <a:cubicBezTo>
                    <a:pt x="289" y="1418"/>
                    <a:pt x="462" y="1423"/>
                    <a:pt x="673" y="1423"/>
                  </a:cubicBezTo>
                  <a:cubicBezTo>
                    <a:pt x="1120" y="1423"/>
                    <a:pt x="1736" y="1401"/>
                    <a:pt x="1802" y="1335"/>
                  </a:cubicBezTo>
                  <a:cubicBezTo>
                    <a:pt x="1911" y="1226"/>
                    <a:pt x="1802" y="90"/>
                    <a:pt x="1595" y="24"/>
                  </a:cubicBezTo>
                  <a:cubicBezTo>
                    <a:pt x="1552" y="8"/>
                    <a:pt x="1461" y="1"/>
                    <a:pt x="13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6" name="Google Shape;3516;p81"/>
            <p:cNvSpPr/>
            <p:nvPr>
              <p:custDataLst>
                <p:tags r:id="rId78"/>
              </p:custDataLst>
            </p:nvPr>
          </p:nvSpPr>
          <p:spPr>
            <a:xfrm>
              <a:off x="4702825" y="1856875"/>
              <a:ext cx="171775" cy="305325"/>
            </a:xfrm>
            <a:custGeom>
              <a:avLst/>
              <a:gdLst/>
              <a:ahLst/>
              <a:cxnLst/>
              <a:rect l="l" t="t" r="r" b="b"/>
              <a:pathLst>
                <a:path w="6871" h="12213" extrusionOk="0">
                  <a:moveTo>
                    <a:pt x="994" y="0"/>
                  </a:moveTo>
                  <a:cubicBezTo>
                    <a:pt x="994" y="0"/>
                    <a:pt x="1" y="1497"/>
                    <a:pt x="98" y="2644"/>
                  </a:cubicBezTo>
                  <a:cubicBezTo>
                    <a:pt x="181" y="3605"/>
                    <a:pt x="847" y="3922"/>
                    <a:pt x="1221" y="3922"/>
                  </a:cubicBezTo>
                  <a:cubicBezTo>
                    <a:pt x="1293" y="3922"/>
                    <a:pt x="1355" y="3910"/>
                    <a:pt x="1399" y="3889"/>
                  </a:cubicBezTo>
                  <a:cubicBezTo>
                    <a:pt x="1651" y="3758"/>
                    <a:pt x="1623" y="3468"/>
                    <a:pt x="1739" y="3468"/>
                  </a:cubicBezTo>
                  <a:cubicBezTo>
                    <a:pt x="1748" y="3468"/>
                    <a:pt x="1759" y="3470"/>
                    <a:pt x="1770" y="3474"/>
                  </a:cubicBezTo>
                  <a:cubicBezTo>
                    <a:pt x="1923" y="3539"/>
                    <a:pt x="2688" y="4840"/>
                    <a:pt x="2873" y="5265"/>
                  </a:cubicBezTo>
                  <a:cubicBezTo>
                    <a:pt x="3069" y="5692"/>
                    <a:pt x="4249" y="9318"/>
                    <a:pt x="4239" y="9689"/>
                  </a:cubicBezTo>
                  <a:cubicBezTo>
                    <a:pt x="4217" y="10061"/>
                    <a:pt x="3714" y="10836"/>
                    <a:pt x="3747" y="11087"/>
                  </a:cubicBezTo>
                  <a:cubicBezTo>
                    <a:pt x="3752" y="11121"/>
                    <a:pt x="3768" y="11136"/>
                    <a:pt x="3793" y="11136"/>
                  </a:cubicBezTo>
                  <a:cubicBezTo>
                    <a:pt x="3872" y="11136"/>
                    <a:pt x="4037" y="10988"/>
                    <a:pt x="4195" y="10847"/>
                  </a:cubicBezTo>
                  <a:cubicBezTo>
                    <a:pt x="4352" y="10700"/>
                    <a:pt x="4490" y="10563"/>
                    <a:pt x="4539" y="10563"/>
                  </a:cubicBezTo>
                  <a:cubicBezTo>
                    <a:pt x="4541" y="10563"/>
                    <a:pt x="4543" y="10563"/>
                    <a:pt x="4545" y="10563"/>
                  </a:cubicBezTo>
                  <a:cubicBezTo>
                    <a:pt x="4642" y="10585"/>
                    <a:pt x="4686" y="12168"/>
                    <a:pt x="4970" y="12212"/>
                  </a:cubicBezTo>
                  <a:cubicBezTo>
                    <a:pt x="4974" y="12212"/>
                    <a:pt x="4977" y="12213"/>
                    <a:pt x="4981" y="12213"/>
                  </a:cubicBezTo>
                  <a:cubicBezTo>
                    <a:pt x="5260" y="12213"/>
                    <a:pt x="5047" y="10935"/>
                    <a:pt x="5047" y="10935"/>
                  </a:cubicBezTo>
                  <a:lnTo>
                    <a:pt x="5047" y="10935"/>
                  </a:lnTo>
                  <a:cubicBezTo>
                    <a:pt x="5047" y="10935"/>
                    <a:pt x="5669" y="12168"/>
                    <a:pt x="5909" y="12168"/>
                  </a:cubicBezTo>
                  <a:cubicBezTo>
                    <a:pt x="6139" y="12168"/>
                    <a:pt x="5538" y="10913"/>
                    <a:pt x="5538" y="10913"/>
                  </a:cubicBezTo>
                  <a:lnTo>
                    <a:pt x="5538" y="10913"/>
                  </a:lnTo>
                  <a:cubicBezTo>
                    <a:pt x="5538" y="10913"/>
                    <a:pt x="6164" y="11820"/>
                    <a:pt x="6448" y="11820"/>
                  </a:cubicBezTo>
                  <a:cubicBezTo>
                    <a:pt x="6454" y="11820"/>
                    <a:pt x="6461" y="11820"/>
                    <a:pt x="6467" y="11819"/>
                  </a:cubicBezTo>
                  <a:cubicBezTo>
                    <a:pt x="6740" y="11787"/>
                    <a:pt x="5965" y="10869"/>
                    <a:pt x="5964" y="10869"/>
                  </a:cubicBezTo>
                  <a:lnTo>
                    <a:pt x="5964" y="10869"/>
                  </a:lnTo>
                  <a:cubicBezTo>
                    <a:pt x="5965" y="10869"/>
                    <a:pt x="6684" y="11393"/>
                    <a:pt x="6818" y="11393"/>
                  </a:cubicBezTo>
                  <a:cubicBezTo>
                    <a:pt x="6829" y="11393"/>
                    <a:pt x="6836" y="11389"/>
                    <a:pt x="6838" y="11382"/>
                  </a:cubicBezTo>
                  <a:cubicBezTo>
                    <a:pt x="6871" y="11284"/>
                    <a:pt x="5790" y="10279"/>
                    <a:pt x="5407" y="9558"/>
                  </a:cubicBezTo>
                  <a:cubicBezTo>
                    <a:pt x="5014" y="8837"/>
                    <a:pt x="4948" y="6423"/>
                    <a:pt x="4752" y="5517"/>
                  </a:cubicBezTo>
                  <a:cubicBezTo>
                    <a:pt x="4555" y="4599"/>
                    <a:pt x="3015" y="1759"/>
                    <a:pt x="2535" y="1136"/>
                  </a:cubicBezTo>
                  <a:cubicBezTo>
                    <a:pt x="2043" y="514"/>
                    <a:pt x="994" y="0"/>
                    <a:pt x="994" y="0"/>
                  </a:cubicBez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7" name="Google Shape;3517;p81"/>
            <p:cNvSpPr/>
            <p:nvPr>
              <p:custDataLst>
                <p:tags r:id="rId79"/>
              </p:custDataLst>
            </p:nvPr>
          </p:nvSpPr>
          <p:spPr>
            <a:xfrm>
              <a:off x="4743800" y="1943700"/>
              <a:ext cx="103225" cy="218500"/>
            </a:xfrm>
            <a:custGeom>
              <a:avLst/>
              <a:gdLst/>
              <a:ahLst/>
              <a:cxnLst/>
              <a:rect l="l" t="t" r="r" b="b"/>
              <a:pathLst>
                <a:path w="4129" h="8740" extrusionOk="0">
                  <a:moveTo>
                    <a:pt x="3342" y="8739"/>
                  </a:moveTo>
                  <a:lnTo>
                    <a:pt x="3342" y="8739"/>
                  </a:lnTo>
                  <a:lnTo>
                    <a:pt x="3342" y="8739"/>
                  </a:lnTo>
                  <a:lnTo>
                    <a:pt x="3342" y="8739"/>
                  </a:lnTo>
                  <a:close/>
                  <a:moveTo>
                    <a:pt x="4129" y="8619"/>
                  </a:moveTo>
                  <a:lnTo>
                    <a:pt x="4129" y="8619"/>
                  </a:lnTo>
                  <a:lnTo>
                    <a:pt x="4129" y="8619"/>
                  </a:lnTo>
                  <a:close/>
                  <a:moveTo>
                    <a:pt x="3408" y="7462"/>
                  </a:moveTo>
                  <a:cubicBezTo>
                    <a:pt x="3440" y="7516"/>
                    <a:pt x="3855" y="8346"/>
                    <a:pt x="4129" y="8619"/>
                  </a:cubicBezTo>
                  <a:cubicBezTo>
                    <a:pt x="3855" y="8346"/>
                    <a:pt x="3440" y="7516"/>
                    <a:pt x="3408" y="7462"/>
                  </a:cubicBezTo>
                  <a:close/>
                  <a:moveTo>
                    <a:pt x="3408" y="7462"/>
                  </a:moveTo>
                  <a:cubicBezTo>
                    <a:pt x="3408" y="7462"/>
                    <a:pt x="3615" y="8739"/>
                    <a:pt x="3342" y="8739"/>
                  </a:cubicBezTo>
                  <a:cubicBezTo>
                    <a:pt x="3615" y="8739"/>
                    <a:pt x="3408" y="7462"/>
                    <a:pt x="3408" y="7462"/>
                  </a:cubicBezTo>
                  <a:lnTo>
                    <a:pt x="3408" y="7462"/>
                  </a:lnTo>
                  <a:close/>
                  <a:moveTo>
                    <a:pt x="2578" y="7352"/>
                  </a:moveTo>
                  <a:lnTo>
                    <a:pt x="2578" y="7363"/>
                  </a:lnTo>
                  <a:lnTo>
                    <a:pt x="2578" y="7352"/>
                  </a:lnTo>
                  <a:close/>
                  <a:moveTo>
                    <a:pt x="2588" y="7341"/>
                  </a:moveTo>
                  <a:lnTo>
                    <a:pt x="2588" y="7341"/>
                  </a:lnTo>
                  <a:lnTo>
                    <a:pt x="2588" y="7341"/>
                  </a:lnTo>
                  <a:close/>
                  <a:moveTo>
                    <a:pt x="2600" y="7330"/>
                  </a:moveTo>
                  <a:lnTo>
                    <a:pt x="2600" y="7330"/>
                  </a:lnTo>
                  <a:lnTo>
                    <a:pt x="2600" y="7330"/>
                  </a:lnTo>
                  <a:close/>
                  <a:moveTo>
                    <a:pt x="2906" y="7090"/>
                  </a:moveTo>
                  <a:cubicBezTo>
                    <a:pt x="2982" y="7101"/>
                    <a:pt x="3025" y="8030"/>
                    <a:pt x="3168" y="8488"/>
                  </a:cubicBezTo>
                  <a:cubicBezTo>
                    <a:pt x="3025" y="8030"/>
                    <a:pt x="2982" y="7101"/>
                    <a:pt x="2906" y="7090"/>
                  </a:cubicBezTo>
                  <a:close/>
                  <a:moveTo>
                    <a:pt x="2906" y="7090"/>
                  </a:moveTo>
                  <a:lnTo>
                    <a:pt x="2906" y="7090"/>
                  </a:lnTo>
                  <a:lnTo>
                    <a:pt x="2906" y="7090"/>
                  </a:lnTo>
                  <a:close/>
                  <a:moveTo>
                    <a:pt x="2906" y="7090"/>
                  </a:moveTo>
                  <a:lnTo>
                    <a:pt x="2906" y="7090"/>
                  </a:lnTo>
                  <a:lnTo>
                    <a:pt x="2906" y="7090"/>
                  </a:lnTo>
                  <a:lnTo>
                    <a:pt x="2906" y="7090"/>
                  </a:lnTo>
                  <a:close/>
                  <a:moveTo>
                    <a:pt x="32" y="45"/>
                  </a:moveTo>
                  <a:cubicBezTo>
                    <a:pt x="22" y="66"/>
                    <a:pt x="11" y="88"/>
                    <a:pt x="0" y="121"/>
                  </a:cubicBezTo>
                  <a:cubicBezTo>
                    <a:pt x="11" y="88"/>
                    <a:pt x="22" y="66"/>
                    <a:pt x="32" y="45"/>
                  </a:cubicBezTo>
                  <a:close/>
                  <a:moveTo>
                    <a:pt x="98" y="1"/>
                  </a:moveTo>
                  <a:lnTo>
                    <a:pt x="98" y="1"/>
                  </a:lnTo>
                  <a:lnTo>
                    <a:pt x="131" y="1"/>
                  </a:lnTo>
                  <a:cubicBezTo>
                    <a:pt x="284" y="66"/>
                    <a:pt x="1049" y="1367"/>
                    <a:pt x="1234" y="1792"/>
                  </a:cubicBezTo>
                  <a:cubicBezTo>
                    <a:pt x="1430" y="2219"/>
                    <a:pt x="2610" y="5845"/>
                    <a:pt x="2600" y="6216"/>
                  </a:cubicBezTo>
                  <a:cubicBezTo>
                    <a:pt x="2578" y="6588"/>
                    <a:pt x="2075" y="7363"/>
                    <a:pt x="2108" y="7614"/>
                  </a:cubicBezTo>
                  <a:cubicBezTo>
                    <a:pt x="2119" y="7647"/>
                    <a:pt x="2130" y="7658"/>
                    <a:pt x="2163" y="7658"/>
                  </a:cubicBezTo>
                  <a:lnTo>
                    <a:pt x="2163" y="7658"/>
                  </a:lnTo>
                  <a:cubicBezTo>
                    <a:pt x="2130" y="7658"/>
                    <a:pt x="2119" y="7647"/>
                    <a:pt x="2108" y="7614"/>
                  </a:cubicBezTo>
                  <a:cubicBezTo>
                    <a:pt x="2075" y="7363"/>
                    <a:pt x="2578" y="6588"/>
                    <a:pt x="2600" y="6216"/>
                  </a:cubicBezTo>
                  <a:cubicBezTo>
                    <a:pt x="2610" y="5845"/>
                    <a:pt x="1430" y="2219"/>
                    <a:pt x="1234" y="1792"/>
                  </a:cubicBezTo>
                  <a:cubicBezTo>
                    <a:pt x="1049" y="1367"/>
                    <a:pt x="284" y="66"/>
                    <a:pt x="131"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81"/>
            <p:cNvSpPr/>
            <p:nvPr>
              <p:custDataLst>
                <p:tags r:id="rId80"/>
              </p:custDataLst>
            </p:nvPr>
          </p:nvSpPr>
          <p:spPr>
            <a:xfrm>
              <a:off x="4717025" y="1891825"/>
              <a:ext cx="134375" cy="270375"/>
            </a:xfrm>
            <a:custGeom>
              <a:avLst/>
              <a:gdLst/>
              <a:ahLst/>
              <a:cxnLst/>
              <a:rect l="l" t="t" r="r" b="b"/>
              <a:pathLst>
                <a:path w="5375" h="10815" extrusionOk="0">
                  <a:moveTo>
                    <a:pt x="110" y="0"/>
                  </a:moveTo>
                  <a:cubicBezTo>
                    <a:pt x="88" y="121"/>
                    <a:pt x="77" y="252"/>
                    <a:pt x="66" y="394"/>
                  </a:cubicBezTo>
                  <a:cubicBezTo>
                    <a:pt x="1" y="1476"/>
                    <a:pt x="787" y="1759"/>
                    <a:pt x="1016" y="2251"/>
                  </a:cubicBezTo>
                  <a:cubicBezTo>
                    <a:pt x="1016" y="2262"/>
                    <a:pt x="1027" y="2272"/>
                    <a:pt x="1027" y="2284"/>
                  </a:cubicBezTo>
                  <a:cubicBezTo>
                    <a:pt x="1049" y="2251"/>
                    <a:pt x="1060" y="2218"/>
                    <a:pt x="1071" y="2196"/>
                  </a:cubicBezTo>
                  <a:cubicBezTo>
                    <a:pt x="1082" y="2163"/>
                    <a:pt x="1093" y="2141"/>
                    <a:pt x="1103" y="2120"/>
                  </a:cubicBezTo>
                  <a:cubicBezTo>
                    <a:pt x="1115" y="2087"/>
                    <a:pt x="1137" y="2076"/>
                    <a:pt x="1169" y="2076"/>
                  </a:cubicBezTo>
                  <a:lnTo>
                    <a:pt x="1202" y="2076"/>
                  </a:lnTo>
                  <a:cubicBezTo>
                    <a:pt x="1355" y="2141"/>
                    <a:pt x="2120" y="3442"/>
                    <a:pt x="2305" y="3867"/>
                  </a:cubicBezTo>
                  <a:cubicBezTo>
                    <a:pt x="2501" y="4294"/>
                    <a:pt x="3681" y="7920"/>
                    <a:pt x="3671" y="8291"/>
                  </a:cubicBezTo>
                  <a:cubicBezTo>
                    <a:pt x="3649" y="8663"/>
                    <a:pt x="3146" y="9438"/>
                    <a:pt x="3179" y="9689"/>
                  </a:cubicBezTo>
                  <a:cubicBezTo>
                    <a:pt x="3190" y="9722"/>
                    <a:pt x="3201" y="9733"/>
                    <a:pt x="3234" y="9733"/>
                  </a:cubicBezTo>
                  <a:cubicBezTo>
                    <a:pt x="3310" y="9733"/>
                    <a:pt x="3474" y="9591"/>
                    <a:pt x="3627" y="9449"/>
                  </a:cubicBezTo>
                  <a:cubicBezTo>
                    <a:pt x="3637" y="9438"/>
                    <a:pt x="3637" y="9438"/>
                    <a:pt x="3649" y="9438"/>
                  </a:cubicBezTo>
                  <a:lnTo>
                    <a:pt x="3649" y="9427"/>
                  </a:lnTo>
                  <a:lnTo>
                    <a:pt x="3659" y="9416"/>
                  </a:lnTo>
                  <a:cubicBezTo>
                    <a:pt x="3671" y="9416"/>
                    <a:pt x="3671" y="9405"/>
                    <a:pt x="3671" y="9405"/>
                  </a:cubicBezTo>
                  <a:cubicBezTo>
                    <a:pt x="3812" y="9274"/>
                    <a:pt x="3933" y="9165"/>
                    <a:pt x="3977" y="9165"/>
                  </a:cubicBezTo>
                  <a:cubicBezTo>
                    <a:pt x="4053" y="9176"/>
                    <a:pt x="4096" y="10105"/>
                    <a:pt x="4239" y="10563"/>
                  </a:cubicBezTo>
                  <a:cubicBezTo>
                    <a:pt x="4282" y="10705"/>
                    <a:pt x="4337" y="10804"/>
                    <a:pt x="4402" y="10814"/>
                  </a:cubicBezTo>
                  <a:lnTo>
                    <a:pt x="4413" y="10814"/>
                  </a:lnTo>
                  <a:cubicBezTo>
                    <a:pt x="4686" y="10814"/>
                    <a:pt x="4479" y="9537"/>
                    <a:pt x="4479" y="9537"/>
                  </a:cubicBezTo>
                  <a:lnTo>
                    <a:pt x="4479" y="9537"/>
                  </a:lnTo>
                  <a:cubicBezTo>
                    <a:pt x="4511" y="9591"/>
                    <a:pt x="4926" y="10421"/>
                    <a:pt x="5200" y="10694"/>
                  </a:cubicBezTo>
                  <a:cubicBezTo>
                    <a:pt x="5254" y="10738"/>
                    <a:pt x="5298" y="10770"/>
                    <a:pt x="5341" y="10770"/>
                  </a:cubicBezTo>
                  <a:cubicBezTo>
                    <a:pt x="5353" y="10770"/>
                    <a:pt x="5375" y="10760"/>
                    <a:pt x="5375" y="10738"/>
                  </a:cubicBezTo>
                  <a:cubicBezTo>
                    <a:pt x="4960" y="10006"/>
                    <a:pt x="4064" y="8411"/>
                    <a:pt x="3812" y="7811"/>
                  </a:cubicBezTo>
                  <a:cubicBezTo>
                    <a:pt x="3474" y="7024"/>
                    <a:pt x="3146" y="4578"/>
                    <a:pt x="2491" y="2983"/>
                  </a:cubicBezTo>
                  <a:cubicBezTo>
                    <a:pt x="1857" y="1486"/>
                    <a:pt x="525" y="44"/>
                    <a:pt x="110" y="0"/>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81"/>
            <p:cNvSpPr/>
            <p:nvPr>
              <p:custDataLst>
                <p:tags r:id="rId81"/>
              </p:custDataLst>
            </p:nvPr>
          </p:nvSpPr>
          <p:spPr>
            <a:xfrm>
              <a:off x="4793750" y="2042425"/>
              <a:ext cx="43175" cy="50675"/>
            </a:xfrm>
            <a:custGeom>
              <a:avLst/>
              <a:gdLst/>
              <a:ahLst/>
              <a:cxnLst/>
              <a:rect l="l" t="t" r="r" b="b"/>
              <a:pathLst>
                <a:path w="1727" h="2027" extrusionOk="0">
                  <a:moveTo>
                    <a:pt x="1354" y="0"/>
                  </a:moveTo>
                  <a:cubicBezTo>
                    <a:pt x="1339" y="0"/>
                    <a:pt x="1333" y="39"/>
                    <a:pt x="1333" y="39"/>
                  </a:cubicBezTo>
                  <a:cubicBezTo>
                    <a:pt x="1333" y="39"/>
                    <a:pt x="1224" y="159"/>
                    <a:pt x="798" y="236"/>
                  </a:cubicBezTo>
                  <a:cubicBezTo>
                    <a:pt x="679" y="257"/>
                    <a:pt x="564" y="265"/>
                    <a:pt x="460" y="265"/>
                  </a:cubicBezTo>
                  <a:cubicBezTo>
                    <a:pt x="193" y="265"/>
                    <a:pt x="1" y="214"/>
                    <a:pt x="0" y="214"/>
                  </a:cubicBezTo>
                  <a:lnTo>
                    <a:pt x="0" y="214"/>
                  </a:lnTo>
                  <a:cubicBezTo>
                    <a:pt x="0" y="214"/>
                    <a:pt x="252" y="1863"/>
                    <a:pt x="558" y="1994"/>
                  </a:cubicBezTo>
                  <a:cubicBezTo>
                    <a:pt x="608" y="2016"/>
                    <a:pt x="666" y="2026"/>
                    <a:pt x="728" y="2026"/>
                  </a:cubicBezTo>
                  <a:cubicBezTo>
                    <a:pt x="1059" y="2026"/>
                    <a:pt x="1515" y="1753"/>
                    <a:pt x="1607" y="1688"/>
                  </a:cubicBezTo>
                  <a:cubicBezTo>
                    <a:pt x="1726" y="1612"/>
                    <a:pt x="1475" y="410"/>
                    <a:pt x="1420" y="159"/>
                  </a:cubicBezTo>
                  <a:cubicBezTo>
                    <a:pt x="1389" y="33"/>
                    <a:pt x="1368" y="0"/>
                    <a:pt x="13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81"/>
            <p:cNvSpPr/>
            <p:nvPr>
              <p:custDataLst>
                <p:tags r:id="rId82"/>
              </p:custDataLst>
            </p:nvPr>
          </p:nvSpPr>
          <p:spPr>
            <a:xfrm>
              <a:off x="4594700" y="1844600"/>
              <a:ext cx="153475" cy="238475"/>
            </a:xfrm>
            <a:custGeom>
              <a:avLst/>
              <a:gdLst/>
              <a:ahLst/>
              <a:cxnLst/>
              <a:rect l="l" t="t" r="r" b="b"/>
              <a:pathLst>
                <a:path w="6139" h="9539" extrusionOk="0">
                  <a:moveTo>
                    <a:pt x="2086" y="0"/>
                  </a:moveTo>
                  <a:cubicBezTo>
                    <a:pt x="2086" y="0"/>
                    <a:pt x="1442" y="98"/>
                    <a:pt x="1343" y="360"/>
                  </a:cubicBezTo>
                  <a:cubicBezTo>
                    <a:pt x="1245" y="622"/>
                    <a:pt x="753" y="2283"/>
                    <a:pt x="721" y="2971"/>
                  </a:cubicBezTo>
                  <a:cubicBezTo>
                    <a:pt x="688" y="3648"/>
                    <a:pt x="950" y="4140"/>
                    <a:pt x="1016" y="4959"/>
                  </a:cubicBezTo>
                  <a:cubicBezTo>
                    <a:pt x="1081" y="5778"/>
                    <a:pt x="0" y="7340"/>
                    <a:pt x="0" y="7635"/>
                  </a:cubicBezTo>
                  <a:cubicBezTo>
                    <a:pt x="0" y="7930"/>
                    <a:pt x="1278" y="9295"/>
                    <a:pt x="2709" y="9492"/>
                  </a:cubicBezTo>
                  <a:cubicBezTo>
                    <a:pt x="2947" y="9524"/>
                    <a:pt x="3184" y="9539"/>
                    <a:pt x="3416" y="9539"/>
                  </a:cubicBezTo>
                  <a:cubicBezTo>
                    <a:pt x="4587" y="9539"/>
                    <a:pt x="5598" y="9165"/>
                    <a:pt x="5680" y="8836"/>
                  </a:cubicBezTo>
                  <a:cubicBezTo>
                    <a:pt x="5778" y="8455"/>
                    <a:pt x="6139" y="4632"/>
                    <a:pt x="5909" y="4140"/>
                  </a:cubicBezTo>
                  <a:cubicBezTo>
                    <a:pt x="5680" y="3648"/>
                    <a:pt x="4894" y="3365"/>
                    <a:pt x="4959" y="2283"/>
                  </a:cubicBezTo>
                  <a:cubicBezTo>
                    <a:pt x="5025" y="1202"/>
                    <a:pt x="5319" y="743"/>
                    <a:pt x="5319" y="491"/>
                  </a:cubicBezTo>
                  <a:cubicBezTo>
                    <a:pt x="5319" y="249"/>
                    <a:pt x="5011" y="62"/>
                    <a:pt x="4834" y="62"/>
                  </a:cubicBezTo>
                  <a:cubicBezTo>
                    <a:pt x="4820" y="62"/>
                    <a:pt x="4807" y="63"/>
                    <a:pt x="4795" y="66"/>
                  </a:cubicBezTo>
                  <a:cubicBezTo>
                    <a:pt x="4631" y="98"/>
                    <a:pt x="4183" y="1464"/>
                    <a:pt x="3987" y="2316"/>
                  </a:cubicBezTo>
                  <a:cubicBezTo>
                    <a:pt x="3891" y="2728"/>
                    <a:pt x="3339" y="2964"/>
                    <a:pt x="2816" y="2964"/>
                  </a:cubicBezTo>
                  <a:cubicBezTo>
                    <a:pt x="2258" y="2964"/>
                    <a:pt x="1734" y="2695"/>
                    <a:pt x="1835" y="2086"/>
                  </a:cubicBezTo>
                  <a:cubicBezTo>
                    <a:pt x="2020" y="906"/>
                    <a:pt x="2086" y="0"/>
                    <a:pt x="20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81"/>
            <p:cNvSpPr/>
            <p:nvPr>
              <p:custDataLst>
                <p:tags r:id="rId83"/>
              </p:custDataLst>
            </p:nvPr>
          </p:nvSpPr>
          <p:spPr>
            <a:xfrm>
              <a:off x="4594700" y="1852500"/>
              <a:ext cx="34150" cy="182975"/>
            </a:xfrm>
            <a:custGeom>
              <a:avLst/>
              <a:gdLst/>
              <a:ahLst/>
              <a:cxnLst/>
              <a:rect l="l" t="t" r="r" b="b"/>
              <a:pathLst>
                <a:path w="1366" h="7319" extrusionOk="0">
                  <a:moveTo>
                    <a:pt x="1016" y="4643"/>
                  </a:moveTo>
                  <a:cubicBezTo>
                    <a:pt x="1081" y="5462"/>
                    <a:pt x="0" y="7024"/>
                    <a:pt x="0" y="7319"/>
                  </a:cubicBezTo>
                  <a:lnTo>
                    <a:pt x="0" y="7319"/>
                  </a:lnTo>
                  <a:cubicBezTo>
                    <a:pt x="0" y="7024"/>
                    <a:pt x="1081" y="5462"/>
                    <a:pt x="1016" y="4643"/>
                  </a:cubicBezTo>
                  <a:close/>
                  <a:moveTo>
                    <a:pt x="1365" y="1"/>
                  </a:moveTo>
                  <a:cubicBezTo>
                    <a:pt x="1355" y="12"/>
                    <a:pt x="1343" y="22"/>
                    <a:pt x="1343" y="44"/>
                  </a:cubicBezTo>
                  <a:cubicBezTo>
                    <a:pt x="1333" y="56"/>
                    <a:pt x="1321" y="88"/>
                    <a:pt x="1311" y="110"/>
                  </a:cubicBezTo>
                  <a:lnTo>
                    <a:pt x="1311" y="110"/>
                  </a:lnTo>
                  <a:cubicBezTo>
                    <a:pt x="1321" y="88"/>
                    <a:pt x="1333" y="56"/>
                    <a:pt x="1343" y="44"/>
                  </a:cubicBezTo>
                  <a:cubicBezTo>
                    <a:pt x="1343" y="22"/>
                    <a:pt x="1355" y="12"/>
                    <a:pt x="1365" y="1"/>
                  </a:cubicBezTo>
                  <a:close/>
                  <a:moveTo>
                    <a:pt x="1365" y="1"/>
                  </a:moveTo>
                  <a:lnTo>
                    <a:pt x="1365"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81"/>
            <p:cNvSpPr/>
            <p:nvPr>
              <p:custDataLst>
                <p:tags r:id="rId84"/>
              </p:custDataLst>
            </p:nvPr>
          </p:nvSpPr>
          <p:spPr>
            <a:xfrm>
              <a:off x="4662425" y="2081875"/>
              <a:ext cx="550" cy="25"/>
            </a:xfrm>
            <a:custGeom>
              <a:avLst/>
              <a:gdLst/>
              <a:ahLst/>
              <a:cxnLst/>
              <a:rect l="l" t="t" r="r" b="b"/>
              <a:pathLst>
                <a:path w="22" h="1" extrusionOk="0">
                  <a:moveTo>
                    <a:pt x="22" y="1"/>
                  </a:moveTo>
                  <a:lnTo>
                    <a:pt x="22" y="1"/>
                  </a:lnTo>
                  <a:lnTo>
                    <a:pt x="22" y="1"/>
                  </a:lnTo>
                  <a:close/>
                  <a:moveTo>
                    <a:pt x="0" y="1"/>
                  </a:moveTo>
                  <a:lnTo>
                    <a:pt x="11" y="1"/>
                  </a:lnTo>
                  <a:close/>
                </a:path>
              </a:pathLst>
            </a:custGeom>
            <a:solidFill>
              <a:srgbClr val="3A4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81"/>
            <p:cNvSpPr/>
            <p:nvPr>
              <p:custDataLst>
                <p:tags r:id="rId85"/>
              </p:custDataLst>
            </p:nvPr>
          </p:nvSpPr>
          <p:spPr>
            <a:xfrm>
              <a:off x="4622550" y="1855225"/>
              <a:ext cx="4925" cy="16700"/>
            </a:xfrm>
            <a:custGeom>
              <a:avLst/>
              <a:gdLst/>
              <a:ahLst/>
              <a:cxnLst/>
              <a:rect l="l" t="t" r="r" b="b"/>
              <a:pathLst>
                <a:path w="197" h="668" extrusionOk="0">
                  <a:moveTo>
                    <a:pt x="197" y="1"/>
                  </a:moveTo>
                  <a:lnTo>
                    <a:pt x="197" y="1"/>
                  </a:lnTo>
                  <a:cubicBezTo>
                    <a:pt x="153" y="132"/>
                    <a:pt x="88" y="372"/>
                    <a:pt x="0" y="668"/>
                  </a:cubicBezTo>
                  <a:cubicBezTo>
                    <a:pt x="88" y="372"/>
                    <a:pt x="153" y="132"/>
                    <a:pt x="197" y="1"/>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4" name="Google Shape;3524;p81"/>
            <p:cNvSpPr/>
            <p:nvPr>
              <p:custDataLst>
                <p:tags r:id="rId86"/>
              </p:custDataLst>
            </p:nvPr>
          </p:nvSpPr>
          <p:spPr>
            <a:xfrm>
              <a:off x="4594700" y="1847575"/>
              <a:ext cx="103225" cy="235150"/>
            </a:xfrm>
            <a:custGeom>
              <a:avLst/>
              <a:gdLst/>
              <a:ahLst/>
              <a:cxnLst/>
              <a:rect l="l" t="t" r="r" b="b"/>
              <a:pathLst>
                <a:path w="4129" h="9406" extrusionOk="0">
                  <a:moveTo>
                    <a:pt x="1649" y="1"/>
                  </a:moveTo>
                  <a:lnTo>
                    <a:pt x="1649" y="1"/>
                  </a:lnTo>
                  <a:cubicBezTo>
                    <a:pt x="1529" y="45"/>
                    <a:pt x="1409" y="110"/>
                    <a:pt x="1365" y="198"/>
                  </a:cubicBezTo>
                  <a:cubicBezTo>
                    <a:pt x="1355" y="209"/>
                    <a:pt x="1343" y="219"/>
                    <a:pt x="1343" y="241"/>
                  </a:cubicBezTo>
                  <a:cubicBezTo>
                    <a:pt x="1333" y="253"/>
                    <a:pt x="1321" y="285"/>
                    <a:pt x="1311" y="307"/>
                  </a:cubicBezTo>
                  <a:cubicBezTo>
                    <a:pt x="1267" y="438"/>
                    <a:pt x="1202" y="678"/>
                    <a:pt x="1114" y="974"/>
                  </a:cubicBezTo>
                  <a:cubicBezTo>
                    <a:pt x="950" y="1585"/>
                    <a:pt x="743" y="2415"/>
                    <a:pt x="721" y="2841"/>
                  </a:cubicBezTo>
                  <a:lnTo>
                    <a:pt x="721" y="2852"/>
                  </a:lnTo>
                  <a:lnTo>
                    <a:pt x="721" y="2885"/>
                  </a:lnTo>
                  <a:cubicBezTo>
                    <a:pt x="699" y="3551"/>
                    <a:pt x="950" y="4042"/>
                    <a:pt x="1016" y="4840"/>
                  </a:cubicBezTo>
                  <a:cubicBezTo>
                    <a:pt x="1081" y="5659"/>
                    <a:pt x="0" y="7221"/>
                    <a:pt x="0" y="7516"/>
                  </a:cubicBezTo>
                  <a:cubicBezTo>
                    <a:pt x="0" y="7811"/>
                    <a:pt x="1278" y="9176"/>
                    <a:pt x="2709" y="9373"/>
                  </a:cubicBezTo>
                  <a:lnTo>
                    <a:pt x="2731" y="9373"/>
                  </a:lnTo>
                  <a:cubicBezTo>
                    <a:pt x="2818" y="9395"/>
                    <a:pt x="2906" y="9395"/>
                    <a:pt x="2993" y="9406"/>
                  </a:cubicBezTo>
                  <a:cubicBezTo>
                    <a:pt x="2993" y="9297"/>
                    <a:pt x="2894" y="9176"/>
                    <a:pt x="2753" y="9132"/>
                  </a:cubicBezTo>
                  <a:cubicBezTo>
                    <a:pt x="2348" y="8991"/>
                    <a:pt x="2076" y="8564"/>
                    <a:pt x="1911" y="8237"/>
                  </a:cubicBezTo>
                  <a:cubicBezTo>
                    <a:pt x="1846" y="8106"/>
                    <a:pt x="1933" y="8073"/>
                    <a:pt x="2097" y="8073"/>
                  </a:cubicBezTo>
                  <a:cubicBezTo>
                    <a:pt x="2163" y="8073"/>
                    <a:pt x="2239" y="8073"/>
                    <a:pt x="2326" y="8084"/>
                  </a:cubicBezTo>
                  <a:cubicBezTo>
                    <a:pt x="2403" y="8084"/>
                    <a:pt x="2501" y="8095"/>
                    <a:pt x="2588" y="8095"/>
                  </a:cubicBezTo>
                  <a:cubicBezTo>
                    <a:pt x="2720" y="8095"/>
                    <a:pt x="2851" y="8084"/>
                    <a:pt x="2971" y="8052"/>
                  </a:cubicBezTo>
                  <a:cubicBezTo>
                    <a:pt x="3484" y="7909"/>
                    <a:pt x="2076" y="7243"/>
                    <a:pt x="1966" y="6588"/>
                  </a:cubicBezTo>
                  <a:cubicBezTo>
                    <a:pt x="1923" y="6314"/>
                    <a:pt x="2097" y="6249"/>
                    <a:pt x="2360" y="6249"/>
                  </a:cubicBezTo>
                  <a:cubicBezTo>
                    <a:pt x="2501" y="6249"/>
                    <a:pt x="2676" y="6271"/>
                    <a:pt x="2851" y="6293"/>
                  </a:cubicBezTo>
                  <a:cubicBezTo>
                    <a:pt x="3025" y="6314"/>
                    <a:pt x="3200" y="6336"/>
                    <a:pt x="3364" y="6336"/>
                  </a:cubicBezTo>
                  <a:cubicBezTo>
                    <a:pt x="3430" y="6336"/>
                    <a:pt x="3506" y="6326"/>
                    <a:pt x="3561" y="6314"/>
                  </a:cubicBezTo>
                  <a:cubicBezTo>
                    <a:pt x="4129" y="6217"/>
                    <a:pt x="1649" y="4261"/>
                    <a:pt x="1234" y="2994"/>
                  </a:cubicBezTo>
                  <a:cubicBezTo>
                    <a:pt x="918" y="2000"/>
                    <a:pt x="1420" y="569"/>
                    <a:pt x="16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5" name="Google Shape;3525;p81"/>
            <p:cNvSpPr/>
            <p:nvPr>
              <p:custDataLst>
                <p:tags r:id="rId87"/>
              </p:custDataLst>
            </p:nvPr>
          </p:nvSpPr>
          <p:spPr>
            <a:xfrm>
              <a:off x="4454325" y="2392500"/>
              <a:ext cx="73775" cy="127325"/>
            </a:xfrm>
            <a:custGeom>
              <a:avLst/>
              <a:gdLst/>
              <a:ahLst/>
              <a:cxnLst/>
              <a:rect l="l" t="t" r="r" b="b"/>
              <a:pathLst>
                <a:path w="2951" h="5093" extrusionOk="0">
                  <a:moveTo>
                    <a:pt x="1692" y="1"/>
                  </a:moveTo>
                  <a:cubicBezTo>
                    <a:pt x="1620" y="1"/>
                    <a:pt x="1283" y="233"/>
                    <a:pt x="1169" y="432"/>
                  </a:cubicBezTo>
                  <a:cubicBezTo>
                    <a:pt x="1038" y="661"/>
                    <a:pt x="809" y="1470"/>
                    <a:pt x="525" y="2158"/>
                  </a:cubicBezTo>
                  <a:cubicBezTo>
                    <a:pt x="230" y="2835"/>
                    <a:pt x="1" y="3545"/>
                    <a:pt x="164" y="4200"/>
                  </a:cubicBezTo>
                  <a:cubicBezTo>
                    <a:pt x="300" y="4732"/>
                    <a:pt x="962" y="5093"/>
                    <a:pt x="1515" y="5093"/>
                  </a:cubicBezTo>
                  <a:cubicBezTo>
                    <a:pt x="1632" y="5093"/>
                    <a:pt x="1745" y="5076"/>
                    <a:pt x="1846" y="5042"/>
                  </a:cubicBezTo>
                  <a:cubicBezTo>
                    <a:pt x="2436" y="4845"/>
                    <a:pt x="2535" y="2671"/>
                    <a:pt x="2601" y="2125"/>
                  </a:cubicBezTo>
                  <a:cubicBezTo>
                    <a:pt x="2666" y="1568"/>
                    <a:pt x="2764" y="1338"/>
                    <a:pt x="2863" y="1120"/>
                  </a:cubicBezTo>
                  <a:cubicBezTo>
                    <a:pt x="2950" y="891"/>
                    <a:pt x="2732" y="694"/>
                    <a:pt x="2732" y="694"/>
                  </a:cubicBezTo>
                  <a:cubicBezTo>
                    <a:pt x="2732" y="694"/>
                    <a:pt x="2502" y="1186"/>
                    <a:pt x="2469" y="1306"/>
                  </a:cubicBezTo>
                  <a:cubicBezTo>
                    <a:pt x="2465" y="1324"/>
                    <a:pt x="2459" y="1332"/>
                    <a:pt x="2451" y="1332"/>
                  </a:cubicBezTo>
                  <a:cubicBezTo>
                    <a:pt x="2401" y="1332"/>
                    <a:pt x="2292" y="1013"/>
                    <a:pt x="2207" y="957"/>
                  </a:cubicBezTo>
                  <a:cubicBezTo>
                    <a:pt x="2189" y="944"/>
                    <a:pt x="2164" y="939"/>
                    <a:pt x="2133" y="939"/>
                  </a:cubicBezTo>
                  <a:cubicBezTo>
                    <a:pt x="2000" y="939"/>
                    <a:pt x="1757" y="1040"/>
                    <a:pt x="1465" y="1120"/>
                  </a:cubicBezTo>
                  <a:cubicBezTo>
                    <a:pt x="1445" y="1125"/>
                    <a:pt x="1427" y="1128"/>
                    <a:pt x="1412" y="1128"/>
                  </a:cubicBezTo>
                  <a:cubicBezTo>
                    <a:pt x="1153" y="1128"/>
                    <a:pt x="1562" y="367"/>
                    <a:pt x="1562" y="367"/>
                  </a:cubicBezTo>
                  <a:cubicBezTo>
                    <a:pt x="1562" y="367"/>
                    <a:pt x="1693" y="115"/>
                    <a:pt x="1705" y="17"/>
                  </a:cubicBezTo>
                  <a:cubicBezTo>
                    <a:pt x="1708" y="6"/>
                    <a:pt x="1703" y="1"/>
                    <a:pt x="16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6" name="Google Shape;3526;p81"/>
            <p:cNvSpPr/>
            <p:nvPr>
              <p:custDataLst>
                <p:tags r:id="rId88"/>
              </p:custDataLst>
            </p:nvPr>
          </p:nvSpPr>
          <p:spPr>
            <a:xfrm>
              <a:off x="4484100" y="2398650"/>
              <a:ext cx="3300" cy="4125"/>
            </a:xfrm>
            <a:custGeom>
              <a:avLst/>
              <a:gdLst/>
              <a:ahLst/>
              <a:cxnLst/>
              <a:rect l="l" t="t" r="r" b="b"/>
              <a:pathLst>
                <a:path w="132" h="165" extrusionOk="0">
                  <a:moveTo>
                    <a:pt x="131" y="0"/>
                  </a:moveTo>
                  <a:cubicBezTo>
                    <a:pt x="77" y="55"/>
                    <a:pt x="33" y="109"/>
                    <a:pt x="0" y="164"/>
                  </a:cubicBezTo>
                  <a:cubicBezTo>
                    <a:pt x="33" y="109"/>
                    <a:pt x="77" y="55"/>
                    <a:pt x="131" y="0"/>
                  </a:cubicBezTo>
                  <a:close/>
                  <a:moveTo>
                    <a:pt x="131" y="0"/>
                  </a:moveTo>
                  <a:lnTo>
                    <a:pt x="131"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7" name="Google Shape;3527;p81"/>
            <p:cNvSpPr/>
            <p:nvPr>
              <p:custDataLst>
                <p:tags r:id="rId89"/>
              </p:custDataLst>
            </p:nvPr>
          </p:nvSpPr>
          <p:spPr>
            <a:xfrm>
              <a:off x="4483275" y="2401650"/>
              <a:ext cx="10125" cy="18875"/>
            </a:xfrm>
            <a:custGeom>
              <a:avLst/>
              <a:gdLst/>
              <a:ahLst/>
              <a:cxnLst/>
              <a:rect l="l" t="t" r="r" b="b"/>
              <a:pathLst>
                <a:path w="405" h="755" extrusionOk="0">
                  <a:moveTo>
                    <a:pt x="404" y="1"/>
                  </a:moveTo>
                  <a:cubicBezTo>
                    <a:pt x="394" y="11"/>
                    <a:pt x="1" y="754"/>
                    <a:pt x="251" y="754"/>
                  </a:cubicBezTo>
                  <a:lnTo>
                    <a:pt x="285" y="754"/>
                  </a:lnTo>
                  <a:lnTo>
                    <a:pt x="285" y="754"/>
                  </a:lnTo>
                  <a:lnTo>
                    <a:pt x="251" y="754"/>
                  </a:lnTo>
                  <a:cubicBezTo>
                    <a:pt x="1" y="754"/>
                    <a:pt x="394" y="11"/>
                    <a:pt x="404" y="1"/>
                  </a:cubicBezTo>
                  <a:close/>
                  <a:moveTo>
                    <a:pt x="404" y="1"/>
                  </a:moveTo>
                  <a:lnTo>
                    <a:pt x="404"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8" name="Google Shape;3528;p81"/>
            <p:cNvSpPr/>
            <p:nvPr>
              <p:custDataLst>
                <p:tags r:id="rId90"/>
              </p:custDataLst>
            </p:nvPr>
          </p:nvSpPr>
          <p:spPr>
            <a:xfrm>
              <a:off x="4458425" y="2403300"/>
              <a:ext cx="43175" cy="116600"/>
            </a:xfrm>
            <a:custGeom>
              <a:avLst/>
              <a:gdLst/>
              <a:ahLst/>
              <a:cxnLst/>
              <a:rect l="l" t="t" r="r" b="b"/>
              <a:pathLst>
                <a:path w="1727" h="4664" extrusionOk="0">
                  <a:moveTo>
                    <a:pt x="1322" y="4664"/>
                  </a:moveTo>
                  <a:lnTo>
                    <a:pt x="1355" y="4664"/>
                  </a:lnTo>
                  <a:lnTo>
                    <a:pt x="1355" y="4664"/>
                  </a:lnTo>
                  <a:lnTo>
                    <a:pt x="1322" y="4664"/>
                  </a:lnTo>
                  <a:close/>
                  <a:moveTo>
                    <a:pt x="1682" y="4610"/>
                  </a:moveTo>
                  <a:cubicBezTo>
                    <a:pt x="1585" y="4642"/>
                    <a:pt x="1464" y="4664"/>
                    <a:pt x="1355" y="4664"/>
                  </a:cubicBezTo>
                  <a:cubicBezTo>
                    <a:pt x="1464" y="4664"/>
                    <a:pt x="1585" y="4642"/>
                    <a:pt x="1682" y="4610"/>
                  </a:cubicBez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704" y="4610"/>
                  </a:moveTo>
                  <a:lnTo>
                    <a:pt x="1704" y="4610"/>
                  </a:lnTo>
                  <a:lnTo>
                    <a:pt x="1704" y="4610"/>
                  </a:lnTo>
                  <a:close/>
                  <a:moveTo>
                    <a:pt x="1704" y="4610"/>
                  </a:moveTo>
                  <a:lnTo>
                    <a:pt x="1704" y="4610"/>
                  </a:lnTo>
                  <a:lnTo>
                    <a:pt x="1704" y="4610"/>
                  </a:lnTo>
                  <a:close/>
                  <a:moveTo>
                    <a:pt x="1704" y="4610"/>
                  </a:moveTo>
                  <a:lnTo>
                    <a:pt x="1704" y="4610"/>
                  </a:lnTo>
                  <a:lnTo>
                    <a:pt x="1704" y="4610"/>
                  </a:lnTo>
                  <a:close/>
                  <a:moveTo>
                    <a:pt x="1704" y="4610"/>
                  </a:moveTo>
                  <a:lnTo>
                    <a:pt x="1704" y="4610"/>
                  </a:lnTo>
                  <a:lnTo>
                    <a:pt x="1704" y="4610"/>
                  </a:lnTo>
                  <a:close/>
                  <a:moveTo>
                    <a:pt x="1704" y="4598"/>
                  </a:moveTo>
                  <a:lnTo>
                    <a:pt x="1704" y="4598"/>
                  </a:lnTo>
                  <a:lnTo>
                    <a:pt x="1704" y="4598"/>
                  </a:lnTo>
                  <a:close/>
                  <a:moveTo>
                    <a:pt x="1704" y="4598"/>
                  </a:moveTo>
                  <a:lnTo>
                    <a:pt x="1704" y="4598"/>
                  </a:lnTo>
                  <a:lnTo>
                    <a:pt x="1704"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26" y="4598"/>
                  </a:moveTo>
                  <a:lnTo>
                    <a:pt x="1716" y="4598"/>
                  </a:lnTo>
                  <a:lnTo>
                    <a:pt x="1726" y="4598"/>
                  </a:lnTo>
                  <a:close/>
                  <a:moveTo>
                    <a:pt x="1726" y="4598"/>
                  </a:moveTo>
                  <a:lnTo>
                    <a:pt x="1726" y="4598"/>
                  </a:lnTo>
                  <a:lnTo>
                    <a:pt x="1726" y="4598"/>
                  </a:lnTo>
                  <a:close/>
                  <a:moveTo>
                    <a:pt x="1726" y="4598"/>
                  </a:moveTo>
                  <a:lnTo>
                    <a:pt x="1726" y="4598"/>
                  </a:lnTo>
                  <a:lnTo>
                    <a:pt x="1726" y="4598"/>
                  </a:lnTo>
                  <a:close/>
                  <a:moveTo>
                    <a:pt x="0" y="3768"/>
                  </a:moveTo>
                  <a:cubicBezTo>
                    <a:pt x="33" y="3877"/>
                    <a:pt x="77" y="3987"/>
                    <a:pt x="153" y="4074"/>
                  </a:cubicBezTo>
                  <a:cubicBezTo>
                    <a:pt x="77" y="3987"/>
                    <a:pt x="33" y="3877"/>
                    <a:pt x="0" y="3768"/>
                  </a:cubicBezTo>
                  <a:close/>
                  <a:moveTo>
                    <a:pt x="1005" y="0"/>
                  </a:moveTo>
                  <a:lnTo>
                    <a:pt x="1005" y="0"/>
                  </a:lnTo>
                  <a:cubicBezTo>
                    <a:pt x="874" y="229"/>
                    <a:pt x="645" y="1038"/>
                    <a:pt x="361" y="1726"/>
                  </a:cubicBezTo>
                  <a:lnTo>
                    <a:pt x="361" y="1726"/>
                  </a:lnTo>
                  <a:lnTo>
                    <a:pt x="361" y="1726"/>
                  </a:lnTo>
                  <a:cubicBezTo>
                    <a:pt x="645" y="1038"/>
                    <a:pt x="874" y="229"/>
                    <a:pt x="1005"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9" name="Google Shape;3529;p81"/>
            <p:cNvSpPr/>
            <p:nvPr>
              <p:custDataLst>
                <p:tags r:id="rId91"/>
              </p:custDataLst>
            </p:nvPr>
          </p:nvSpPr>
          <p:spPr>
            <a:xfrm>
              <a:off x="4454325" y="2392625"/>
              <a:ext cx="60650" cy="127275"/>
            </a:xfrm>
            <a:custGeom>
              <a:avLst/>
              <a:gdLst/>
              <a:ahLst/>
              <a:cxnLst/>
              <a:rect l="l" t="t" r="r" b="b"/>
              <a:pathLst>
                <a:path w="2426" h="5091" extrusionOk="0">
                  <a:moveTo>
                    <a:pt x="1693" y="1"/>
                  </a:moveTo>
                  <a:cubicBezTo>
                    <a:pt x="1639" y="1"/>
                    <a:pt x="1465" y="110"/>
                    <a:pt x="1322" y="241"/>
                  </a:cubicBezTo>
                  <a:cubicBezTo>
                    <a:pt x="1268" y="296"/>
                    <a:pt x="1224" y="350"/>
                    <a:pt x="1191" y="405"/>
                  </a:cubicBezTo>
                  <a:lnTo>
                    <a:pt x="1169" y="427"/>
                  </a:lnTo>
                  <a:cubicBezTo>
                    <a:pt x="1038" y="656"/>
                    <a:pt x="809" y="1465"/>
                    <a:pt x="525" y="2153"/>
                  </a:cubicBezTo>
                  <a:cubicBezTo>
                    <a:pt x="230" y="2830"/>
                    <a:pt x="1" y="3540"/>
                    <a:pt x="164" y="4195"/>
                  </a:cubicBezTo>
                  <a:cubicBezTo>
                    <a:pt x="197" y="4304"/>
                    <a:pt x="241" y="4414"/>
                    <a:pt x="317" y="4501"/>
                  </a:cubicBezTo>
                  <a:cubicBezTo>
                    <a:pt x="569" y="4851"/>
                    <a:pt x="1060" y="5080"/>
                    <a:pt x="1486" y="5091"/>
                  </a:cubicBezTo>
                  <a:lnTo>
                    <a:pt x="1519" y="5091"/>
                  </a:lnTo>
                  <a:cubicBezTo>
                    <a:pt x="1628" y="5091"/>
                    <a:pt x="1749" y="5069"/>
                    <a:pt x="1846" y="5037"/>
                  </a:cubicBezTo>
                  <a:lnTo>
                    <a:pt x="1868" y="5037"/>
                  </a:lnTo>
                  <a:lnTo>
                    <a:pt x="1868" y="5025"/>
                  </a:lnTo>
                  <a:lnTo>
                    <a:pt x="1890" y="5025"/>
                  </a:lnTo>
                  <a:cubicBezTo>
                    <a:pt x="2164" y="4884"/>
                    <a:pt x="2327" y="4283"/>
                    <a:pt x="2426" y="3649"/>
                  </a:cubicBezTo>
                  <a:cubicBezTo>
                    <a:pt x="2011" y="3540"/>
                    <a:pt x="1399" y="3333"/>
                    <a:pt x="1268" y="2950"/>
                  </a:cubicBezTo>
                  <a:cubicBezTo>
                    <a:pt x="1159" y="2634"/>
                    <a:pt x="1300" y="1814"/>
                    <a:pt x="1443" y="1115"/>
                  </a:cubicBezTo>
                  <a:lnTo>
                    <a:pt x="1409" y="1115"/>
                  </a:lnTo>
                  <a:cubicBezTo>
                    <a:pt x="1159" y="1115"/>
                    <a:pt x="1552" y="372"/>
                    <a:pt x="1562" y="362"/>
                  </a:cubicBezTo>
                  <a:cubicBezTo>
                    <a:pt x="1562" y="362"/>
                    <a:pt x="1693" y="110"/>
                    <a:pt x="1705" y="12"/>
                  </a:cubicBezTo>
                  <a:lnTo>
                    <a:pt x="17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81"/>
            <p:cNvSpPr/>
            <p:nvPr>
              <p:custDataLst>
                <p:tags r:id="rId92"/>
              </p:custDataLst>
            </p:nvPr>
          </p:nvSpPr>
          <p:spPr>
            <a:xfrm>
              <a:off x="4309050" y="1946175"/>
              <a:ext cx="115825" cy="115800"/>
            </a:xfrm>
            <a:custGeom>
              <a:avLst/>
              <a:gdLst/>
              <a:ahLst/>
              <a:cxnLst/>
              <a:rect l="l" t="t" r="r" b="b"/>
              <a:pathLst>
                <a:path w="4633" h="4632" extrusionOk="0">
                  <a:moveTo>
                    <a:pt x="2317" y="1"/>
                  </a:moveTo>
                  <a:cubicBezTo>
                    <a:pt x="1038" y="1"/>
                    <a:pt x="1" y="1038"/>
                    <a:pt x="1" y="2316"/>
                  </a:cubicBezTo>
                  <a:cubicBezTo>
                    <a:pt x="1" y="3594"/>
                    <a:pt x="1038" y="4632"/>
                    <a:pt x="2317" y="4632"/>
                  </a:cubicBezTo>
                  <a:cubicBezTo>
                    <a:pt x="3594" y="4632"/>
                    <a:pt x="4632" y="3594"/>
                    <a:pt x="4632" y="2316"/>
                  </a:cubicBezTo>
                  <a:cubicBezTo>
                    <a:pt x="4632" y="1038"/>
                    <a:pt x="3594" y="1"/>
                    <a:pt x="23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1" name="Google Shape;3531;p81"/>
            <p:cNvSpPr/>
            <p:nvPr>
              <p:custDataLst>
                <p:tags r:id="rId93"/>
              </p:custDataLst>
            </p:nvPr>
          </p:nvSpPr>
          <p:spPr>
            <a:xfrm>
              <a:off x="4362850" y="2003525"/>
              <a:ext cx="62025" cy="58450"/>
            </a:xfrm>
            <a:custGeom>
              <a:avLst/>
              <a:gdLst/>
              <a:ahLst/>
              <a:cxnLst/>
              <a:rect l="l" t="t" r="r" b="b"/>
              <a:pathLst>
                <a:path w="2481" h="2338" extrusionOk="0">
                  <a:moveTo>
                    <a:pt x="153" y="2338"/>
                  </a:moveTo>
                  <a:lnTo>
                    <a:pt x="165" y="2338"/>
                  </a:lnTo>
                  <a:lnTo>
                    <a:pt x="153" y="2338"/>
                  </a:lnTo>
                  <a:close/>
                  <a:moveTo>
                    <a:pt x="153" y="2338"/>
                  </a:moveTo>
                  <a:lnTo>
                    <a:pt x="153" y="2338"/>
                  </a:lnTo>
                  <a:lnTo>
                    <a:pt x="153" y="2338"/>
                  </a:lnTo>
                  <a:close/>
                  <a:moveTo>
                    <a:pt x="143" y="2338"/>
                  </a:moveTo>
                  <a:lnTo>
                    <a:pt x="143" y="2338"/>
                  </a:lnTo>
                  <a:lnTo>
                    <a:pt x="143" y="2338"/>
                  </a:lnTo>
                  <a:close/>
                  <a:moveTo>
                    <a:pt x="131" y="2338"/>
                  </a:moveTo>
                  <a:lnTo>
                    <a:pt x="143" y="2338"/>
                  </a:lnTo>
                  <a:lnTo>
                    <a:pt x="131" y="2338"/>
                  </a:lnTo>
                  <a:close/>
                  <a:moveTo>
                    <a:pt x="131" y="2338"/>
                  </a:moveTo>
                  <a:lnTo>
                    <a:pt x="131" y="2338"/>
                  </a:lnTo>
                  <a:lnTo>
                    <a:pt x="131" y="2338"/>
                  </a:lnTo>
                  <a:close/>
                  <a:moveTo>
                    <a:pt x="121" y="2338"/>
                  </a:moveTo>
                  <a:lnTo>
                    <a:pt x="121" y="2338"/>
                  </a:lnTo>
                  <a:lnTo>
                    <a:pt x="121" y="2338"/>
                  </a:lnTo>
                  <a:close/>
                  <a:moveTo>
                    <a:pt x="110" y="2338"/>
                  </a:moveTo>
                  <a:lnTo>
                    <a:pt x="121" y="2338"/>
                  </a:lnTo>
                  <a:lnTo>
                    <a:pt x="110" y="2338"/>
                  </a:lnTo>
                  <a:close/>
                  <a:moveTo>
                    <a:pt x="110" y="2338"/>
                  </a:moveTo>
                  <a:lnTo>
                    <a:pt x="110" y="2338"/>
                  </a:lnTo>
                  <a:lnTo>
                    <a:pt x="110" y="2338"/>
                  </a:lnTo>
                  <a:close/>
                  <a:moveTo>
                    <a:pt x="99" y="2338"/>
                  </a:moveTo>
                  <a:lnTo>
                    <a:pt x="99" y="2338"/>
                  </a:lnTo>
                  <a:lnTo>
                    <a:pt x="99" y="2338"/>
                  </a:lnTo>
                  <a:close/>
                  <a:moveTo>
                    <a:pt x="88" y="2338"/>
                  </a:moveTo>
                  <a:lnTo>
                    <a:pt x="99" y="2338"/>
                  </a:lnTo>
                  <a:lnTo>
                    <a:pt x="88" y="2338"/>
                  </a:lnTo>
                  <a:close/>
                  <a:moveTo>
                    <a:pt x="88" y="2338"/>
                  </a:moveTo>
                  <a:lnTo>
                    <a:pt x="88" y="2338"/>
                  </a:lnTo>
                  <a:lnTo>
                    <a:pt x="88" y="2338"/>
                  </a:lnTo>
                  <a:close/>
                  <a:moveTo>
                    <a:pt x="77" y="2338"/>
                  </a:moveTo>
                  <a:lnTo>
                    <a:pt x="77" y="2338"/>
                  </a:lnTo>
                  <a:lnTo>
                    <a:pt x="77" y="2338"/>
                  </a:lnTo>
                  <a:close/>
                  <a:moveTo>
                    <a:pt x="77" y="2338"/>
                  </a:moveTo>
                  <a:lnTo>
                    <a:pt x="77" y="2338"/>
                  </a:lnTo>
                  <a:lnTo>
                    <a:pt x="77" y="2338"/>
                  </a:lnTo>
                  <a:close/>
                  <a:moveTo>
                    <a:pt x="44" y="2338"/>
                  </a:moveTo>
                  <a:lnTo>
                    <a:pt x="44" y="2338"/>
                  </a:lnTo>
                  <a:lnTo>
                    <a:pt x="44" y="2338"/>
                  </a:lnTo>
                  <a:close/>
                  <a:moveTo>
                    <a:pt x="34" y="2338"/>
                  </a:moveTo>
                  <a:lnTo>
                    <a:pt x="44" y="2338"/>
                  </a:lnTo>
                  <a:lnTo>
                    <a:pt x="34" y="2338"/>
                  </a:lnTo>
                  <a:close/>
                  <a:moveTo>
                    <a:pt x="34" y="2338"/>
                  </a:moveTo>
                  <a:lnTo>
                    <a:pt x="34" y="2338"/>
                  </a:lnTo>
                  <a:lnTo>
                    <a:pt x="34" y="2338"/>
                  </a:lnTo>
                  <a:close/>
                  <a:moveTo>
                    <a:pt x="22" y="2338"/>
                  </a:moveTo>
                  <a:lnTo>
                    <a:pt x="22" y="2338"/>
                  </a:lnTo>
                  <a:lnTo>
                    <a:pt x="22" y="2338"/>
                  </a:lnTo>
                  <a:close/>
                  <a:moveTo>
                    <a:pt x="22" y="2338"/>
                  </a:moveTo>
                  <a:lnTo>
                    <a:pt x="22" y="2338"/>
                  </a:lnTo>
                  <a:lnTo>
                    <a:pt x="22" y="2338"/>
                  </a:lnTo>
                  <a:close/>
                  <a:moveTo>
                    <a:pt x="12" y="2338"/>
                  </a:moveTo>
                  <a:lnTo>
                    <a:pt x="12" y="2338"/>
                  </a:lnTo>
                  <a:lnTo>
                    <a:pt x="12" y="2338"/>
                  </a:lnTo>
                  <a:close/>
                  <a:moveTo>
                    <a:pt x="0" y="2338"/>
                  </a:moveTo>
                  <a:lnTo>
                    <a:pt x="0" y="2338"/>
                  </a:lnTo>
                  <a:lnTo>
                    <a:pt x="0" y="2338"/>
                  </a:lnTo>
                  <a:close/>
                  <a:moveTo>
                    <a:pt x="2480" y="22"/>
                  </a:moveTo>
                  <a:cubicBezTo>
                    <a:pt x="2480" y="1278"/>
                    <a:pt x="1486" y="2294"/>
                    <a:pt x="241" y="2338"/>
                  </a:cubicBezTo>
                  <a:cubicBezTo>
                    <a:pt x="1486" y="2294"/>
                    <a:pt x="2480" y="1278"/>
                    <a:pt x="2480" y="22"/>
                  </a:cubicBezTo>
                  <a:close/>
                  <a:moveTo>
                    <a:pt x="2480" y="11"/>
                  </a:moveTo>
                  <a:lnTo>
                    <a:pt x="2480" y="22"/>
                  </a:lnTo>
                  <a:lnTo>
                    <a:pt x="2480" y="22"/>
                  </a:lnTo>
                  <a:lnTo>
                    <a:pt x="2480" y="11"/>
                  </a:lnTo>
                  <a:close/>
                  <a:moveTo>
                    <a:pt x="2480" y="11"/>
                  </a:moveTo>
                  <a:lnTo>
                    <a:pt x="2480" y="11"/>
                  </a:lnTo>
                  <a:lnTo>
                    <a:pt x="2480" y="11"/>
                  </a:lnTo>
                  <a:close/>
                  <a:moveTo>
                    <a:pt x="2480" y="0"/>
                  </a:moveTo>
                  <a:lnTo>
                    <a:pt x="2480" y="11"/>
                  </a:lnTo>
                  <a:lnTo>
                    <a:pt x="2480" y="0"/>
                  </a:lnTo>
                  <a:close/>
                  <a:moveTo>
                    <a:pt x="2480" y="0"/>
                  </a:moveTo>
                  <a:lnTo>
                    <a:pt x="2480"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2" name="Google Shape;3532;p81"/>
            <p:cNvSpPr/>
            <p:nvPr>
              <p:custDataLst>
                <p:tags r:id="rId94"/>
              </p:custDataLst>
            </p:nvPr>
          </p:nvSpPr>
          <p:spPr>
            <a:xfrm>
              <a:off x="4309325" y="1969375"/>
              <a:ext cx="115550" cy="92600"/>
            </a:xfrm>
            <a:custGeom>
              <a:avLst/>
              <a:gdLst/>
              <a:ahLst/>
              <a:cxnLst/>
              <a:rect l="l" t="t" r="r" b="b"/>
              <a:pathLst>
                <a:path w="4622" h="3704" extrusionOk="0">
                  <a:moveTo>
                    <a:pt x="4151" y="1"/>
                  </a:moveTo>
                  <a:lnTo>
                    <a:pt x="4151" y="1"/>
                  </a:lnTo>
                  <a:cubicBezTo>
                    <a:pt x="4162" y="88"/>
                    <a:pt x="4173" y="175"/>
                    <a:pt x="4173" y="263"/>
                  </a:cubicBezTo>
                  <a:cubicBezTo>
                    <a:pt x="4173" y="1541"/>
                    <a:pt x="3136" y="2578"/>
                    <a:pt x="1857" y="2578"/>
                  </a:cubicBezTo>
                  <a:cubicBezTo>
                    <a:pt x="1093" y="2578"/>
                    <a:pt x="427" y="2218"/>
                    <a:pt x="0" y="1650"/>
                  </a:cubicBezTo>
                  <a:lnTo>
                    <a:pt x="0" y="1650"/>
                  </a:lnTo>
                  <a:cubicBezTo>
                    <a:pt x="121" y="2753"/>
                    <a:pt x="1027" y="3627"/>
                    <a:pt x="2141" y="3704"/>
                  </a:cubicBezTo>
                  <a:lnTo>
                    <a:pt x="2382" y="3704"/>
                  </a:lnTo>
                  <a:cubicBezTo>
                    <a:pt x="3627" y="3660"/>
                    <a:pt x="4621" y="2644"/>
                    <a:pt x="4621" y="1388"/>
                  </a:cubicBezTo>
                  <a:lnTo>
                    <a:pt x="4621" y="1377"/>
                  </a:lnTo>
                  <a:lnTo>
                    <a:pt x="4621" y="1366"/>
                  </a:lnTo>
                  <a:cubicBezTo>
                    <a:pt x="4621" y="853"/>
                    <a:pt x="4446" y="383"/>
                    <a:pt x="41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3" name="Google Shape;3533;p81"/>
            <p:cNvSpPr/>
            <p:nvPr>
              <p:custDataLst>
                <p:tags r:id="rId95"/>
              </p:custDataLst>
            </p:nvPr>
          </p:nvSpPr>
          <p:spPr>
            <a:xfrm>
              <a:off x="4644650" y="1742625"/>
              <a:ext cx="76225" cy="92825"/>
            </a:xfrm>
            <a:custGeom>
              <a:avLst/>
              <a:gdLst/>
              <a:ahLst/>
              <a:cxnLst/>
              <a:rect l="l" t="t" r="r" b="b"/>
              <a:pathLst>
                <a:path w="3049" h="3713" extrusionOk="0">
                  <a:moveTo>
                    <a:pt x="1078" y="0"/>
                  </a:moveTo>
                  <a:cubicBezTo>
                    <a:pt x="960" y="0"/>
                    <a:pt x="851" y="12"/>
                    <a:pt x="755" y="38"/>
                  </a:cubicBezTo>
                  <a:cubicBezTo>
                    <a:pt x="88" y="223"/>
                    <a:pt x="1" y="1250"/>
                    <a:pt x="88" y="1665"/>
                  </a:cubicBezTo>
                  <a:cubicBezTo>
                    <a:pt x="88" y="1665"/>
                    <a:pt x="241" y="2582"/>
                    <a:pt x="602" y="2954"/>
                  </a:cubicBezTo>
                  <a:cubicBezTo>
                    <a:pt x="891" y="3252"/>
                    <a:pt x="1695" y="3713"/>
                    <a:pt x="2238" y="3713"/>
                  </a:cubicBezTo>
                  <a:cubicBezTo>
                    <a:pt x="2371" y="3713"/>
                    <a:pt x="2488" y="3685"/>
                    <a:pt x="2578" y="3621"/>
                  </a:cubicBezTo>
                  <a:cubicBezTo>
                    <a:pt x="3049" y="3293"/>
                    <a:pt x="3027" y="1512"/>
                    <a:pt x="2862" y="912"/>
                  </a:cubicBezTo>
                  <a:cubicBezTo>
                    <a:pt x="2723" y="408"/>
                    <a:pt x="1763" y="0"/>
                    <a:pt x="1078" y="0"/>
                  </a:cubicBez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4" name="Google Shape;3534;p81"/>
            <p:cNvSpPr/>
            <p:nvPr>
              <p:custDataLst>
                <p:tags r:id="rId96"/>
              </p:custDataLst>
            </p:nvPr>
          </p:nvSpPr>
          <p:spPr>
            <a:xfrm>
              <a:off x="4639475" y="1735700"/>
              <a:ext cx="80850" cy="70825"/>
            </a:xfrm>
            <a:custGeom>
              <a:avLst/>
              <a:gdLst/>
              <a:ahLst/>
              <a:cxnLst/>
              <a:rect l="l" t="t" r="r" b="b"/>
              <a:pathLst>
                <a:path w="3234" h="2833" extrusionOk="0">
                  <a:moveTo>
                    <a:pt x="1752" y="1"/>
                  </a:moveTo>
                  <a:cubicBezTo>
                    <a:pt x="1545" y="1"/>
                    <a:pt x="1294" y="16"/>
                    <a:pt x="1016" y="63"/>
                  </a:cubicBezTo>
                  <a:cubicBezTo>
                    <a:pt x="317" y="184"/>
                    <a:pt x="251" y="566"/>
                    <a:pt x="229" y="599"/>
                  </a:cubicBezTo>
                  <a:cubicBezTo>
                    <a:pt x="208" y="631"/>
                    <a:pt x="1" y="893"/>
                    <a:pt x="11" y="1439"/>
                  </a:cubicBezTo>
                  <a:cubicBezTo>
                    <a:pt x="33" y="1986"/>
                    <a:pt x="459" y="2772"/>
                    <a:pt x="547" y="2827"/>
                  </a:cubicBezTo>
                  <a:cubicBezTo>
                    <a:pt x="554" y="2831"/>
                    <a:pt x="562" y="2833"/>
                    <a:pt x="568" y="2833"/>
                  </a:cubicBezTo>
                  <a:cubicBezTo>
                    <a:pt x="641" y="2833"/>
                    <a:pt x="678" y="2641"/>
                    <a:pt x="678" y="2641"/>
                  </a:cubicBezTo>
                  <a:cubicBezTo>
                    <a:pt x="678" y="2641"/>
                    <a:pt x="569" y="2521"/>
                    <a:pt x="535" y="2434"/>
                  </a:cubicBezTo>
                  <a:cubicBezTo>
                    <a:pt x="513" y="2346"/>
                    <a:pt x="437" y="2041"/>
                    <a:pt x="612" y="1997"/>
                  </a:cubicBezTo>
                  <a:cubicBezTo>
                    <a:pt x="621" y="1995"/>
                    <a:pt x="630" y="1994"/>
                    <a:pt x="639" y="1994"/>
                  </a:cubicBezTo>
                  <a:cubicBezTo>
                    <a:pt x="796" y="1994"/>
                    <a:pt x="874" y="2346"/>
                    <a:pt x="874" y="2346"/>
                  </a:cubicBezTo>
                  <a:cubicBezTo>
                    <a:pt x="874" y="2346"/>
                    <a:pt x="859" y="2384"/>
                    <a:pt x="898" y="2384"/>
                  </a:cubicBezTo>
                  <a:cubicBezTo>
                    <a:pt x="906" y="2384"/>
                    <a:pt x="916" y="2382"/>
                    <a:pt x="929" y="2379"/>
                  </a:cubicBezTo>
                  <a:cubicBezTo>
                    <a:pt x="1016" y="2357"/>
                    <a:pt x="940" y="1888"/>
                    <a:pt x="1016" y="1778"/>
                  </a:cubicBezTo>
                  <a:cubicBezTo>
                    <a:pt x="1081" y="1658"/>
                    <a:pt x="1158" y="1614"/>
                    <a:pt x="1256" y="1451"/>
                  </a:cubicBezTo>
                  <a:cubicBezTo>
                    <a:pt x="1355" y="1276"/>
                    <a:pt x="1399" y="1058"/>
                    <a:pt x="1399" y="1058"/>
                  </a:cubicBezTo>
                  <a:cubicBezTo>
                    <a:pt x="1399" y="1058"/>
                    <a:pt x="1895" y="1148"/>
                    <a:pt x="2395" y="1148"/>
                  </a:cubicBezTo>
                  <a:cubicBezTo>
                    <a:pt x="2445" y="1148"/>
                    <a:pt x="2495" y="1147"/>
                    <a:pt x="2545" y="1145"/>
                  </a:cubicBezTo>
                  <a:cubicBezTo>
                    <a:pt x="3091" y="1112"/>
                    <a:pt x="3179" y="1090"/>
                    <a:pt x="3212" y="795"/>
                  </a:cubicBezTo>
                  <a:cubicBezTo>
                    <a:pt x="3234" y="490"/>
                    <a:pt x="2578" y="75"/>
                    <a:pt x="2305" y="41"/>
                  </a:cubicBezTo>
                  <a:cubicBezTo>
                    <a:pt x="2272" y="35"/>
                    <a:pt x="2065" y="1"/>
                    <a:pt x="17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5" name="Google Shape;3535;p81"/>
            <p:cNvSpPr/>
            <p:nvPr>
              <p:custDataLst>
                <p:tags r:id="rId97"/>
              </p:custDataLst>
            </p:nvPr>
          </p:nvSpPr>
          <p:spPr>
            <a:xfrm>
              <a:off x="3613325" y="2053500"/>
              <a:ext cx="92825" cy="46150"/>
            </a:xfrm>
            <a:custGeom>
              <a:avLst/>
              <a:gdLst/>
              <a:ahLst/>
              <a:cxnLst/>
              <a:rect l="l" t="t" r="r" b="b"/>
              <a:pathLst>
                <a:path w="3713" h="1846" extrusionOk="0">
                  <a:moveTo>
                    <a:pt x="2010" y="0"/>
                  </a:moveTo>
                  <a:cubicBezTo>
                    <a:pt x="1855" y="0"/>
                    <a:pt x="1697" y="16"/>
                    <a:pt x="1538" y="55"/>
                  </a:cubicBezTo>
                  <a:cubicBezTo>
                    <a:pt x="468" y="327"/>
                    <a:pt x="9" y="1540"/>
                    <a:pt x="9" y="1540"/>
                  </a:cubicBezTo>
                  <a:cubicBezTo>
                    <a:pt x="9" y="1540"/>
                    <a:pt x="1" y="1845"/>
                    <a:pt x="1145" y="1845"/>
                  </a:cubicBezTo>
                  <a:cubicBezTo>
                    <a:pt x="1263" y="1845"/>
                    <a:pt x="1394" y="1842"/>
                    <a:pt x="1538" y="1835"/>
                  </a:cubicBezTo>
                  <a:cubicBezTo>
                    <a:pt x="3089" y="1759"/>
                    <a:pt x="3712" y="557"/>
                    <a:pt x="3712" y="557"/>
                  </a:cubicBezTo>
                  <a:cubicBezTo>
                    <a:pt x="3712" y="557"/>
                    <a:pt x="2916" y="0"/>
                    <a:pt x="20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81"/>
            <p:cNvSpPr/>
            <p:nvPr>
              <p:custDataLst>
                <p:tags r:id="rId98"/>
              </p:custDataLst>
            </p:nvPr>
          </p:nvSpPr>
          <p:spPr>
            <a:xfrm>
              <a:off x="3322450" y="2033025"/>
              <a:ext cx="210275" cy="264850"/>
            </a:xfrm>
            <a:custGeom>
              <a:avLst/>
              <a:gdLst/>
              <a:ahLst/>
              <a:cxnLst/>
              <a:rect l="l" t="t" r="r" b="b"/>
              <a:pathLst>
                <a:path w="8411" h="10594" extrusionOk="0">
                  <a:moveTo>
                    <a:pt x="6260" y="0"/>
                  </a:moveTo>
                  <a:cubicBezTo>
                    <a:pt x="6260" y="0"/>
                    <a:pt x="5156" y="2818"/>
                    <a:pt x="5014" y="2829"/>
                  </a:cubicBezTo>
                  <a:cubicBezTo>
                    <a:pt x="4413" y="2850"/>
                    <a:pt x="3037" y="4653"/>
                    <a:pt x="2709" y="5265"/>
                  </a:cubicBezTo>
                  <a:cubicBezTo>
                    <a:pt x="2175" y="6258"/>
                    <a:pt x="1344" y="6663"/>
                    <a:pt x="1344" y="6663"/>
                  </a:cubicBezTo>
                  <a:cubicBezTo>
                    <a:pt x="1344" y="6663"/>
                    <a:pt x="700" y="6870"/>
                    <a:pt x="350" y="7176"/>
                  </a:cubicBezTo>
                  <a:cubicBezTo>
                    <a:pt x="1" y="7472"/>
                    <a:pt x="514" y="10593"/>
                    <a:pt x="1133" y="10593"/>
                  </a:cubicBezTo>
                  <a:cubicBezTo>
                    <a:pt x="1152" y="10593"/>
                    <a:pt x="1172" y="10590"/>
                    <a:pt x="1191" y="10584"/>
                  </a:cubicBezTo>
                  <a:cubicBezTo>
                    <a:pt x="1835" y="10387"/>
                    <a:pt x="1497" y="8749"/>
                    <a:pt x="1869" y="8006"/>
                  </a:cubicBezTo>
                  <a:cubicBezTo>
                    <a:pt x="2229" y="7275"/>
                    <a:pt x="6052" y="4915"/>
                    <a:pt x="6849" y="3768"/>
                  </a:cubicBezTo>
                  <a:cubicBezTo>
                    <a:pt x="7658" y="2610"/>
                    <a:pt x="8411" y="1333"/>
                    <a:pt x="8411" y="1333"/>
                  </a:cubicBezTo>
                  <a:lnTo>
                    <a:pt x="626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81"/>
            <p:cNvSpPr/>
            <p:nvPr>
              <p:custDataLst>
                <p:tags r:id="rId99"/>
              </p:custDataLst>
            </p:nvPr>
          </p:nvSpPr>
          <p:spPr>
            <a:xfrm>
              <a:off x="3352775" y="2054575"/>
              <a:ext cx="145000" cy="146400"/>
            </a:xfrm>
            <a:custGeom>
              <a:avLst/>
              <a:gdLst/>
              <a:ahLst/>
              <a:cxnLst/>
              <a:rect l="l" t="t" r="r" b="b"/>
              <a:pathLst>
                <a:path w="5800" h="5856" extrusionOk="0">
                  <a:moveTo>
                    <a:pt x="4697" y="0"/>
                  </a:moveTo>
                  <a:cubicBezTo>
                    <a:pt x="4358" y="831"/>
                    <a:pt x="3889" y="1956"/>
                    <a:pt x="3801" y="1967"/>
                  </a:cubicBezTo>
                  <a:cubicBezTo>
                    <a:pt x="3615" y="1967"/>
                    <a:pt x="3365" y="2141"/>
                    <a:pt x="3091" y="2393"/>
                  </a:cubicBezTo>
                  <a:lnTo>
                    <a:pt x="3091" y="2403"/>
                  </a:lnTo>
                  <a:cubicBezTo>
                    <a:pt x="3135" y="2524"/>
                    <a:pt x="3299" y="2961"/>
                    <a:pt x="3637" y="3343"/>
                  </a:cubicBezTo>
                  <a:cubicBezTo>
                    <a:pt x="3758" y="3245"/>
                    <a:pt x="3845" y="3179"/>
                    <a:pt x="3899" y="3124"/>
                  </a:cubicBezTo>
                  <a:cubicBezTo>
                    <a:pt x="4598" y="2535"/>
                    <a:pt x="4708" y="1748"/>
                    <a:pt x="5243" y="1049"/>
                  </a:cubicBezTo>
                  <a:cubicBezTo>
                    <a:pt x="5396" y="852"/>
                    <a:pt x="5593" y="733"/>
                    <a:pt x="5800" y="667"/>
                  </a:cubicBezTo>
                  <a:cubicBezTo>
                    <a:pt x="5396" y="449"/>
                    <a:pt x="5003" y="197"/>
                    <a:pt x="4697" y="0"/>
                  </a:cubicBezTo>
                  <a:close/>
                  <a:moveTo>
                    <a:pt x="33" y="5833"/>
                  </a:moveTo>
                  <a:lnTo>
                    <a:pt x="33" y="5833"/>
                  </a:lnTo>
                  <a:cubicBezTo>
                    <a:pt x="33" y="5833"/>
                    <a:pt x="24" y="5833"/>
                    <a:pt x="23" y="5841"/>
                  </a:cubicBezTo>
                  <a:lnTo>
                    <a:pt x="23" y="5841"/>
                  </a:lnTo>
                  <a:cubicBezTo>
                    <a:pt x="26" y="5839"/>
                    <a:pt x="29" y="5837"/>
                    <a:pt x="33" y="5833"/>
                  </a:cubicBezTo>
                  <a:close/>
                  <a:moveTo>
                    <a:pt x="23" y="5841"/>
                  </a:moveTo>
                  <a:cubicBezTo>
                    <a:pt x="15" y="5846"/>
                    <a:pt x="7" y="5848"/>
                    <a:pt x="0" y="5855"/>
                  </a:cubicBezTo>
                  <a:lnTo>
                    <a:pt x="0" y="5855"/>
                  </a:lnTo>
                  <a:cubicBezTo>
                    <a:pt x="0" y="5855"/>
                    <a:pt x="11" y="5845"/>
                    <a:pt x="22" y="5845"/>
                  </a:cubicBezTo>
                  <a:cubicBezTo>
                    <a:pt x="22" y="5843"/>
                    <a:pt x="22" y="5842"/>
                    <a:pt x="23" y="5841"/>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8" name="Google Shape;3538;p81"/>
            <p:cNvSpPr/>
            <p:nvPr>
              <p:custDataLst>
                <p:tags r:id="rId100"/>
              </p:custDataLst>
            </p:nvPr>
          </p:nvSpPr>
          <p:spPr>
            <a:xfrm>
              <a:off x="3344025" y="2113850"/>
              <a:ext cx="125350" cy="130475"/>
            </a:xfrm>
            <a:custGeom>
              <a:avLst/>
              <a:gdLst/>
              <a:ahLst/>
              <a:cxnLst/>
              <a:rect l="l" t="t" r="r" b="b"/>
              <a:pathLst>
                <a:path w="5014" h="5219" extrusionOk="0">
                  <a:moveTo>
                    <a:pt x="3431" y="0"/>
                  </a:moveTo>
                  <a:cubicBezTo>
                    <a:pt x="2960" y="185"/>
                    <a:pt x="2021" y="1595"/>
                    <a:pt x="1693" y="2097"/>
                  </a:cubicBezTo>
                  <a:cubicBezTo>
                    <a:pt x="1377" y="2600"/>
                    <a:pt x="503" y="3375"/>
                    <a:pt x="416" y="3440"/>
                  </a:cubicBezTo>
                  <a:cubicBezTo>
                    <a:pt x="328" y="3506"/>
                    <a:pt x="88" y="3615"/>
                    <a:pt x="44" y="3779"/>
                  </a:cubicBezTo>
                  <a:cubicBezTo>
                    <a:pt x="1" y="3954"/>
                    <a:pt x="99" y="4817"/>
                    <a:pt x="525" y="5101"/>
                  </a:cubicBezTo>
                  <a:cubicBezTo>
                    <a:pt x="653" y="5183"/>
                    <a:pt x="728" y="5219"/>
                    <a:pt x="776" y="5219"/>
                  </a:cubicBezTo>
                  <a:cubicBezTo>
                    <a:pt x="887" y="5219"/>
                    <a:pt x="853" y="5025"/>
                    <a:pt x="1006" y="4773"/>
                  </a:cubicBezTo>
                  <a:cubicBezTo>
                    <a:pt x="1224" y="4423"/>
                    <a:pt x="4523" y="2032"/>
                    <a:pt x="4763" y="1835"/>
                  </a:cubicBezTo>
                  <a:cubicBezTo>
                    <a:pt x="5014" y="1627"/>
                    <a:pt x="4992" y="1551"/>
                    <a:pt x="4992" y="1551"/>
                  </a:cubicBezTo>
                  <a:lnTo>
                    <a:pt x="4992" y="1551"/>
                  </a:lnTo>
                  <a:lnTo>
                    <a:pt x="4916" y="1562"/>
                  </a:lnTo>
                  <a:cubicBezTo>
                    <a:pt x="3824" y="1278"/>
                    <a:pt x="3431" y="0"/>
                    <a:pt x="34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9" name="Google Shape;3539;p81"/>
            <p:cNvSpPr/>
            <p:nvPr>
              <p:custDataLst>
                <p:tags r:id="rId101"/>
              </p:custDataLst>
            </p:nvPr>
          </p:nvSpPr>
          <p:spPr>
            <a:xfrm>
              <a:off x="3467725" y="2152625"/>
              <a:ext cx="1125" cy="275"/>
            </a:xfrm>
            <a:custGeom>
              <a:avLst/>
              <a:gdLst/>
              <a:ahLst/>
              <a:cxnLst/>
              <a:rect l="l" t="t" r="r" b="b"/>
              <a:pathLst>
                <a:path w="45" h="11" extrusionOk="0">
                  <a:moveTo>
                    <a:pt x="44" y="0"/>
                  </a:moveTo>
                  <a:lnTo>
                    <a:pt x="0" y="11"/>
                  </a:lnTo>
                  <a:lnTo>
                    <a:pt x="0" y="11"/>
                  </a:lnTo>
                  <a:lnTo>
                    <a:pt x="44" y="0"/>
                  </a:lnTo>
                  <a:lnTo>
                    <a:pt x="44"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0" name="Google Shape;3540;p81"/>
            <p:cNvSpPr/>
            <p:nvPr>
              <p:custDataLst>
                <p:tags r:id="rId102"/>
              </p:custDataLst>
            </p:nvPr>
          </p:nvSpPr>
          <p:spPr>
            <a:xfrm>
              <a:off x="3466925" y="2152875"/>
              <a:ext cx="825" cy="25"/>
            </a:xfrm>
            <a:custGeom>
              <a:avLst/>
              <a:gdLst/>
              <a:ahLst/>
              <a:cxnLst/>
              <a:rect l="l" t="t" r="r" b="b"/>
              <a:pathLst>
                <a:path w="33" h="1" extrusionOk="0">
                  <a:moveTo>
                    <a:pt x="32" y="1"/>
                  </a:moveTo>
                  <a:lnTo>
                    <a:pt x="0" y="1"/>
                  </a:lnTo>
                  <a:lnTo>
                    <a:pt x="0" y="1"/>
                  </a:lnTo>
                  <a:lnTo>
                    <a:pt x="32" y="1"/>
                  </a:lnTo>
                  <a:close/>
                </a:path>
              </a:pathLst>
            </a:custGeom>
            <a:solidFill>
              <a:srgbClr val="BE7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1" name="Google Shape;3541;p81"/>
            <p:cNvSpPr/>
            <p:nvPr>
              <p:custDataLst>
                <p:tags r:id="rId103"/>
              </p:custDataLst>
            </p:nvPr>
          </p:nvSpPr>
          <p:spPr>
            <a:xfrm>
              <a:off x="3463100" y="2159725"/>
              <a:ext cx="25" cy="25"/>
            </a:xfrm>
            <a:custGeom>
              <a:avLst/>
              <a:gdLst/>
              <a:ahLst/>
              <a:cxnLst/>
              <a:rect l="l" t="t" r="r" b="b"/>
              <a:pathLst>
                <a:path w="1" h="1" extrusionOk="0">
                  <a:moveTo>
                    <a:pt x="0" y="0"/>
                  </a:moveTo>
                  <a:lnTo>
                    <a:pt x="0"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2" name="Google Shape;3542;p81"/>
            <p:cNvSpPr/>
            <p:nvPr>
              <p:custDataLst>
                <p:tags r:id="rId104"/>
              </p:custDataLst>
            </p:nvPr>
          </p:nvSpPr>
          <p:spPr>
            <a:xfrm>
              <a:off x="3350050" y="2113850"/>
              <a:ext cx="118800" cy="108425"/>
            </a:xfrm>
            <a:custGeom>
              <a:avLst/>
              <a:gdLst/>
              <a:ahLst/>
              <a:cxnLst/>
              <a:rect l="l" t="t" r="r" b="b"/>
              <a:pathLst>
                <a:path w="4752" h="4337" extrusionOk="0">
                  <a:moveTo>
                    <a:pt x="3190" y="0"/>
                  </a:moveTo>
                  <a:cubicBezTo>
                    <a:pt x="2719" y="185"/>
                    <a:pt x="1780" y="1595"/>
                    <a:pt x="1452" y="2097"/>
                  </a:cubicBezTo>
                  <a:cubicBezTo>
                    <a:pt x="1136" y="2600"/>
                    <a:pt x="262" y="3375"/>
                    <a:pt x="175" y="3440"/>
                  </a:cubicBezTo>
                  <a:cubicBezTo>
                    <a:pt x="163" y="3452"/>
                    <a:pt x="153" y="3452"/>
                    <a:pt x="142" y="3462"/>
                  </a:cubicBezTo>
                  <a:cubicBezTo>
                    <a:pt x="131" y="3474"/>
                    <a:pt x="120" y="3474"/>
                    <a:pt x="109" y="3484"/>
                  </a:cubicBezTo>
                  <a:cubicBezTo>
                    <a:pt x="66" y="3528"/>
                    <a:pt x="11" y="3605"/>
                    <a:pt x="0" y="3746"/>
                  </a:cubicBezTo>
                  <a:cubicBezTo>
                    <a:pt x="0" y="3855"/>
                    <a:pt x="44" y="4096"/>
                    <a:pt x="131" y="4336"/>
                  </a:cubicBezTo>
                  <a:cubicBezTo>
                    <a:pt x="197" y="4227"/>
                    <a:pt x="251" y="4151"/>
                    <a:pt x="284" y="4118"/>
                  </a:cubicBezTo>
                  <a:cubicBezTo>
                    <a:pt x="612" y="3845"/>
                    <a:pt x="2163" y="1923"/>
                    <a:pt x="2862" y="1693"/>
                  </a:cubicBezTo>
                  <a:cubicBezTo>
                    <a:pt x="2927" y="1671"/>
                    <a:pt x="2993" y="1660"/>
                    <a:pt x="3069" y="1660"/>
                  </a:cubicBezTo>
                  <a:cubicBezTo>
                    <a:pt x="3430" y="1660"/>
                    <a:pt x="3823" y="1911"/>
                    <a:pt x="4107" y="2141"/>
                  </a:cubicBezTo>
                  <a:cubicBezTo>
                    <a:pt x="4326" y="1988"/>
                    <a:pt x="4478" y="1868"/>
                    <a:pt x="4522" y="1835"/>
                  </a:cubicBezTo>
                  <a:cubicBezTo>
                    <a:pt x="4729" y="1649"/>
                    <a:pt x="4751" y="1573"/>
                    <a:pt x="4751" y="1551"/>
                  </a:cubicBezTo>
                  <a:lnTo>
                    <a:pt x="4751" y="1551"/>
                  </a:lnTo>
                  <a:lnTo>
                    <a:pt x="4707" y="1562"/>
                  </a:lnTo>
                  <a:lnTo>
                    <a:pt x="4675" y="1562"/>
                  </a:lnTo>
                  <a:cubicBezTo>
                    <a:pt x="3692" y="1300"/>
                    <a:pt x="3277" y="240"/>
                    <a:pt x="3200" y="32"/>
                  </a:cubicBezTo>
                  <a:lnTo>
                    <a:pt x="3200" y="22"/>
                  </a:lnTo>
                  <a:cubicBezTo>
                    <a:pt x="3190" y="11"/>
                    <a:pt x="3190" y="0"/>
                    <a:pt x="31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3" name="Google Shape;3543;p81"/>
            <p:cNvSpPr/>
            <p:nvPr>
              <p:custDataLst>
                <p:tags r:id="rId105"/>
              </p:custDataLst>
            </p:nvPr>
          </p:nvSpPr>
          <p:spPr>
            <a:xfrm>
              <a:off x="3601525" y="2049650"/>
              <a:ext cx="107900" cy="330550"/>
            </a:xfrm>
            <a:custGeom>
              <a:avLst/>
              <a:gdLst/>
              <a:ahLst/>
              <a:cxnLst/>
              <a:rect l="l" t="t" r="r" b="b"/>
              <a:pathLst>
                <a:path w="4316" h="13222" extrusionOk="0">
                  <a:moveTo>
                    <a:pt x="3551" y="1"/>
                  </a:moveTo>
                  <a:lnTo>
                    <a:pt x="634" y="481"/>
                  </a:lnTo>
                  <a:cubicBezTo>
                    <a:pt x="634" y="481"/>
                    <a:pt x="2338" y="3649"/>
                    <a:pt x="2000" y="4108"/>
                  </a:cubicBezTo>
                  <a:cubicBezTo>
                    <a:pt x="1432" y="4851"/>
                    <a:pt x="1082" y="6598"/>
                    <a:pt x="1093" y="7822"/>
                  </a:cubicBezTo>
                  <a:cubicBezTo>
                    <a:pt x="1115" y="9340"/>
                    <a:pt x="602" y="10640"/>
                    <a:pt x="602" y="10640"/>
                  </a:cubicBezTo>
                  <a:cubicBezTo>
                    <a:pt x="602" y="10640"/>
                    <a:pt x="22" y="11492"/>
                    <a:pt x="12" y="11885"/>
                  </a:cubicBezTo>
                  <a:cubicBezTo>
                    <a:pt x="1" y="12275"/>
                    <a:pt x="2971" y="13222"/>
                    <a:pt x="3345" y="13222"/>
                  </a:cubicBezTo>
                  <a:cubicBezTo>
                    <a:pt x="3359" y="13222"/>
                    <a:pt x="3370" y="13220"/>
                    <a:pt x="3376" y="13217"/>
                  </a:cubicBezTo>
                  <a:cubicBezTo>
                    <a:pt x="3976" y="12999"/>
                    <a:pt x="1760" y="11678"/>
                    <a:pt x="1781" y="11033"/>
                  </a:cubicBezTo>
                  <a:cubicBezTo>
                    <a:pt x="1792" y="10378"/>
                    <a:pt x="4272" y="4491"/>
                    <a:pt x="4294" y="3584"/>
                  </a:cubicBezTo>
                  <a:cubicBezTo>
                    <a:pt x="4315" y="2688"/>
                    <a:pt x="3551" y="1"/>
                    <a:pt x="3551" y="1"/>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81"/>
            <p:cNvSpPr/>
            <p:nvPr>
              <p:custDataLst>
                <p:tags r:id="rId106"/>
              </p:custDataLst>
            </p:nvPr>
          </p:nvSpPr>
          <p:spPr>
            <a:xfrm>
              <a:off x="3626375" y="2066325"/>
              <a:ext cx="42900" cy="111450"/>
            </a:xfrm>
            <a:custGeom>
              <a:avLst/>
              <a:gdLst/>
              <a:ahLst/>
              <a:cxnLst/>
              <a:rect l="l" t="t" r="r" b="b"/>
              <a:pathLst>
                <a:path w="1716" h="4458" extrusionOk="0">
                  <a:moveTo>
                    <a:pt x="1344" y="1"/>
                  </a:moveTo>
                  <a:cubicBezTo>
                    <a:pt x="809" y="1"/>
                    <a:pt x="383" y="208"/>
                    <a:pt x="66" y="448"/>
                  </a:cubicBezTo>
                  <a:cubicBezTo>
                    <a:pt x="45" y="459"/>
                    <a:pt x="23" y="481"/>
                    <a:pt x="1" y="503"/>
                  </a:cubicBezTo>
                  <a:cubicBezTo>
                    <a:pt x="416" y="1333"/>
                    <a:pt x="1050" y="2698"/>
                    <a:pt x="1050" y="3256"/>
                  </a:cubicBezTo>
                  <a:cubicBezTo>
                    <a:pt x="1050" y="3332"/>
                    <a:pt x="1038" y="3397"/>
                    <a:pt x="1006" y="3441"/>
                  </a:cubicBezTo>
                  <a:cubicBezTo>
                    <a:pt x="897" y="3594"/>
                    <a:pt x="787" y="3780"/>
                    <a:pt x="689" y="3998"/>
                  </a:cubicBezTo>
                  <a:cubicBezTo>
                    <a:pt x="711" y="4009"/>
                    <a:pt x="1038" y="4271"/>
                    <a:pt x="1465" y="4457"/>
                  </a:cubicBezTo>
                  <a:cubicBezTo>
                    <a:pt x="1562" y="4042"/>
                    <a:pt x="1639" y="3703"/>
                    <a:pt x="1661" y="3528"/>
                  </a:cubicBezTo>
                  <a:cubicBezTo>
                    <a:pt x="1715" y="2906"/>
                    <a:pt x="1431" y="1748"/>
                    <a:pt x="1322" y="688"/>
                  </a:cubicBezTo>
                  <a:cubicBezTo>
                    <a:pt x="1290" y="361"/>
                    <a:pt x="1399" y="142"/>
                    <a:pt x="1562" y="11"/>
                  </a:cubicBezTo>
                  <a:cubicBezTo>
                    <a:pt x="1508" y="1"/>
                    <a:pt x="1453" y="1"/>
                    <a:pt x="1388" y="1"/>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5" name="Google Shape;3545;p81"/>
            <p:cNvSpPr/>
            <p:nvPr>
              <p:custDataLst>
                <p:tags r:id="rId107"/>
              </p:custDataLst>
            </p:nvPr>
          </p:nvSpPr>
          <p:spPr>
            <a:xfrm>
              <a:off x="3610550" y="2166275"/>
              <a:ext cx="88600" cy="179350"/>
            </a:xfrm>
            <a:custGeom>
              <a:avLst/>
              <a:gdLst/>
              <a:ahLst/>
              <a:cxnLst/>
              <a:rect l="l" t="t" r="r" b="b"/>
              <a:pathLst>
                <a:path w="3544" h="7174" extrusionOk="0">
                  <a:moveTo>
                    <a:pt x="1322" y="0"/>
                  </a:moveTo>
                  <a:cubicBezTo>
                    <a:pt x="644" y="1038"/>
                    <a:pt x="612" y="3714"/>
                    <a:pt x="579" y="4140"/>
                  </a:cubicBezTo>
                  <a:cubicBezTo>
                    <a:pt x="535" y="4577"/>
                    <a:pt x="208" y="5865"/>
                    <a:pt x="98" y="6161"/>
                  </a:cubicBezTo>
                  <a:cubicBezTo>
                    <a:pt x="0" y="6445"/>
                    <a:pt x="426" y="6936"/>
                    <a:pt x="1125" y="7132"/>
                  </a:cubicBezTo>
                  <a:cubicBezTo>
                    <a:pt x="1230" y="7161"/>
                    <a:pt x="1314" y="7174"/>
                    <a:pt x="1382" y="7174"/>
                  </a:cubicBezTo>
                  <a:cubicBezTo>
                    <a:pt x="1773" y="7174"/>
                    <a:pt x="1606" y="6761"/>
                    <a:pt x="1606" y="6761"/>
                  </a:cubicBezTo>
                  <a:cubicBezTo>
                    <a:pt x="1606" y="6761"/>
                    <a:pt x="1486" y="6598"/>
                    <a:pt x="1420" y="6368"/>
                  </a:cubicBezTo>
                  <a:cubicBezTo>
                    <a:pt x="1355" y="6139"/>
                    <a:pt x="3463" y="928"/>
                    <a:pt x="3506" y="688"/>
                  </a:cubicBezTo>
                  <a:cubicBezTo>
                    <a:pt x="3543" y="485"/>
                    <a:pt x="3510" y="469"/>
                    <a:pt x="3499" y="469"/>
                  </a:cubicBezTo>
                  <a:cubicBezTo>
                    <a:pt x="3497" y="469"/>
                    <a:pt x="3496" y="470"/>
                    <a:pt x="3496" y="470"/>
                  </a:cubicBezTo>
                  <a:cubicBezTo>
                    <a:pt x="3496" y="470"/>
                    <a:pt x="3380" y="632"/>
                    <a:pt x="2941" y="632"/>
                  </a:cubicBezTo>
                  <a:cubicBezTo>
                    <a:pt x="2858" y="632"/>
                    <a:pt x="2762" y="626"/>
                    <a:pt x="2654" y="612"/>
                  </a:cubicBezTo>
                  <a:cubicBezTo>
                    <a:pt x="1977" y="535"/>
                    <a:pt x="1322" y="0"/>
                    <a:pt x="13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6" name="Google Shape;3546;p81"/>
            <p:cNvSpPr/>
            <p:nvPr>
              <p:custDataLst>
                <p:tags r:id="rId108"/>
              </p:custDataLst>
            </p:nvPr>
          </p:nvSpPr>
          <p:spPr>
            <a:xfrm>
              <a:off x="3613000" y="2166275"/>
              <a:ext cx="30600" cy="154025"/>
            </a:xfrm>
            <a:custGeom>
              <a:avLst/>
              <a:gdLst/>
              <a:ahLst/>
              <a:cxnLst/>
              <a:rect l="l" t="t" r="r" b="b"/>
              <a:pathLst>
                <a:path w="1224" h="6161" extrusionOk="0">
                  <a:moveTo>
                    <a:pt x="1224" y="0"/>
                  </a:moveTo>
                  <a:cubicBezTo>
                    <a:pt x="546" y="1038"/>
                    <a:pt x="514" y="3714"/>
                    <a:pt x="481" y="4140"/>
                  </a:cubicBezTo>
                  <a:cubicBezTo>
                    <a:pt x="437" y="4577"/>
                    <a:pt x="110" y="5865"/>
                    <a:pt x="0" y="6161"/>
                  </a:cubicBezTo>
                  <a:lnTo>
                    <a:pt x="0" y="6161"/>
                  </a:lnTo>
                  <a:cubicBezTo>
                    <a:pt x="110" y="5865"/>
                    <a:pt x="437" y="4577"/>
                    <a:pt x="481" y="4140"/>
                  </a:cubicBezTo>
                  <a:cubicBezTo>
                    <a:pt x="514" y="3714"/>
                    <a:pt x="546" y="1038"/>
                    <a:pt x="1224" y="0"/>
                  </a:cubicBezTo>
                  <a:lnTo>
                    <a:pt x="1224" y="0"/>
                  </a:lnTo>
                  <a:lnTo>
                    <a:pt x="1224"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81"/>
            <p:cNvSpPr/>
            <p:nvPr>
              <p:custDataLst>
                <p:tags r:id="rId109"/>
              </p:custDataLst>
            </p:nvPr>
          </p:nvSpPr>
          <p:spPr>
            <a:xfrm>
              <a:off x="3697925" y="2178000"/>
              <a:ext cx="300" cy="25"/>
            </a:xfrm>
            <a:custGeom>
              <a:avLst/>
              <a:gdLst/>
              <a:ahLst/>
              <a:cxnLst/>
              <a:rect l="l" t="t" r="r" b="b"/>
              <a:pathLst>
                <a:path w="12" h="1" extrusionOk="0">
                  <a:moveTo>
                    <a:pt x="11" y="1"/>
                  </a:moveTo>
                  <a:lnTo>
                    <a:pt x="1" y="1"/>
                  </a:lnTo>
                  <a:lnTo>
                    <a:pt x="1" y="1"/>
                  </a:lnTo>
                  <a:lnTo>
                    <a:pt x="1" y="1"/>
                  </a:lnTo>
                  <a:lnTo>
                    <a:pt x="1" y="1"/>
                  </a:lnTo>
                  <a:lnTo>
                    <a:pt x="11" y="1"/>
                  </a:lnTo>
                  <a:close/>
                  <a:moveTo>
                    <a:pt x="11" y="1"/>
                  </a:moveTo>
                  <a:lnTo>
                    <a:pt x="11" y="1"/>
                  </a:lnTo>
                  <a:lnTo>
                    <a:pt x="11" y="1"/>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8" name="Google Shape;3548;p81"/>
            <p:cNvSpPr/>
            <p:nvPr>
              <p:custDataLst>
                <p:tags r:id="rId110"/>
              </p:custDataLst>
            </p:nvPr>
          </p:nvSpPr>
          <p:spPr>
            <a:xfrm>
              <a:off x="3683725" y="2178000"/>
              <a:ext cx="14225" cy="4125"/>
            </a:xfrm>
            <a:custGeom>
              <a:avLst/>
              <a:gdLst/>
              <a:ahLst/>
              <a:cxnLst/>
              <a:rect l="l" t="t" r="r" b="b"/>
              <a:pathLst>
                <a:path w="569" h="165" extrusionOk="0">
                  <a:moveTo>
                    <a:pt x="1" y="165"/>
                  </a:moveTo>
                  <a:lnTo>
                    <a:pt x="1" y="165"/>
                  </a:lnTo>
                  <a:lnTo>
                    <a:pt x="1" y="165"/>
                  </a:lnTo>
                  <a:lnTo>
                    <a:pt x="1" y="165"/>
                  </a:lnTo>
                  <a:close/>
                  <a:moveTo>
                    <a:pt x="569" y="1"/>
                  </a:moveTo>
                  <a:cubicBezTo>
                    <a:pt x="536" y="34"/>
                    <a:pt x="394" y="165"/>
                    <a:pt x="1" y="165"/>
                  </a:cubicBezTo>
                  <a:cubicBezTo>
                    <a:pt x="394" y="165"/>
                    <a:pt x="536" y="34"/>
                    <a:pt x="569" y="1"/>
                  </a:cubicBezTo>
                  <a:close/>
                </a:path>
              </a:pathLst>
            </a:custGeom>
            <a:solidFill>
              <a:srgbClr val="BE7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9" name="Google Shape;3549;p81"/>
            <p:cNvSpPr/>
            <p:nvPr>
              <p:custDataLst>
                <p:tags r:id="rId111"/>
              </p:custDataLst>
            </p:nvPr>
          </p:nvSpPr>
          <p:spPr>
            <a:xfrm>
              <a:off x="3697925" y="2182100"/>
              <a:ext cx="575" cy="1925"/>
            </a:xfrm>
            <a:custGeom>
              <a:avLst/>
              <a:gdLst/>
              <a:ahLst/>
              <a:cxnLst/>
              <a:rect l="l" t="t" r="r" b="b"/>
              <a:pathLst>
                <a:path w="23" h="77" extrusionOk="0">
                  <a:moveTo>
                    <a:pt x="1" y="77"/>
                  </a:moveTo>
                  <a:lnTo>
                    <a:pt x="1" y="77"/>
                  </a:lnTo>
                  <a:lnTo>
                    <a:pt x="1" y="77"/>
                  </a:lnTo>
                  <a:close/>
                  <a:moveTo>
                    <a:pt x="11" y="55"/>
                  </a:moveTo>
                  <a:cubicBezTo>
                    <a:pt x="11" y="55"/>
                    <a:pt x="11" y="66"/>
                    <a:pt x="1" y="77"/>
                  </a:cubicBezTo>
                  <a:cubicBezTo>
                    <a:pt x="11" y="66"/>
                    <a:pt x="11" y="55"/>
                    <a:pt x="11" y="55"/>
                  </a:cubicBezTo>
                  <a:close/>
                  <a:moveTo>
                    <a:pt x="11" y="45"/>
                  </a:moveTo>
                  <a:lnTo>
                    <a:pt x="11" y="55"/>
                  </a:lnTo>
                  <a:lnTo>
                    <a:pt x="11" y="45"/>
                  </a:lnTo>
                  <a:close/>
                  <a:moveTo>
                    <a:pt x="11" y="33"/>
                  </a:moveTo>
                  <a:lnTo>
                    <a:pt x="11" y="45"/>
                  </a:lnTo>
                  <a:lnTo>
                    <a:pt x="11" y="33"/>
                  </a:lnTo>
                  <a:close/>
                  <a:moveTo>
                    <a:pt x="23" y="1"/>
                  </a:moveTo>
                  <a:cubicBezTo>
                    <a:pt x="11" y="11"/>
                    <a:pt x="11" y="11"/>
                    <a:pt x="11" y="23"/>
                  </a:cubicBezTo>
                  <a:cubicBezTo>
                    <a:pt x="11" y="11"/>
                    <a:pt x="11" y="11"/>
                    <a:pt x="23" y="1"/>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81"/>
            <p:cNvSpPr/>
            <p:nvPr>
              <p:custDataLst>
                <p:tags r:id="rId112"/>
              </p:custDataLst>
            </p:nvPr>
          </p:nvSpPr>
          <p:spPr>
            <a:xfrm>
              <a:off x="3613000" y="2166275"/>
              <a:ext cx="86050" cy="168225"/>
            </a:xfrm>
            <a:custGeom>
              <a:avLst/>
              <a:gdLst/>
              <a:ahLst/>
              <a:cxnLst/>
              <a:rect l="l" t="t" r="r" b="b"/>
              <a:pathLst>
                <a:path w="3442" h="6729" extrusionOk="0">
                  <a:moveTo>
                    <a:pt x="1224" y="0"/>
                  </a:moveTo>
                  <a:cubicBezTo>
                    <a:pt x="546" y="1038"/>
                    <a:pt x="514" y="3714"/>
                    <a:pt x="481" y="4140"/>
                  </a:cubicBezTo>
                  <a:cubicBezTo>
                    <a:pt x="437" y="4577"/>
                    <a:pt x="110" y="5865"/>
                    <a:pt x="0" y="6161"/>
                  </a:cubicBezTo>
                  <a:cubicBezTo>
                    <a:pt x="0" y="6161"/>
                    <a:pt x="77" y="6215"/>
                    <a:pt x="241" y="6488"/>
                  </a:cubicBezTo>
                  <a:cubicBezTo>
                    <a:pt x="306" y="6586"/>
                    <a:pt x="405" y="6663"/>
                    <a:pt x="536" y="6729"/>
                  </a:cubicBezTo>
                  <a:cubicBezTo>
                    <a:pt x="645" y="6128"/>
                    <a:pt x="754" y="5494"/>
                    <a:pt x="852" y="5090"/>
                  </a:cubicBezTo>
                  <a:cubicBezTo>
                    <a:pt x="1071" y="4107"/>
                    <a:pt x="1114" y="1758"/>
                    <a:pt x="1453" y="1474"/>
                  </a:cubicBezTo>
                  <a:cubicBezTo>
                    <a:pt x="1694" y="1278"/>
                    <a:pt x="2731" y="1093"/>
                    <a:pt x="3289" y="1016"/>
                  </a:cubicBezTo>
                  <a:cubicBezTo>
                    <a:pt x="3354" y="863"/>
                    <a:pt x="3386" y="754"/>
                    <a:pt x="3398" y="710"/>
                  </a:cubicBezTo>
                  <a:cubicBezTo>
                    <a:pt x="3408" y="699"/>
                    <a:pt x="3408" y="688"/>
                    <a:pt x="3408" y="688"/>
                  </a:cubicBezTo>
                  <a:lnTo>
                    <a:pt x="3408" y="678"/>
                  </a:lnTo>
                  <a:lnTo>
                    <a:pt x="3408" y="666"/>
                  </a:lnTo>
                  <a:lnTo>
                    <a:pt x="3408" y="656"/>
                  </a:lnTo>
                  <a:cubicBezTo>
                    <a:pt x="3408" y="644"/>
                    <a:pt x="3408" y="644"/>
                    <a:pt x="3420" y="634"/>
                  </a:cubicBezTo>
                  <a:cubicBezTo>
                    <a:pt x="3441" y="481"/>
                    <a:pt x="3408" y="470"/>
                    <a:pt x="3408" y="470"/>
                  </a:cubicBezTo>
                  <a:lnTo>
                    <a:pt x="3398" y="470"/>
                  </a:lnTo>
                  <a:cubicBezTo>
                    <a:pt x="3365" y="503"/>
                    <a:pt x="3223" y="634"/>
                    <a:pt x="2830" y="634"/>
                  </a:cubicBezTo>
                  <a:cubicBezTo>
                    <a:pt x="2753" y="634"/>
                    <a:pt x="2665" y="622"/>
                    <a:pt x="2568" y="612"/>
                  </a:cubicBezTo>
                  <a:lnTo>
                    <a:pt x="2556" y="612"/>
                  </a:lnTo>
                  <a:cubicBezTo>
                    <a:pt x="2360" y="590"/>
                    <a:pt x="2174" y="535"/>
                    <a:pt x="2000" y="459"/>
                  </a:cubicBezTo>
                  <a:cubicBezTo>
                    <a:pt x="1573" y="273"/>
                    <a:pt x="1246" y="11"/>
                    <a:pt x="1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81"/>
            <p:cNvSpPr/>
            <p:nvPr>
              <p:custDataLst>
                <p:tags r:id="rId113"/>
              </p:custDataLst>
            </p:nvPr>
          </p:nvSpPr>
          <p:spPr>
            <a:xfrm>
              <a:off x="3457625" y="1898775"/>
              <a:ext cx="248525" cy="193250"/>
            </a:xfrm>
            <a:custGeom>
              <a:avLst/>
              <a:gdLst/>
              <a:ahLst/>
              <a:cxnLst/>
              <a:rect l="l" t="t" r="r" b="b"/>
              <a:pathLst>
                <a:path w="9941" h="7730" extrusionOk="0">
                  <a:moveTo>
                    <a:pt x="7554" y="1"/>
                  </a:moveTo>
                  <a:cubicBezTo>
                    <a:pt x="6076" y="1"/>
                    <a:pt x="2742" y="312"/>
                    <a:pt x="2742" y="312"/>
                  </a:cubicBezTo>
                  <a:cubicBezTo>
                    <a:pt x="2742" y="312"/>
                    <a:pt x="1999" y="1798"/>
                    <a:pt x="1737" y="2497"/>
                  </a:cubicBezTo>
                  <a:cubicBezTo>
                    <a:pt x="1464" y="3185"/>
                    <a:pt x="1" y="5883"/>
                    <a:pt x="1" y="5883"/>
                  </a:cubicBezTo>
                  <a:cubicBezTo>
                    <a:pt x="1" y="5883"/>
                    <a:pt x="2157" y="7424"/>
                    <a:pt x="2996" y="7424"/>
                  </a:cubicBezTo>
                  <a:cubicBezTo>
                    <a:pt x="3125" y="7424"/>
                    <a:pt x="3223" y="7388"/>
                    <a:pt x="3278" y="7303"/>
                  </a:cubicBezTo>
                  <a:cubicBezTo>
                    <a:pt x="3955" y="6244"/>
                    <a:pt x="5178" y="5086"/>
                    <a:pt x="5178" y="5086"/>
                  </a:cubicBezTo>
                  <a:lnTo>
                    <a:pt x="6237" y="7729"/>
                  </a:lnTo>
                  <a:cubicBezTo>
                    <a:pt x="6237" y="7729"/>
                    <a:pt x="6922" y="6702"/>
                    <a:pt x="8101" y="6702"/>
                  </a:cubicBezTo>
                  <a:cubicBezTo>
                    <a:pt x="8113" y="6702"/>
                    <a:pt x="8125" y="6702"/>
                    <a:pt x="8138" y="6703"/>
                  </a:cubicBezTo>
                  <a:cubicBezTo>
                    <a:pt x="9339" y="6735"/>
                    <a:pt x="9940" y="6746"/>
                    <a:pt x="9940" y="6746"/>
                  </a:cubicBezTo>
                  <a:cubicBezTo>
                    <a:pt x="9940" y="6746"/>
                    <a:pt x="8487" y="334"/>
                    <a:pt x="8236" y="72"/>
                  </a:cubicBezTo>
                  <a:cubicBezTo>
                    <a:pt x="8188" y="21"/>
                    <a:pt x="7931" y="1"/>
                    <a:pt x="75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81"/>
            <p:cNvSpPr/>
            <p:nvPr>
              <p:custDataLst>
                <p:tags r:id="rId114"/>
              </p:custDataLst>
            </p:nvPr>
          </p:nvSpPr>
          <p:spPr>
            <a:xfrm>
              <a:off x="3613550" y="2078900"/>
              <a:ext cx="12850" cy="13125"/>
            </a:xfrm>
            <a:custGeom>
              <a:avLst/>
              <a:gdLst/>
              <a:ahLst/>
              <a:cxnLst/>
              <a:rect l="l" t="t" r="r" b="b"/>
              <a:pathLst>
                <a:path w="514" h="525" extrusionOk="0">
                  <a:moveTo>
                    <a:pt x="514" y="0"/>
                  </a:moveTo>
                  <a:cubicBezTo>
                    <a:pt x="175" y="251"/>
                    <a:pt x="0" y="524"/>
                    <a:pt x="0" y="524"/>
                  </a:cubicBezTo>
                  <a:cubicBezTo>
                    <a:pt x="0" y="524"/>
                    <a:pt x="175" y="262"/>
                    <a:pt x="514" y="0"/>
                  </a:cubicBezTo>
                  <a:close/>
                </a:path>
              </a:pathLst>
            </a:custGeom>
            <a:solidFill>
              <a:srgbClr val="ABA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81"/>
            <p:cNvSpPr/>
            <p:nvPr>
              <p:custDataLst>
                <p:tags r:id="rId115"/>
              </p:custDataLst>
            </p:nvPr>
          </p:nvSpPr>
          <p:spPr>
            <a:xfrm>
              <a:off x="3626375" y="2077500"/>
              <a:ext cx="1675" cy="1425"/>
            </a:xfrm>
            <a:custGeom>
              <a:avLst/>
              <a:gdLst/>
              <a:ahLst/>
              <a:cxnLst/>
              <a:rect l="l" t="t" r="r" b="b"/>
              <a:pathLst>
                <a:path w="67" h="57" extrusionOk="0">
                  <a:moveTo>
                    <a:pt x="66" y="1"/>
                  </a:moveTo>
                  <a:cubicBezTo>
                    <a:pt x="45" y="12"/>
                    <a:pt x="23" y="34"/>
                    <a:pt x="1" y="56"/>
                  </a:cubicBezTo>
                  <a:lnTo>
                    <a:pt x="1" y="56"/>
                  </a:lnTo>
                  <a:cubicBezTo>
                    <a:pt x="23" y="34"/>
                    <a:pt x="45" y="12"/>
                    <a:pt x="66" y="1"/>
                  </a:cubicBezTo>
                  <a:close/>
                </a:path>
              </a:pathLst>
            </a:custGeom>
            <a:solidFill>
              <a:srgbClr val="AB73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81"/>
            <p:cNvSpPr/>
            <p:nvPr>
              <p:custDataLst>
                <p:tags r:id="rId116"/>
              </p:custDataLst>
            </p:nvPr>
          </p:nvSpPr>
          <p:spPr>
            <a:xfrm>
              <a:off x="3587075" y="2017975"/>
              <a:ext cx="40975" cy="74050"/>
            </a:xfrm>
            <a:custGeom>
              <a:avLst/>
              <a:gdLst/>
              <a:ahLst/>
              <a:cxnLst/>
              <a:rect l="l" t="t" r="r" b="b"/>
              <a:pathLst>
                <a:path w="1639" h="2962" extrusionOk="0">
                  <a:moveTo>
                    <a:pt x="928" y="1"/>
                  </a:moveTo>
                  <a:cubicBezTo>
                    <a:pt x="557" y="1"/>
                    <a:pt x="0" y="318"/>
                    <a:pt x="0" y="318"/>
                  </a:cubicBezTo>
                  <a:lnTo>
                    <a:pt x="1059" y="2961"/>
                  </a:lnTo>
                  <a:cubicBezTo>
                    <a:pt x="1059" y="2961"/>
                    <a:pt x="1234" y="2688"/>
                    <a:pt x="1573" y="2437"/>
                  </a:cubicBezTo>
                  <a:cubicBezTo>
                    <a:pt x="1595" y="2415"/>
                    <a:pt x="1617" y="2393"/>
                    <a:pt x="1638" y="2382"/>
                  </a:cubicBezTo>
                  <a:cubicBezTo>
                    <a:pt x="1562" y="1770"/>
                    <a:pt x="1365" y="318"/>
                    <a:pt x="1168" y="88"/>
                  </a:cubicBezTo>
                  <a:cubicBezTo>
                    <a:pt x="1114" y="23"/>
                    <a:pt x="1027" y="1"/>
                    <a:pt x="9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81"/>
            <p:cNvSpPr/>
            <p:nvPr>
              <p:custDataLst>
                <p:tags r:id="rId117"/>
              </p:custDataLst>
            </p:nvPr>
          </p:nvSpPr>
          <p:spPr>
            <a:xfrm>
              <a:off x="3463625" y="1901100"/>
              <a:ext cx="130275" cy="168250"/>
            </a:xfrm>
            <a:custGeom>
              <a:avLst/>
              <a:gdLst/>
              <a:ahLst/>
              <a:cxnLst/>
              <a:rect l="l" t="t" r="r" b="b"/>
              <a:pathLst>
                <a:path w="5211" h="6730" extrusionOk="0">
                  <a:moveTo>
                    <a:pt x="5211" y="1"/>
                  </a:moveTo>
                  <a:lnTo>
                    <a:pt x="5211" y="1"/>
                  </a:lnTo>
                  <a:cubicBezTo>
                    <a:pt x="4359" y="66"/>
                    <a:pt x="3518" y="132"/>
                    <a:pt x="3004" y="176"/>
                  </a:cubicBezTo>
                  <a:cubicBezTo>
                    <a:pt x="2732" y="537"/>
                    <a:pt x="2524" y="918"/>
                    <a:pt x="2491" y="1192"/>
                  </a:cubicBezTo>
                  <a:cubicBezTo>
                    <a:pt x="2360" y="2000"/>
                    <a:pt x="613" y="4938"/>
                    <a:pt x="1" y="5954"/>
                  </a:cubicBezTo>
                  <a:cubicBezTo>
                    <a:pt x="263" y="6139"/>
                    <a:pt x="732" y="6445"/>
                    <a:pt x="1224" y="6729"/>
                  </a:cubicBezTo>
                  <a:lnTo>
                    <a:pt x="4632" y="1039"/>
                  </a:lnTo>
                  <a:cubicBezTo>
                    <a:pt x="4817" y="765"/>
                    <a:pt x="5025" y="340"/>
                    <a:pt x="52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81"/>
            <p:cNvSpPr/>
            <p:nvPr>
              <p:custDataLst>
                <p:tags r:id="rId118"/>
              </p:custDataLst>
            </p:nvPr>
          </p:nvSpPr>
          <p:spPr>
            <a:xfrm>
              <a:off x="3644675" y="1898850"/>
              <a:ext cx="61475" cy="168600"/>
            </a:xfrm>
            <a:custGeom>
              <a:avLst/>
              <a:gdLst/>
              <a:ahLst/>
              <a:cxnLst/>
              <a:rect l="l" t="t" r="r" b="b"/>
              <a:pathLst>
                <a:path w="2459" h="6744" extrusionOk="0">
                  <a:moveTo>
                    <a:pt x="192" y="1"/>
                  </a:moveTo>
                  <a:cubicBezTo>
                    <a:pt x="132" y="1"/>
                    <a:pt x="68" y="2"/>
                    <a:pt x="0" y="3"/>
                  </a:cubicBezTo>
                  <a:lnTo>
                    <a:pt x="1716" y="6732"/>
                  </a:lnTo>
                  <a:cubicBezTo>
                    <a:pt x="2207" y="6743"/>
                    <a:pt x="2458" y="6743"/>
                    <a:pt x="2458" y="6743"/>
                  </a:cubicBezTo>
                  <a:cubicBezTo>
                    <a:pt x="2458" y="6743"/>
                    <a:pt x="1005" y="331"/>
                    <a:pt x="754" y="69"/>
                  </a:cubicBezTo>
                  <a:cubicBezTo>
                    <a:pt x="708" y="24"/>
                    <a:pt x="501" y="1"/>
                    <a:pt x="1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81"/>
            <p:cNvSpPr/>
            <p:nvPr>
              <p:custDataLst>
                <p:tags r:id="rId119"/>
              </p:custDataLst>
            </p:nvPr>
          </p:nvSpPr>
          <p:spPr>
            <a:xfrm>
              <a:off x="3498300" y="1936900"/>
              <a:ext cx="13425" cy="30600"/>
            </a:xfrm>
            <a:custGeom>
              <a:avLst/>
              <a:gdLst/>
              <a:ahLst/>
              <a:cxnLst/>
              <a:rect l="l" t="t" r="r" b="b"/>
              <a:pathLst>
                <a:path w="537" h="1224" extrusionOk="0">
                  <a:moveTo>
                    <a:pt x="110" y="972"/>
                  </a:moveTo>
                  <a:cubicBezTo>
                    <a:pt x="78" y="1037"/>
                    <a:pt x="44" y="1125"/>
                    <a:pt x="1" y="1224"/>
                  </a:cubicBezTo>
                  <a:lnTo>
                    <a:pt x="1" y="1224"/>
                  </a:lnTo>
                  <a:cubicBezTo>
                    <a:pt x="44" y="1125"/>
                    <a:pt x="78" y="1037"/>
                    <a:pt x="110" y="972"/>
                  </a:cubicBezTo>
                  <a:close/>
                  <a:moveTo>
                    <a:pt x="536" y="0"/>
                  </a:moveTo>
                  <a:lnTo>
                    <a:pt x="536" y="0"/>
                  </a:lnTo>
                  <a:cubicBezTo>
                    <a:pt x="372" y="350"/>
                    <a:pt x="209" y="721"/>
                    <a:pt x="110" y="972"/>
                  </a:cubicBezTo>
                  <a:lnTo>
                    <a:pt x="110" y="972"/>
                  </a:lnTo>
                  <a:lnTo>
                    <a:pt x="110" y="972"/>
                  </a:lnTo>
                  <a:cubicBezTo>
                    <a:pt x="209" y="721"/>
                    <a:pt x="372" y="350"/>
                    <a:pt x="536" y="0"/>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81"/>
            <p:cNvSpPr/>
            <p:nvPr>
              <p:custDataLst>
                <p:tags r:id="rId120"/>
              </p:custDataLst>
            </p:nvPr>
          </p:nvSpPr>
          <p:spPr>
            <a:xfrm>
              <a:off x="3498300" y="1935525"/>
              <a:ext cx="161700" cy="44800"/>
            </a:xfrm>
            <a:custGeom>
              <a:avLst/>
              <a:gdLst/>
              <a:ahLst/>
              <a:cxnLst/>
              <a:rect l="l" t="t" r="r" b="b"/>
              <a:pathLst>
                <a:path w="6468" h="1792" extrusionOk="0">
                  <a:moveTo>
                    <a:pt x="1061" y="0"/>
                  </a:moveTo>
                  <a:lnTo>
                    <a:pt x="1061" y="0"/>
                  </a:lnTo>
                  <a:cubicBezTo>
                    <a:pt x="842" y="11"/>
                    <a:pt x="667" y="33"/>
                    <a:pt x="536" y="55"/>
                  </a:cubicBezTo>
                  <a:cubicBezTo>
                    <a:pt x="372" y="405"/>
                    <a:pt x="209" y="776"/>
                    <a:pt x="110" y="1027"/>
                  </a:cubicBezTo>
                  <a:cubicBezTo>
                    <a:pt x="78" y="1092"/>
                    <a:pt x="44" y="1180"/>
                    <a:pt x="1" y="1279"/>
                  </a:cubicBezTo>
                  <a:cubicBezTo>
                    <a:pt x="187" y="1191"/>
                    <a:pt x="394" y="1104"/>
                    <a:pt x="602" y="1049"/>
                  </a:cubicBezTo>
                  <a:cubicBezTo>
                    <a:pt x="809" y="623"/>
                    <a:pt x="973" y="252"/>
                    <a:pt x="1061" y="0"/>
                  </a:cubicBezTo>
                  <a:close/>
                  <a:moveTo>
                    <a:pt x="2961" y="131"/>
                  </a:moveTo>
                  <a:lnTo>
                    <a:pt x="2328" y="1191"/>
                  </a:lnTo>
                  <a:cubicBezTo>
                    <a:pt x="2775" y="1453"/>
                    <a:pt x="3027" y="1791"/>
                    <a:pt x="3376" y="1791"/>
                  </a:cubicBezTo>
                  <a:cubicBezTo>
                    <a:pt x="3430" y="1791"/>
                    <a:pt x="3486" y="1781"/>
                    <a:pt x="3551" y="1770"/>
                  </a:cubicBezTo>
                  <a:cubicBezTo>
                    <a:pt x="4010" y="1617"/>
                    <a:pt x="4261" y="1410"/>
                    <a:pt x="4457" y="1410"/>
                  </a:cubicBezTo>
                  <a:cubicBezTo>
                    <a:pt x="4523" y="1410"/>
                    <a:pt x="4588" y="1442"/>
                    <a:pt x="4643" y="1507"/>
                  </a:cubicBezTo>
                  <a:cubicBezTo>
                    <a:pt x="4654" y="1529"/>
                    <a:pt x="4698" y="1541"/>
                    <a:pt x="4741" y="1541"/>
                  </a:cubicBezTo>
                  <a:cubicBezTo>
                    <a:pt x="5015" y="1541"/>
                    <a:pt x="5724" y="1289"/>
                    <a:pt x="6467" y="929"/>
                  </a:cubicBezTo>
                  <a:lnTo>
                    <a:pt x="6270" y="153"/>
                  </a:lnTo>
                  <a:cubicBezTo>
                    <a:pt x="5932" y="393"/>
                    <a:pt x="5484" y="590"/>
                    <a:pt x="4949" y="590"/>
                  </a:cubicBezTo>
                  <a:cubicBezTo>
                    <a:pt x="4719" y="590"/>
                    <a:pt x="4469" y="546"/>
                    <a:pt x="4195" y="459"/>
                  </a:cubicBezTo>
                  <a:cubicBezTo>
                    <a:pt x="3758" y="306"/>
                    <a:pt x="3343" y="208"/>
                    <a:pt x="2961" y="13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81"/>
            <p:cNvSpPr/>
            <p:nvPr>
              <p:custDataLst>
                <p:tags r:id="rId121"/>
              </p:custDataLst>
            </p:nvPr>
          </p:nvSpPr>
          <p:spPr>
            <a:xfrm>
              <a:off x="3513325" y="1934975"/>
              <a:ext cx="59025" cy="30350"/>
            </a:xfrm>
            <a:custGeom>
              <a:avLst/>
              <a:gdLst/>
              <a:ahLst/>
              <a:cxnLst/>
              <a:rect l="l" t="t" r="r" b="b"/>
              <a:pathLst>
                <a:path w="2361" h="1214" extrusionOk="0">
                  <a:moveTo>
                    <a:pt x="875" y="0"/>
                  </a:moveTo>
                  <a:cubicBezTo>
                    <a:pt x="722" y="0"/>
                    <a:pt x="579" y="12"/>
                    <a:pt x="460" y="22"/>
                  </a:cubicBezTo>
                  <a:cubicBezTo>
                    <a:pt x="372" y="274"/>
                    <a:pt x="208" y="645"/>
                    <a:pt x="1" y="1071"/>
                  </a:cubicBezTo>
                  <a:cubicBezTo>
                    <a:pt x="241" y="995"/>
                    <a:pt x="492" y="951"/>
                    <a:pt x="732" y="951"/>
                  </a:cubicBezTo>
                  <a:cubicBezTo>
                    <a:pt x="787" y="951"/>
                    <a:pt x="842" y="961"/>
                    <a:pt x="897" y="961"/>
                  </a:cubicBezTo>
                  <a:cubicBezTo>
                    <a:pt x="1235" y="995"/>
                    <a:pt x="1508" y="1093"/>
                    <a:pt x="1727" y="1213"/>
                  </a:cubicBezTo>
                  <a:lnTo>
                    <a:pt x="2360" y="153"/>
                  </a:lnTo>
                  <a:cubicBezTo>
                    <a:pt x="1792" y="44"/>
                    <a:pt x="1290" y="0"/>
                    <a:pt x="8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81"/>
            <p:cNvSpPr/>
            <p:nvPr>
              <p:custDataLst>
                <p:tags r:id="rId122"/>
              </p:custDataLst>
            </p:nvPr>
          </p:nvSpPr>
          <p:spPr>
            <a:xfrm>
              <a:off x="3655050" y="1924325"/>
              <a:ext cx="22950" cy="34450"/>
            </a:xfrm>
            <a:custGeom>
              <a:avLst/>
              <a:gdLst/>
              <a:ahLst/>
              <a:cxnLst/>
              <a:rect l="l" t="t" r="r" b="b"/>
              <a:pathLst>
                <a:path w="918" h="1378" extrusionOk="0">
                  <a:moveTo>
                    <a:pt x="656" y="1"/>
                  </a:moveTo>
                  <a:cubicBezTo>
                    <a:pt x="547" y="132"/>
                    <a:pt x="328" y="383"/>
                    <a:pt x="0" y="601"/>
                  </a:cubicBezTo>
                  <a:lnTo>
                    <a:pt x="197" y="1377"/>
                  </a:lnTo>
                  <a:cubicBezTo>
                    <a:pt x="437" y="1256"/>
                    <a:pt x="689" y="1137"/>
                    <a:pt x="918" y="994"/>
                  </a:cubicBezTo>
                  <a:cubicBezTo>
                    <a:pt x="820" y="634"/>
                    <a:pt x="733" y="295"/>
                    <a:pt x="6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81"/>
            <p:cNvSpPr/>
            <p:nvPr>
              <p:custDataLst>
                <p:tags r:id="rId123"/>
              </p:custDataLst>
            </p:nvPr>
          </p:nvSpPr>
          <p:spPr>
            <a:xfrm>
              <a:off x="3465525" y="1757725"/>
              <a:ext cx="34450" cy="51400"/>
            </a:xfrm>
            <a:custGeom>
              <a:avLst/>
              <a:gdLst/>
              <a:ahLst/>
              <a:cxnLst/>
              <a:rect l="l" t="t" r="r" b="b"/>
              <a:pathLst>
                <a:path w="1378" h="2056" extrusionOk="0">
                  <a:moveTo>
                    <a:pt x="413" y="1"/>
                  </a:moveTo>
                  <a:cubicBezTo>
                    <a:pt x="291" y="1"/>
                    <a:pt x="45" y="67"/>
                    <a:pt x="45" y="67"/>
                  </a:cubicBezTo>
                  <a:cubicBezTo>
                    <a:pt x="45" y="67"/>
                    <a:pt x="1" y="264"/>
                    <a:pt x="384" y="1050"/>
                  </a:cubicBezTo>
                  <a:cubicBezTo>
                    <a:pt x="777" y="1837"/>
                    <a:pt x="1170" y="2055"/>
                    <a:pt x="1170" y="2055"/>
                  </a:cubicBezTo>
                  <a:cubicBezTo>
                    <a:pt x="1170" y="2055"/>
                    <a:pt x="1377" y="1749"/>
                    <a:pt x="1258" y="1072"/>
                  </a:cubicBezTo>
                  <a:cubicBezTo>
                    <a:pt x="1148" y="384"/>
                    <a:pt x="547" y="12"/>
                    <a:pt x="438" y="2"/>
                  </a:cubicBezTo>
                  <a:cubicBezTo>
                    <a:pt x="430" y="1"/>
                    <a:pt x="422" y="1"/>
                    <a:pt x="413" y="1"/>
                  </a:cubicBezTo>
                  <a:close/>
                </a:path>
              </a:pathLst>
            </a:custGeom>
            <a:solidFill>
              <a:srgbClr val="D453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81"/>
            <p:cNvSpPr/>
            <p:nvPr>
              <p:custDataLst>
                <p:tags r:id="rId124"/>
              </p:custDataLst>
            </p:nvPr>
          </p:nvSpPr>
          <p:spPr>
            <a:xfrm>
              <a:off x="3385550" y="1761850"/>
              <a:ext cx="115250" cy="175075"/>
            </a:xfrm>
            <a:custGeom>
              <a:avLst/>
              <a:gdLst/>
              <a:ahLst/>
              <a:cxnLst/>
              <a:rect l="l" t="t" r="r" b="b"/>
              <a:pathLst>
                <a:path w="4610" h="7003" extrusionOk="0">
                  <a:moveTo>
                    <a:pt x="3702" y="0"/>
                  </a:moveTo>
                  <a:cubicBezTo>
                    <a:pt x="3702" y="0"/>
                    <a:pt x="2862" y="612"/>
                    <a:pt x="2370" y="1289"/>
                  </a:cubicBezTo>
                  <a:cubicBezTo>
                    <a:pt x="1879" y="1956"/>
                    <a:pt x="612" y="4020"/>
                    <a:pt x="360" y="4818"/>
                  </a:cubicBezTo>
                  <a:cubicBezTo>
                    <a:pt x="98" y="5626"/>
                    <a:pt x="0" y="6991"/>
                    <a:pt x="240" y="7002"/>
                  </a:cubicBezTo>
                  <a:cubicBezTo>
                    <a:pt x="242" y="7002"/>
                    <a:pt x="244" y="7002"/>
                    <a:pt x="245" y="7002"/>
                  </a:cubicBezTo>
                  <a:cubicBezTo>
                    <a:pt x="362" y="7002"/>
                    <a:pt x="416" y="6626"/>
                    <a:pt x="491" y="6248"/>
                  </a:cubicBezTo>
                  <a:cubicBezTo>
                    <a:pt x="567" y="5860"/>
                    <a:pt x="653" y="5483"/>
                    <a:pt x="823" y="5483"/>
                  </a:cubicBezTo>
                  <a:cubicBezTo>
                    <a:pt x="825" y="5483"/>
                    <a:pt x="828" y="5483"/>
                    <a:pt x="830" y="5483"/>
                  </a:cubicBezTo>
                  <a:cubicBezTo>
                    <a:pt x="1159" y="5503"/>
                    <a:pt x="1085" y="6257"/>
                    <a:pt x="1260" y="6257"/>
                  </a:cubicBezTo>
                  <a:cubicBezTo>
                    <a:pt x="1283" y="6257"/>
                    <a:pt x="1310" y="6245"/>
                    <a:pt x="1343" y="6216"/>
                  </a:cubicBezTo>
                  <a:cubicBezTo>
                    <a:pt x="1627" y="5954"/>
                    <a:pt x="1333" y="5243"/>
                    <a:pt x="1365" y="4730"/>
                  </a:cubicBezTo>
                  <a:cubicBezTo>
                    <a:pt x="1387" y="4206"/>
                    <a:pt x="3156" y="2425"/>
                    <a:pt x="3506" y="2109"/>
                  </a:cubicBezTo>
                  <a:cubicBezTo>
                    <a:pt x="3855" y="1792"/>
                    <a:pt x="4423" y="1224"/>
                    <a:pt x="4522" y="1136"/>
                  </a:cubicBezTo>
                  <a:cubicBezTo>
                    <a:pt x="4609" y="1049"/>
                    <a:pt x="3702" y="0"/>
                    <a:pt x="3702"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81"/>
            <p:cNvSpPr/>
            <p:nvPr>
              <p:custDataLst>
                <p:tags r:id="rId125"/>
              </p:custDataLst>
            </p:nvPr>
          </p:nvSpPr>
          <p:spPr>
            <a:xfrm>
              <a:off x="3488225" y="1794350"/>
              <a:ext cx="5725" cy="5750"/>
            </a:xfrm>
            <a:custGeom>
              <a:avLst/>
              <a:gdLst/>
              <a:ahLst/>
              <a:cxnLst/>
              <a:rect l="l" t="t" r="r" b="b"/>
              <a:pathLst>
                <a:path w="229" h="230" extrusionOk="0">
                  <a:moveTo>
                    <a:pt x="229" y="0"/>
                  </a:moveTo>
                  <a:cubicBezTo>
                    <a:pt x="163" y="66"/>
                    <a:pt x="87" y="153"/>
                    <a:pt x="0" y="229"/>
                  </a:cubicBezTo>
                  <a:cubicBezTo>
                    <a:pt x="87" y="153"/>
                    <a:pt x="163" y="66"/>
                    <a:pt x="229" y="0"/>
                  </a:cubicBezTo>
                  <a:close/>
                </a:path>
              </a:pathLst>
            </a:custGeom>
            <a:solidFill>
              <a:srgbClr val="C14D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81"/>
            <p:cNvSpPr/>
            <p:nvPr>
              <p:custDataLst>
                <p:tags r:id="rId126"/>
              </p:custDataLst>
            </p:nvPr>
          </p:nvSpPr>
          <p:spPr>
            <a:xfrm>
              <a:off x="3391550" y="1771675"/>
              <a:ext cx="102400" cy="165250"/>
            </a:xfrm>
            <a:custGeom>
              <a:avLst/>
              <a:gdLst/>
              <a:ahLst/>
              <a:cxnLst/>
              <a:rect l="l" t="t" r="r" b="b"/>
              <a:pathLst>
                <a:path w="4096" h="6610" extrusionOk="0">
                  <a:moveTo>
                    <a:pt x="3681" y="0"/>
                  </a:moveTo>
                  <a:cubicBezTo>
                    <a:pt x="3637" y="165"/>
                    <a:pt x="3550" y="372"/>
                    <a:pt x="3375" y="645"/>
                  </a:cubicBezTo>
                  <a:cubicBezTo>
                    <a:pt x="2829" y="1486"/>
                    <a:pt x="1333" y="3146"/>
                    <a:pt x="1059" y="3726"/>
                  </a:cubicBezTo>
                  <a:cubicBezTo>
                    <a:pt x="797" y="4304"/>
                    <a:pt x="110" y="5287"/>
                    <a:pt x="55" y="5942"/>
                  </a:cubicBezTo>
                  <a:cubicBezTo>
                    <a:pt x="33" y="6226"/>
                    <a:pt x="11" y="6445"/>
                    <a:pt x="0" y="6609"/>
                  </a:cubicBezTo>
                  <a:cubicBezTo>
                    <a:pt x="120" y="6609"/>
                    <a:pt x="175" y="6248"/>
                    <a:pt x="241" y="5877"/>
                  </a:cubicBezTo>
                  <a:cubicBezTo>
                    <a:pt x="251" y="5866"/>
                    <a:pt x="251" y="5855"/>
                    <a:pt x="251" y="5855"/>
                  </a:cubicBezTo>
                  <a:cubicBezTo>
                    <a:pt x="328" y="5473"/>
                    <a:pt x="415" y="5090"/>
                    <a:pt x="590" y="5090"/>
                  </a:cubicBezTo>
                  <a:cubicBezTo>
                    <a:pt x="721" y="5102"/>
                    <a:pt x="787" y="5211"/>
                    <a:pt x="830" y="5353"/>
                  </a:cubicBezTo>
                  <a:cubicBezTo>
                    <a:pt x="896" y="5582"/>
                    <a:pt x="907" y="5866"/>
                    <a:pt x="1016" y="5866"/>
                  </a:cubicBezTo>
                  <a:cubicBezTo>
                    <a:pt x="1038" y="5866"/>
                    <a:pt x="1071" y="5845"/>
                    <a:pt x="1103" y="5823"/>
                  </a:cubicBezTo>
                  <a:cubicBezTo>
                    <a:pt x="1202" y="5735"/>
                    <a:pt x="1234" y="5593"/>
                    <a:pt x="1234" y="5430"/>
                  </a:cubicBezTo>
                  <a:cubicBezTo>
                    <a:pt x="1234" y="5134"/>
                    <a:pt x="1125" y="4741"/>
                    <a:pt x="1125" y="4403"/>
                  </a:cubicBezTo>
                  <a:lnTo>
                    <a:pt x="1125" y="4337"/>
                  </a:lnTo>
                  <a:cubicBezTo>
                    <a:pt x="1147" y="3813"/>
                    <a:pt x="2916" y="2032"/>
                    <a:pt x="3266" y="1716"/>
                  </a:cubicBezTo>
                  <a:cubicBezTo>
                    <a:pt x="3441" y="1563"/>
                    <a:pt x="3670" y="1333"/>
                    <a:pt x="3867" y="1136"/>
                  </a:cubicBezTo>
                  <a:cubicBezTo>
                    <a:pt x="3954" y="1060"/>
                    <a:pt x="4030" y="973"/>
                    <a:pt x="4096" y="907"/>
                  </a:cubicBezTo>
                  <a:cubicBezTo>
                    <a:pt x="4030" y="514"/>
                    <a:pt x="3856" y="219"/>
                    <a:pt x="3681" y="0"/>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81"/>
            <p:cNvSpPr/>
            <p:nvPr>
              <p:custDataLst>
                <p:tags r:id="rId127"/>
              </p:custDataLst>
            </p:nvPr>
          </p:nvSpPr>
          <p:spPr>
            <a:xfrm>
              <a:off x="3698750" y="1690300"/>
              <a:ext cx="196625" cy="115250"/>
            </a:xfrm>
            <a:custGeom>
              <a:avLst/>
              <a:gdLst/>
              <a:ahLst/>
              <a:cxnLst/>
              <a:rect l="l" t="t" r="r" b="b"/>
              <a:pathLst>
                <a:path w="7865" h="4610" extrusionOk="0">
                  <a:moveTo>
                    <a:pt x="0" y="0"/>
                  </a:moveTo>
                  <a:lnTo>
                    <a:pt x="842" y="1541"/>
                  </a:lnTo>
                  <a:lnTo>
                    <a:pt x="2480" y="1694"/>
                  </a:lnTo>
                  <a:cubicBezTo>
                    <a:pt x="2480" y="1694"/>
                    <a:pt x="5374" y="2993"/>
                    <a:pt x="5440" y="3124"/>
                  </a:cubicBezTo>
                  <a:cubicBezTo>
                    <a:pt x="5517" y="3255"/>
                    <a:pt x="5364" y="3911"/>
                    <a:pt x="5593" y="4162"/>
                  </a:cubicBezTo>
                  <a:cubicBezTo>
                    <a:pt x="5600" y="4170"/>
                    <a:pt x="5607" y="4174"/>
                    <a:pt x="5614" y="4174"/>
                  </a:cubicBezTo>
                  <a:cubicBezTo>
                    <a:pt x="5711" y="4174"/>
                    <a:pt x="5833" y="3561"/>
                    <a:pt x="5833" y="3561"/>
                  </a:cubicBezTo>
                  <a:cubicBezTo>
                    <a:pt x="5833" y="3561"/>
                    <a:pt x="6695" y="4610"/>
                    <a:pt x="6916" y="4610"/>
                  </a:cubicBezTo>
                  <a:cubicBezTo>
                    <a:pt x="6928" y="4610"/>
                    <a:pt x="6939" y="4606"/>
                    <a:pt x="6947" y="4599"/>
                  </a:cubicBezTo>
                  <a:cubicBezTo>
                    <a:pt x="7078" y="4479"/>
                    <a:pt x="6445" y="3682"/>
                    <a:pt x="6445" y="3682"/>
                  </a:cubicBezTo>
                  <a:lnTo>
                    <a:pt x="6445" y="3682"/>
                  </a:lnTo>
                  <a:cubicBezTo>
                    <a:pt x="6445" y="3682"/>
                    <a:pt x="7196" y="4361"/>
                    <a:pt x="7379" y="4361"/>
                  </a:cubicBezTo>
                  <a:cubicBezTo>
                    <a:pt x="7399" y="4361"/>
                    <a:pt x="7412" y="4354"/>
                    <a:pt x="7417" y="4337"/>
                  </a:cubicBezTo>
                  <a:cubicBezTo>
                    <a:pt x="7449" y="4228"/>
                    <a:pt x="6805" y="3485"/>
                    <a:pt x="6805" y="3485"/>
                  </a:cubicBezTo>
                  <a:lnTo>
                    <a:pt x="6805" y="3485"/>
                  </a:lnTo>
                  <a:cubicBezTo>
                    <a:pt x="6806" y="3485"/>
                    <a:pt x="7605" y="3880"/>
                    <a:pt x="7778" y="3880"/>
                  </a:cubicBezTo>
                  <a:cubicBezTo>
                    <a:pt x="7796" y="3880"/>
                    <a:pt x="7807" y="3876"/>
                    <a:pt x="7810" y="3867"/>
                  </a:cubicBezTo>
                  <a:cubicBezTo>
                    <a:pt x="7864" y="3682"/>
                    <a:pt x="7002" y="3267"/>
                    <a:pt x="7002" y="3267"/>
                  </a:cubicBezTo>
                  <a:lnTo>
                    <a:pt x="7002" y="3267"/>
                  </a:lnTo>
                  <a:cubicBezTo>
                    <a:pt x="7002" y="3267"/>
                    <a:pt x="7225" y="3316"/>
                    <a:pt x="7409" y="3316"/>
                  </a:cubicBezTo>
                  <a:cubicBezTo>
                    <a:pt x="7525" y="3316"/>
                    <a:pt x="7625" y="3297"/>
                    <a:pt x="7646" y="3234"/>
                  </a:cubicBezTo>
                  <a:cubicBezTo>
                    <a:pt x="7690" y="3081"/>
                    <a:pt x="6357" y="2840"/>
                    <a:pt x="5910" y="2556"/>
                  </a:cubicBezTo>
                  <a:cubicBezTo>
                    <a:pt x="5582" y="2349"/>
                    <a:pt x="3245" y="459"/>
                    <a:pt x="2786" y="328"/>
                  </a:cubicBezTo>
                  <a:cubicBezTo>
                    <a:pt x="2338" y="197"/>
                    <a:pt x="0" y="0"/>
                    <a:pt x="0"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81"/>
            <p:cNvSpPr/>
            <p:nvPr>
              <p:custDataLst>
                <p:tags r:id="rId128"/>
              </p:custDataLst>
            </p:nvPr>
          </p:nvSpPr>
          <p:spPr>
            <a:xfrm>
              <a:off x="3803600" y="1752300"/>
              <a:ext cx="80600" cy="53250"/>
            </a:xfrm>
            <a:custGeom>
              <a:avLst/>
              <a:gdLst/>
              <a:ahLst/>
              <a:cxnLst/>
              <a:rect l="l" t="t" r="r" b="b"/>
              <a:pathLst>
                <a:path w="3224" h="2130" extrusionOk="0">
                  <a:moveTo>
                    <a:pt x="2753" y="2119"/>
                  </a:moveTo>
                  <a:cubicBezTo>
                    <a:pt x="2753" y="2119"/>
                    <a:pt x="2731" y="2130"/>
                    <a:pt x="2721" y="2130"/>
                  </a:cubicBezTo>
                  <a:cubicBezTo>
                    <a:pt x="2731" y="2130"/>
                    <a:pt x="2753" y="2119"/>
                    <a:pt x="2753" y="2119"/>
                  </a:cubicBezTo>
                  <a:close/>
                  <a:moveTo>
                    <a:pt x="3223" y="1868"/>
                  </a:moveTo>
                  <a:cubicBezTo>
                    <a:pt x="3212" y="1879"/>
                    <a:pt x="3201" y="1879"/>
                    <a:pt x="3190" y="1890"/>
                  </a:cubicBezTo>
                  <a:cubicBezTo>
                    <a:pt x="3201" y="1879"/>
                    <a:pt x="3212" y="1879"/>
                    <a:pt x="3223" y="1868"/>
                  </a:cubicBezTo>
                  <a:close/>
                  <a:moveTo>
                    <a:pt x="1420" y="1693"/>
                  </a:moveTo>
                  <a:lnTo>
                    <a:pt x="1420" y="1693"/>
                  </a:lnTo>
                  <a:lnTo>
                    <a:pt x="1420" y="1693"/>
                  </a:lnTo>
                  <a:lnTo>
                    <a:pt x="1420" y="1693"/>
                  </a:lnTo>
                  <a:close/>
                  <a:moveTo>
                    <a:pt x="2251" y="1202"/>
                  </a:moveTo>
                  <a:cubicBezTo>
                    <a:pt x="2294" y="1234"/>
                    <a:pt x="3015" y="1890"/>
                    <a:pt x="3190" y="1890"/>
                  </a:cubicBezTo>
                  <a:lnTo>
                    <a:pt x="3190" y="1890"/>
                  </a:lnTo>
                  <a:cubicBezTo>
                    <a:pt x="3015" y="1890"/>
                    <a:pt x="2294" y="1234"/>
                    <a:pt x="2251" y="1202"/>
                  </a:cubicBezTo>
                  <a:close/>
                  <a:moveTo>
                    <a:pt x="1639" y="1103"/>
                  </a:moveTo>
                  <a:cubicBezTo>
                    <a:pt x="1617" y="1212"/>
                    <a:pt x="1508" y="1661"/>
                    <a:pt x="1432" y="1693"/>
                  </a:cubicBezTo>
                  <a:cubicBezTo>
                    <a:pt x="1508" y="1661"/>
                    <a:pt x="1617" y="1212"/>
                    <a:pt x="1639" y="1103"/>
                  </a:cubicBezTo>
                  <a:close/>
                  <a:moveTo>
                    <a:pt x="1639" y="1081"/>
                  </a:moveTo>
                  <a:cubicBezTo>
                    <a:pt x="1683" y="1136"/>
                    <a:pt x="2502" y="2130"/>
                    <a:pt x="2721" y="2130"/>
                  </a:cubicBezTo>
                  <a:lnTo>
                    <a:pt x="2721" y="2130"/>
                  </a:lnTo>
                  <a:cubicBezTo>
                    <a:pt x="2502" y="2130"/>
                    <a:pt x="1683" y="1136"/>
                    <a:pt x="1639" y="1081"/>
                  </a:cubicBezTo>
                  <a:close/>
                  <a:moveTo>
                    <a:pt x="1257" y="656"/>
                  </a:moveTo>
                  <a:cubicBezTo>
                    <a:pt x="1311" y="819"/>
                    <a:pt x="1170" y="1442"/>
                    <a:pt x="1399" y="1682"/>
                  </a:cubicBezTo>
                  <a:cubicBezTo>
                    <a:pt x="1170" y="1442"/>
                    <a:pt x="1311" y="819"/>
                    <a:pt x="1257" y="656"/>
                  </a:cubicBezTo>
                  <a:close/>
                  <a:moveTo>
                    <a:pt x="0" y="0"/>
                  </a:moveTo>
                  <a:cubicBezTo>
                    <a:pt x="634" y="295"/>
                    <a:pt x="1213" y="590"/>
                    <a:pt x="1246" y="644"/>
                  </a:cubicBezTo>
                  <a:cubicBezTo>
                    <a:pt x="1213" y="590"/>
                    <a:pt x="634" y="295"/>
                    <a:pt x="0"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81"/>
            <p:cNvSpPr/>
            <p:nvPr>
              <p:custDataLst>
                <p:tags r:id="rId129"/>
              </p:custDataLst>
            </p:nvPr>
          </p:nvSpPr>
          <p:spPr>
            <a:xfrm>
              <a:off x="3749525" y="1713525"/>
              <a:ext cx="134675" cy="92025"/>
            </a:xfrm>
            <a:custGeom>
              <a:avLst/>
              <a:gdLst/>
              <a:ahLst/>
              <a:cxnLst/>
              <a:rect l="l" t="t" r="r" b="b"/>
              <a:pathLst>
                <a:path w="5387" h="3681" extrusionOk="0">
                  <a:moveTo>
                    <a:pt x="78" y="0"/>
                  </a:moveTo>
                  <a:cubicBezTo>
                    <a:pt x="78" y="229"/>
                    <a:pt x="66" y="470"/>
                    <a:pt x="1" y="721"/>
                  </a:cubicBezTo>
                  <a:lnTo>
                    <a:pt x="449" y="765"/>
                  </a:lnTo>
                  <a:cubicBezTo>
                    <a:pt x="449" y="765"/>
                    <a:pt x="1355" y="1169"/>
                    <a:pt x="2163" y="1551"/>
                  </a:cubicBezTo>
                  <a:cubicBezTo>
                    <a:pt x="2797" y="1846"/>
                    <a:pt x="3376" y="2141"/>
                    <a:pt x="3409" y="2195"/>
                  </a:cubicBezTo>
                  <a:lnTo>
                    <a:pt x="3420" y="2207"/>
                  </a:lnTo>
                  <a:cubicBezTo>
                    <a:pt x="3474" y="2370"/>
                    <a:pt x="3333" y="2993"/>
                    <a:pt x="3562" y="3233"/>
                  </a:cubicBezTo>
                  <a:cubicBezTo>
                    <a:pt x="3562" y="3244"/>
                    <a:pt x="3573" y="3244"/>
                    <a:pt x="3583" y="3244"/>
                  </a:cubicBezTo>
                  <a:lnTo>
                    <a:pt x="3595" y="3244"/>
                  </a:lnTo>
                  <a:cubicBezTo>
                    <a:pt x="3671" y="3212"/>
                    <a:pt x="3780" y="2763"/>
                    <a:pt x="3802" y="2654"/>
                  </a:cubicBezTo>
                  <a:lnTo>
                    <a:pt x="3802" y="2632"/>
                  </a:lnTo>
                  <a:cubicBezTo>
                    <a:pt x="3846" y="2687"/>
                    <a:pt x="4665" y="3681"/>
                    <a:pt x="4884" y="3681"/>
                  </a:cubicBezTo>
                  <a:cubicBezTo>
                    <a:pt x="4894" y="3681"/>
                    <a:pt x="4916" y="3670"/>
                    <a:pt x="4916" y="3670"/>
                  </a:cubicBezTo>
                  <a:cubicBezTo>
                    <a:pt x="4927" y="3659"/>
                    <a:pt x="4938" y="3637"/>
                    <a:pt x="4938" y="3615"/>
                  </a:cubicBezTo>
                  <a:cubicBezTo>
                    <a:pt x="4938" y="3408"/>
                    <a:pt x="4414" y="2753"/>
                    <a:pt x="4414" y="2753"/>
                  </a:cubicBezTo>
                  <a:lnTo>
                    <a:pt x="4414" y="2753"/>
                  </a:lnTo>
                  <a:cubicBezTo>
                    <a:pt x="4457" y="2785"/>
                    <a:pt x="5178" y="3441"/>
                    <a:pt x="5353" y="3441"/>
                  </a:cubicBezTo>
                  <a:cubicBezTo>
                    <a:pt x="5364" y="3430"/>
                    <a:pt x="5375" y="3430"/>
                    <a:pt x="5386" y="3419"/>
                  </a:cubicBezTo>
                  <a:lnTo>
                    <a:pt x="5386" y="3408"/>
                  </a:lnTo>
                  <a:cubicBezTo>
                    <a:pt x="5386" y="3408"/>
                    <a:pt x="4753" y="3037"/>
                    <a:pt x="4272" y="2458"/>
                  </a:cubicBezTo>
                  <a:cubicBezTo>
                    <a:pt x="3780" y="1879"/>
                    <a:pt x="1967" y="994"/>
                    <a:pt x="1137" y="481"/>
                  </a:cubicBezTo>
                  <a:cubicBezTo>
                    <a:pt x="711" y="219"/>
                    <a:pt x="340" y="76"/>
                    <a:pt x="78" y="0"/>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81"/>
            <p:cNvSpPr/>
            <p:nvPr>
              <p:custDataLst>
                <p:tags r:id="rId130"/>
              </p:custDataLst>
            </p:nvPr>
          </p:nvSpPr>
          <p:spPr>
            <a:xfrm>
              <a:off x="3595250" y="2320275"/>
              <a:ext cx="107650" cy="62550"/>
            </a:xfrm>
            <a:custGeom>
              <a:avLst/>
              <a:gdLst/>
              <a:ahLst/>
              <a:cxnLst/>
              <a:rect l="l" t="t" r="r" b="b"/>
              <a:pathLst>
                <a:path w="4306" h="2502" extrusionOk="0">
                  <a:moveTo>
                    <a:pt x="710" y="1"/>
                  </a:moveTo>
                  <a:cubicBezTo>
                    <a:pt x="426" y="88"/>
                    <a:pt x="1" y="1060"/>
                    <a:pt x="120" y="1300"/>
                  </a:cubicBezTo>
                  <a:cubicBezTo>
                    <a:pt x="252" y="1540"/>
                    <a:pt x="1159" y="1781"/>
                    <a:pt x="1562" y="1912"/>
                  </a:cubicBezTo>
                  <a:cubicBezTo>
                    <a:pt x="1956" y="2043"/>
                    <a:pt x="3190" y="2480"/>
                    <a:pt x="3758" y="2502"/>
                  </a:cubicBezTo>
                  <a:cubicBezTo>
                    <a:pt x="3765" y="2502"/>
                    <a:pt x="3772" y="2502"/>
                    <a:pt x="3778" y="2502"/>
                  </a:cubicBezTo>
                  <a:cubicBezTo>
                    <a:pt x="4305" y="2502"/>
                    <a:pt x="3917" y="2051"/>
                    <a:pt x="3583" y="1781"/>
                  </a:cubicBezTo>
                  <a:cubicBezTo>
                    <a:pt x="3234" y="1508"/>
                    <a:pt x="2098" y="438"/>
                    <a:pt x="2098" y="438"/>
                  </a:cubicBezTo>
                  <a:lnTo>
                    <a:pt x="2098" y="438"/>
                  </a:lnTo>
                  <a:lnTo>
                    <a:pt x="2142" y="536"/>
                  </a:lnTo>
                  <a:cubicBezTo>
                    <a:pt x="2142" y="536"/>
                    <a:pt x="2152" y="722"/>
                    <a:pt x="1879" y="732"/>
                  </a:cubicBezTo>
                  <a:cubicBezTo>
                    <a:pt x="1870" y="733"/>
                    <a:pt x="1860" y="733"/>
                    <a:pt x="1849" y="733"/>
                  </a:cubicBezTo>
                  <a:cubicBezTo>
                    <a:pt x="1581" y="733"/>
                    <a:pt x="1109" y="591"/>
                    <a:pt x="951" y="328"/>
                  </a:cubicBezTo>
                  <a:cubicBezTo>
                    <a:pt x="787" y="55"/>
                    <a:pt x="710" y="1"/>
                    <a:pt x="7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81"/>
            <p:cNvSpPr/>
            <p:nvPr>
              <p:custDataLst>
                <p:tags r:id="rId131"/>
              </p:custDataLst>
            </p:nvPr>
          </p:nvSpPr>
          <p:spPr>
            <a:xfrm>
              <a:off x="3598250" y="2352500"/>
              <a:ext cx="104625" cy="30325"/>
            </a:xfrm>
            <a:custGeom>
              <a:avLst/>
              <a:gdLst/>
              <a:ahLst/>
              <a:cxnLst/>
              <a:rect l="l" t="t" r="r" b="b"/>
              <a:pathLst>
                <a:path w="4185" h="1213" extrusionOk="0">
                  <a:moveTo>
                    <a:pt x="3638" y="1213"/>
                  </a:moveTo>
                  <a:lnTo>
                    <a:pt x="3638" y="1213"/>
                  </a:lnTo>
                  <a:lnTo>
                    <a:pt x="3638" y="1213"/>
                  </a:lnTo>
                  <a:close/>
                  <a:moveTo>
                    <a:pt x="3201" y="273"/>
                  </a:moveTo>
                  <a:lnTo>
                    <a:pt x="3201" y="273"/>
                  </a:lnTo>
                  <a:cubicBezTo>
                    <a:pt x="3311" y="361"/>
                    <a:pt x="3398" y="448"/>
                    <a:pt x="3463" y="492"/>
                  </a:cubicBezTo>
                  <a:cubicBezTo>
                    <a:pt x="3802" y="765"/>
                    <a:pt x="4184" y="1213"/>
                    <a:pt x="3660" y="1213"/>
                  </a:cubicBezTo>
                  <a:cubicBezTo>
                    <a:pt x="4184" y="1213"/>
                    <a:pt x="3802" y="765"/>
                    <a:pt x="3463" y="492"/>
                  </a:cubicBezTo>
                  <a:cubicBezTo>
                    <a:pt x="3398" y="448"/>
                    <a:pt x="3311" y="361"/>
                    <a:pt x="3201" y="273"/>
                  </a:cubicBezTo>
                  <a:close/>
                  <a:moveTo>
                    <a:pt x="0" y="11"/>
                  </a:moveTo>
                  <a:lnTo>
                    <a:pt x="0" y="11"/>
                  </a:lnTo>
                  <a:lnTo>
                    <a:pt x="0" y="11"/>
                  </a:lnTo>
                  <a:close/>
                  <a:moveTo>
                    <a:pt x="0" y="1"/>
                  </a:moveTo>
                  <a:lnTo>
                    <a:pt x="0" y="1"/>
                  </a:lnTo>
                  <a:lnTo>
                    <a:pt x="0" y="1"/>
                  </a:lnTo>
                  <a:close/>
                  <a:moveTo>
                    <a:pt x="0" y="1"/>
                  </a:moveTo>
                  <a:lnTo>
                    <a:pt x="0" y="1"/>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81"/>
            <p:cNvSpPr/>
            <p:nvPr>
              <p:custDataLst>
                <p:tags r:id="rId132"/>
              </p:custDataLst>
            </p:nvPr>
          </p:nvSpPr>
          <p:spPr>
            <a:xfrm>
              <a:off x="3596900" y="2335825"/>
              <a:ext cx="105975" cy="47000"/>
            </a:xfrm>
            <a:custGeom>
              <a:avLst/>
              <a:gdLst/>
              <a:ahLst/>
              <a:cxnLst/>
              <a:rect l="l" t="t" r="r" b="b"/>
              <a:pathLst>
                <a:path w="4239" h="1880" extrusionOk="0">
                  <a:moveTo>
                    <a:pt x="186" y="1"/>
                  </a:moveTo>
                  <a:cubicBezTo>
                    <a:pt x="76" y="263"/>
                    <a:pt x="0" y="547"/>
                    <a:pt x="54" y="668"/>
                  </a:cubicBezTo>
                  <a:lnTo>
                    <a:pt x="54" y="678"/>
                  </a:lnTo>
                  <a:cubicBezTo>
                    <a:pt x="186" y="918"/>
                    <a:pt x="1093" y="1159"/>
                    <a:pt x="1496" y="1290"/>
                  </a:cubicBezTo>
                  <a:cubicBezTo>
                    <a:pt x="1890" y="1421"/>
                    <a:pt x="3124" y="1858"/>
                    <a:pt x="3692" y="1880"/>
                  </a:cubicBezTo>
                  <a:lnTo>
                    <a:pt x="3714" y="1880"/>
                  </a:lnTo>
                  <a:cubicBezTo>
                    <a:pt x="4238" y="1880"/>
                    <a:pt x="3856" y="1432"/>
                    <a:pt x="3517" y="1159"/>
                  </a:cubicBezTo>
                  <a:cubicBezTo>
                    <a:pt x="3452" y="1115"/>
                    <a:pt x="3365" y="1028"/>
                    <a:pt x="3255" y="940"/>
                  </a:cubicBezTo>
                  <a:lnTo>
                    <a:pt x="3113" y="940"/>
                  </a:lnTo>
                  <a:cubicBezTo>
                    <a:pt x="2567" y="940"/>
                    <a:pt x="1923" y="875"/>
                    <a:pt x="1289" y="656"/>
                  </a:cubicBezTo>
                  <a:cubicBezTo>
                    <a:pt x="710" y="460"/>
                    <a:pt x="382" y="219"/>
                    <a:pt x="1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81"/>
            <p:cNvSpPr/>
            <p:nvPr>
              <p:custDataLst>
                <p:tags r:id="rId133"/>
              </p:custDataLst>
            </p:nvPr>
          </p:nvSpPr>
          <p:spPr>
            <a:xfrm>
              <a:off x="3466625" y="1682100"/>
              <a:ext cx="290025" cy="268200"/>
            </a:xfrm>
            <a:custGeom>
              <a:avLst/>
              <a:gdLst/>
              <a:ahLst/>
              <a:cxnLst/>
              <a:rect l="l" t="t" r="r" b="b"/>
              <a:pathLst>
                <a:path w="11601" h="10728" extrusionOk="0">
                  <a:moveTo>
                    <a:pt x="8932" y="1"/>
                  </a:moveTo>
                  <a:cubicBezTo>
                    <a:pt x="8653" y="1"/>
                    <a:pt x="8345" y="11"/>
                    <a:pt x="8008" y="34"/>
                  </a:cubicBezTo>
                  <a:cubicBezTo>
                    <a:pt x="6139" y="154"/>
                    <a:pt x="4129" y="602"/>
                    <a:pt x="3333" y="799"/>
                  </a:cubicBezTo>
                  <a:cubicBezTo>
                    <a:pt x="3114" y="853"/>
                    <a:pt x="2896" y="951"/>
                    <a:pt x="2710" y="1093"/>
                  </a:cubicBezTo>
                  <a:lnTo>
                    <a:pt x="1" y="3092"/>
                  </a:lnTo>
                  <a:cubicBezTo>
                    <a:pt x="1" y="3092"/>
                    <a:pt x="1214" y="3518"/>
                    <a:pt x="1126" y="5080"/>
                  </a:cubicBezTo>
                  <a:cubicBezTo>
                    <a:pt x="1126" y="5080"/>
                    <a:pt x="2337" y="4242"/>
                    <a:pt x="2513" y="4242"/>
                  </a:cubicBezTo>
                  <a:cubicBezTo>
                    <a:pt x="2528" y="4242"/>
                    <a:pt x="2536" y="4248"/>
                    <a:pt x="2535" y="4261"/>
                  </a:cubicBezTo>
                  <a:cubicBezTo>
                    <a:pt x="2524" y="4425"/>
                    <a:pt x="1454" y="10268"/>
                    <a:pt x="1454" y="10268"/>
                  </a:cubicBezTo>
                  <a:cubicBezTo>
                    <a:pt x="1454" y="10268"/>
                    <a:pt x="1935" y="10122"/>
                    <a:pt x="2760" y="10122"/>
                  </a:cubicBezTo>
                  <a:cubicBezTo>
                    <a:pt x="3448" y="10122"/>
                    <a:pt x="4375" y="10224"/>
                    <a:pt x="5462" y="10596"/>
                  </a:cubicBezTo>
                  <a:cubicBezTo>
                    <a:pt x="5731" y="10689"/>
                    <a:pt x="5985" y="10728"/>
                    <a:pt x="6221" y="10728"/>
                  </a:cubicBezTo>
                  <a:cubicBezTo>
                    <a:pt x="7490" y="10728"/>
                    <a:pt x="8258" y="9602"/>
                    <a:pt x="8258" y="9602"/>
                  </a:cubicBezTo>
                  <a:cubicBezTo>
                    <a:pt x="8258" y="9602"/>
                    <a:pt x="8051" y="9176"/>
                    <a:pt x="7964" y="7690"/>
                  </a:cubicBezTo>
                  <a:cubicBezTo>
                    <a:pt x="7887" y="6194"/>
                    <a:pt x="8532" y="3398"/>
                    <a:pt x="9045" y="2928"/>
                  </a:cubicBezTo>
                  <a:cubicBezTo>
                    <a:pt x="9569" y="2459"/>
                    <a:pt x="11175" y="2426"/>
                    <a:pt x="11175" y="2426"/>
                  </a:cubicBezTo>
                  <a:cubicBezTo>
                    <a:pt x="11601" y="1464"/>
                    <a:pt x="11284" y="372"/>
                    <a:pt x="11284" y="372"/>
                  </a:cubicBezTo>
                  <a:cubicBezTo>
                    <a:pt x="11284" y="372"/>
                    <a:pt x="10639" y="1"/>
                    <a:pt x="89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81"/>
            <p:cNvSpPr/>
            <p:nvPr>
              <p:custDataLst>
                <p:tags r:id="rId134"/>
              </p:custDataLst>
            </p:nvPr>
          </p:nvSpPr>
          <p:spPr>
            <a:xfrm>
              <a:off x="3476750" y="1705050"/>
              <a:ext cx="80575" cy="50075"/>
            </a:xfrm>
            <a:custGeom>
              <a:avLst/>
              <a:gdLst/>
              <a:ahLst/>
              <a:cxnLst/>
              <a:rect l="l" t="t" r="r" b="b"/>
              <a:pathLst>
                <a:path w="3223" h="2003" extrusionOk="0">
                  <a:moveTo>
                    <a:pt x="2578" y="0"/>
                  </a:moveTo>
                  <a:cubicBezTo>
                    <a:pt x="2479" y="55"/>
                    <a:pt x="2392" y="110"/>
                    <a:pt x="2305" y="175"/>
                  </a:cubicBezTo>
                  <a:lnTo>
                    <a:pt x="0" y="1879"/>
                  </a:lnTo>
                  <a:cubicBezTo>
                    <a:pt x="0" y="1879"/>
                    <a:pt x="195" y="1813"/>
                    <a:pt x="440" y="1813"/>
                  </a:cubicBezTo>
                  <a:cubicBezTo>
                    <a:pt x="617" y="1813"/>
                    <a:pt x="820" y="1847"/>
                    <a:pt x="994" y="1966"/>
                  </a:cubicBezTo>
                  <a:cubicBezTo>
                    <a:pt x="1032" y="1991"/>
                    <a:pt x="1080" y="2002"/>
                    <a:pt x="1137" y="2002"/>
                  </a:cubicBezTo>
                  <a:cubicBezTo>
                    <a:pt x="1717" y="2002"/>
                    <a:pt x="3159" y="832"/>
                    <a:pt x="3190" y="514"/>
                  </a:cubicBezTo>
                  <a:cubicBezTo>
                    <a:pt x="3222" y="165"/>
                    <a:pt x="2589" y="12"/>
                    <a:pt x="25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81"/>
            <p:cNvSpPr/>
            <p:nvPr>
              <p:custDataLst>
                <p:tags r:id="rId135"/>
              </p:custDataLst>
            </p:nvPr>
          </p:nvSpPr>
          <p:spPr>
            <a:xfrm>
              <a:off x="3671175" y="1681050"/>
              <a:ext cx="67750" cy="18975"/>
            </a:xfrm>
            <a:custGeom>
              <a:avLst/>
              <a:gdLst/>
              <a:ahLst/>
              <a:cxnLst/>
              <a:rect l="l" t="t" r="r" b="b"/>
              <a:pathLst>
                <a:path w="2710" h="759" extrusionOk="0">
                  <a:moveTo>
                    <a:pt x="947" y="1"/>
                  </a:moveTo>
                  <a:cubicBezTo>
                    <a:pt x="664" y="1"/>
                    <a:pt x="350" y="19"/>
                    <a:pt x="0" y="65"/>
                  </a:cubicBezTo>
                  <a:cubicBezTo>
                    <a:pt x="98" y="207"/>
                    <a:pt x="372" y="589"/>
                    <a:pt x="601" y="698"/>
                  </a:cubicBezTo>
                  <a:cubicBezTo>
                    <a:pt x="694" y="741"/>
                    <a:pt x="908" y="758"/>
                    <a:pt x="1160" y="758"/>
                  </a:cubicBezTo>
                  <a:cubicBezTo>
                    <a:pt x="1673" y="758"/>
                    <a:pt x="2348" y="688"/>
                    <a:pt x="2501" y="622"/>
                  </a:cubicBezTo>
                  <a:cubicBezTo>
                    <a:pt x="2622" y="567"/>
                    <a:pt x="2676" y="404"/>
                    <a:pt x="2709" y="273"/>
                  </a:cubicBezTo>
                  <a:cubicBezTo>
                    <a:pt x="2371" y="174"/>
                    <a:pt x="1810" y="1"/>
                    <a:pt x="9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81"/>
            <p:cNvSpPr/>
            <p:nvPr>
              <p:custDataLst>
                <p:tags r:id="rId136"/>
              </p:custDataLst>
            </p:nvPr>
          </p:nvSpPr>
          <p:spPr>
            <a:xfrm>
              <a:off x="3593325" y="1686625"/>
              <a:ext cx="63925" cy="58875"/>
            </a:xfrm>
            <a:custGeom>
              <a:avLst/>
              <a:gdLst/>
              <a:ahLst/>
              <a:cxnLst/>
              <a:rect l="l" t="t" r="r" b="b"/>
              <a:pathLst>
                <a:path w="2557" h="2355" extrusionOk="0">
                  <a:moveTo>
                    <a:pt x="861" y="1"/>
                  </a:moveTo>
                  <a:cubicBezTo>
                    <a:pt x="586" y="1"/>
                    <a:pt x="394" y="60"/>
                    <a:pt x="394" y="60"/>
                  </a:cubicBezTo>
                  <a:cubicBezTo>
                    <a:pt x="394" y="60"/>
                    <a:pt x="56" y="147"/>
                    <a:pt x="34" y="497"/>
                  </a:cubicBezTo>
                  <a:cubicBezTo>
                    <a:pt x="1" y="858"/>
                    <a:pt x="416" y="1830"/>
                    <a:pt x="1170" y="2179"/>
                  </a:cubicBezTo>
                  <a:cubicBezTo>
                    <a:pt x="1439" y="2306"/>
                    <a:pt x="1662" y="2354"/>
                    <a:pt x="1843" y="2354"/>
                  </a:cubicBezTo>
                  <a:cubicBezTo>
                    <a:pt x="2272" y="2354"/>
                    <a:pt x="2465" y="2082"/>
                    <a:pt x="2481" y="1928"/>
                  </a:cubicBezTo>
                  <a:cubicBezTo>
                    <a:pt x="2503" y="1710"/>
                    <a:pt x="2557" y="1098"/>
                    <a:pt x="2120" y="574"/>
                  </a:cubicBezTo>
                  <a:cubicBezTo>
                    <a:pt x="1723" y="103"/>
                    <a:pt x="1221" y="1"/>
                    <a:pt x="8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81"/>
            <p:cNvSpPr/>
            <p:nvPr>
              <p:custDataLst>
                <p:tags r:id="rId137"/>
              </p:custDataLst>
            </p:nvPr>
          </p:nvSpPr>
          <p:spPr>
            <a:xfrm>
              <a:off x="3502950" y="1788600"/>
              <a:ext cx="41750" cy="150225"/>
            </a:xfrm>
            <a:custGeom>
              <a:avLst/>
              <a:gdLst/>
              <a:ahLst/>
              <a:cxnLst/>
              <a:rect l="l" t="t" r="r" b="b"/>
              <a:pathLst>
                <a:path w="1670" h="6009" extrusionOk="0">
                  <a:moveTo>
                    <a:pt x="1083" y="1"/>
                  </a:moveTo>
                  <a:cubicBezTo>
                    <a:pt x="1082" y="1"/>
                    <a:pt x="1082" y="1"/>
                    <a:pt x="1082" y="1"/>
                  </a:cubicBezTo>
                  <a:cubicBezTo>
                    <a:pt x="1006" y="175"/>
                    <a:pt x="1" y="6008"/>
                    <a:pt x="1" y="6008"/>
                  </a:cubicBezTo>
                  <a:cubicBezTo>
                    <a:pt x="1" y="6008"/>
                    <a:pt x="317" y="5910"/>
                    <a:pt x="885" y="5877"/>
                  </a:cubicBezTo>
                  <a:cubicBezTo>
                    <a:pt x="1006" y="5102"/>
                    <a:pt x="1508" y="1847"/>
                    <a:pt x="1584" y="984"/>
                  </a:cubicBezTo>
                  <a:cubicBezTo>
                    <a:pt x="1670" y="11"/>
                    <a:pt x="1106" y="1"/>
                    <a:pt x="10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81"/>
            <p:cNvSpPr/>
            <p:nvPr>
              <p:custDataLst>
                <p:tags r:id="rId138"/>
              </p:custDataLst>
            </p:nvPr>
          </p:nvSpPr>
          <p:spPr>
            <a:xfrm>
              <a:off x="3658600" y="1755300"/>
              <a:ext cx="34150" cy="178875"/>
            </a:xfrm>
            <a:custGeom>
              <a:avLst/>
              <a:gdLst/>
              <a:ahLst/>
              <a:cxnLst/>
              <a:rect l="l" t="t" r="r" b="b"/>
              <a:pathLst>
                <a:path w="1366" h="7155" extrusionOk="0">
                  <a:moveTo>
                    <a:pt x="1366" y="0"/>
                  </a:moveTo>
                  <a:cubicBezTo>
                    <a:pt x="1366" y="0"/>
                    <a:pt x="710" y="219"/>
                    <a:pt x="372" y="1890"/>
                  </a:cubicBezTo>
                  <a:cubicBezTo>
                    <a:pt x="55" y="3485"/>
                    <a:pt x="1" y="5953"/>
                    <a:pt x="132" y="7155"/>
                  </a:cubicBezTo>
                  <a:cubicBezTo>
                    <a:pt x="426" y="6903"/>
                    <a:pt x="579" y="6674"/>
                    <a:pt x="579" y="6674"/>
                  </a:cubicBezTo>
                  <a:cubicBezTo>
                    <a:pt x="579" y="6674"/>
                    <a:pt x="438" y="6095"/>
                    <a:pt x="350" y="4610"/>
                  </a:cubicBezTo>
                  <a:cubicBezTo>
                    <a:pt x="263" y="3124"/>
                    <a:pt x="907" y="481"/>
                    <a:pt x="13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81"/>
            <p:cNvSpPr/>
            <p:nvPr>
              <p:custDataLst>
                <p:tags r:id="rId139"/>
              </p:custDataLst>
            </p:nvPr>
          </p:nvSpPr>
          <p:spPr>
            <a:xfrm>
              <a:off x="3597450" y="1663000"/>
              <a:ext cx="62275" cy="77025"/>
            </a:xfrm>
            <a:custGeom>
              <a:avLst/>
              <a:gdLst/>
              <a:ahLst/>
              <a:cxnLst/>
              <a:rect l="l" t="t" r="r" b="b"/>
              <a:pathLst>
                <a:path w="2491" h="3081" extrusionOk="0">
                  <a:moveTo>
                    <a:pt x="393" y="0"/>
                  </a:moveTo>
                  <a:cubicBezTo>
                    <a:pt x="393" y="0"/>
                    <a:pt x="437" y="546"/>
                    <a:pt x="306" y="842"/>
                  </a:cubicBezTo>
                  <a:cubicBezTo>
                    <a:pt x="185" y="1126"/>
                    <a:pt x="0" y="1267"/>
                    <a:pt x="88" y="1606"/>
                  </a:cubicBezTo>
                  <a:cubicBezTo>
                    <a:pt x="163" y="1943"/>
                    <a:pt x="802" y="3080"/>
                    <a:pt x="1637" y="3080"/>
                  </a:cubicBezTo>
                  <a:cubicBezTo>
                    <a:pt x="1641" y="3080"/>
                    <a:pt x="1645" y="3080"/>
                    <a:pt x="1649" y="3080"/>
                  </a:cubicBezTo>
                  <a:cubicBezTo>
                    <a:pt x="2491" y="3070"/>
                    <a:pt x="2010" y="2010"/>
                    <a:pt x="1911" y="1672"/>
                  </a:cubicBezTo>
                  <a:cubicBezTo>
                    <a:pt x="1813" y="1333"/>
                    <a:pt x="1966" y="721"/>
                    <a:pt x="1977" y="503"/>
                  </a:cubicBezTo>
                  <a:cubicBezTo>
                    <a:pt x="1988" y="274"/>
                    <a:pt x="394" y="0"/>
                    <a:pt x="393"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81"/>
            <p:cNvSpPr/>
            <p:nvPr>
              <p:custDataLst>
                <p:tags r:id="rId140"/>
              </p:custDataLst>
            </p:nvPr>
          </p:nvSpPr>
          <p:spPr>
            <a:xfrm>
              <a:off x="3606175" y="1663400"/>
              <a:ext cx="1200" cy="17375"/>
            </a:xfrm>
            <a:custGeom>
              <a:avLst/>
              <a:gdLst/>
              <a:ahLst/>
              <a:cxnLst/>
              <a:rect l="l" t="t" r="r" b="b"/>
              <a:pathLst>
                <a:path w="48" h="695" extrusionOk="0">
                  <a:moveTo>
                    <a:pt x="44" y="1"/>
                  </a:moveTo>
                  <a:cubicBezTo>
                    <a:pt x="45" y="21"/>
                    <a:pt x="48" y="86"/>
                    <a:pt x="48" y="173"/>
                  </a:cubicBezTo>
                  <a:lnTo>
                    <a:pt x="48" y="173"/>
                  </a:lnTo>
                  <a:cubicBezTo>
                    <a:pt x="48" y="86"/>
                    <a:pt x="45" y="21"/>
                    <a:pt x="44" y="1"/>
                  </a:cubicBezTo>
                  <a:close/>
                  <a:moveTo>
                    <a:pt x="48" y="173"/>
                  </a:moveTo>
                  <a:cubicBezTo>
                    <a:pt x="48" y="317"/>
                    <a:pt x="40" y="520"/>
                    <a:pt x="1" y="683"/>
                  </a:cubicBezTo>
                  <a:lnTo>
                    <a:pt x="1" y="695"/>
                  </a:lnTo>
                  <a:cubicBezTo>
                    <a:pt x="40" y="524"/>
                    <a:pt x="48" y="318"/>
                    <a:pt x="48" y="173"/>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81"/>
            <p:cNvSpPr/>
            <p:nvPr>
              <p:custDataLst>
                <p:tags r:id="rId141"/>
              </p:custDataLst>
            </p:nvPr>
          </p:nvSpPr>
          <p:spPr>
            <a:xfrm>
              <a:off x="3645225" y="1704775"/>
              <a:ext cx="25" cy="300"/>
            </a:xfrm>
            <a:custGeom>
              <a:avLst/>
              <a:gdLst/>
              <a:ahLst/>
              <a:cxnLst/>
              <a:rect l="l" t="t" r="r" b="b"/>
              <a:pathLst>
                <a:path w="1" h="12" extrusionOk="0">
                  <a:moveTo>
                    <a:pt x="0" y="11"/>
                  </a:moveTo>
                  <a:lnTo>
                    <a:pt x="0" y="11"/>
                  </a:lnTo>
                  <a:lnTo>
                    <a:pt x="0" y="11"/>
                  </a:lnTo>
                  <a:close/>
                  <a:moveTo>
                    <a:pt x="0" y="1"/>
                  </a:moveTo>
                  <a:lnTo>
                    <a:pt x="0" y="11"/>
                  </a:lnTo>
                  <a:lnTo>
                    <a:pt x="0" y="1"/>
                  </a:lnTo>
                  <a:close/>
                  <a:moveTo>
                    <a:pt x="0" y="1"/>
                  </a:moveTo>
                  <a:lnTo>
                    <a:pt x="0" y="1"/>
                  </a:lnTo>
                  <a:lnTo>
                    <a:pt x="0" y="1"/>
                  </a:lnTo>
                  <a:lnTo>
                    <a:pt x="0"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81"/>
            <p:cNvSpPr/>
            <p:nvPr>
              <p:custDataLst>
                <p:tags r:id="rId142"/>
              </p:custDataLst>
            </p:nvPr>
          </p:nvSpPr>
          <p:spPr>
            <a:xfrm>
              <a:off x="3606175" y="1663000"/>
              <a:ext cx="45350" cy="66925"/>
            </a:xfrm>
            <a:custGeom>
              <a:avLst/>
              <a:gdLst/>
              <a:ahLst/>
              <a:cxnLst/>
              <a:rect l="l" t="t" r="r" b="b"/>
              <a:pathLst>
                <a:path w="1814" h="2677" extrusionOk="0">
                  <a:moveTo>
                    <a:pt x="44" y="0"/>
                  </a:moveTo>
                  <a:lnTo>
                    <a:pt x="44" y="12"/>
                  </a:lnTo>
                  <a:cubicBezTo>
                    <a:pt x="44" y="44"/>
                    <a:pt x="66" y="427"/>
                    <a:pt x="1" y="711"/>
                  </a:cubicBezTo>
                  <a:cubicBezTo>
                    <a:pt x="11" y="874"/>
                    <a:pt x="33" y="1038"/>
                    <a:pt x="77" y="1180"/>
                  </a:cubicBezTo>
                  <a:cubicBezTo>
                    <a:pt x="230" y="1617"/>
                    <a:pt x="732" y="2589"/>
                    <a:pt x="1781" y="2677"/>
                  </a:cubicBezTo>
                  <a:cubicBezTo>
                    <a:pt x="1814" y="2338"/>
                    <a:pt x="1628" y="1879"/>
                    <a:pt x="1562" y="1682"/>
                  </a:cubicBezTo>
                  <a:lnTo>
                    <a:pt x="1562" y="1672"/>
                  </a:lnTo>
                  <a:cubicBezTo>
                    <a:pt x="1464" y="1333"/>
                    <a:pt x="1617" y="721"/>
                    <a:pt x="1628" y="503"/>
                  </a:cubicBezTo>
                  <a:lnTo>
                    <a:pt x="1628" y="492"/>
                  </a:lnTo>
                  <a:cubicBezTo>
                    <a:pt x="1628" y="274"/>
                    <a:pt x="44" y="0"/>
                    <a:pt x="44" y="0"/>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81"/>
            <p:cNvSpPr/>
            <p:nvPr>
              <p:custDataLst>
                <p:tags r:id="rId143"/>
              </p:custDataLst>
            </p:nvPr>
          </p:nvSpPr>
          <p:spPr>
            <a:xfrm>
              <a:off x="3603175" y="1605375"/>
              <a:ext cx="78100" cy="102400"/>
            </a:xfrm>
            <a:custGeom>
              <a:avLst/>
              <a:gdLst/>
              <a:ahLst/>
              <a:cxnLst/>
              <a:rect l="l" t="t" r="r" b="b"/>
              <a:pathLst>
                <a:path w="3124" h="4096" extrusionOk="0">
                  <a:moveTo>
                    <a:pt x="1276" y="0"/>
                  </a:moveTo>
                  <a:cubicBezTo>
                    <a:pt x="598" y="0"/>
                    <a:pt x="185" y="947"/>
                    <a:pt x="143" y="1366"/>
                  </a:cubicBezTo>
                  <a:cubicBezTo>
                    <a:pt x="143" y="1366"/>
                    <a:pt x="0" y="2317"/>
                    <a:pt x="230" y="2786"/>
                  </a:cubicBezTo>
                  <a:cubicBezTo>
                    <a:pt x="441" y="3228"/>
                    <a:pt x="1252" y="4095"/>
                    <a:pt x="1815" y="4095"/>
                  </a:cubicBezTo>
                  <a:cubicBezTo>
                    <a:pt x="1864" y="4095"/>
                    <a:pt x="1911" y="4089"/>
                    <a:pt x="1956" y="4075"/>
                  </a:cubicBezTo>
                  <a:cubicBezTo>
                    <a:pt x="2502" y="3900"/>
                    <a:pt x="3048" y="2164"/>
                    <a:pt x="3080" y="1530"/>
                  </a:cubicBezTo>
                  <a:cubicBezTo>
                    <a:pt x="3124" y="897"/>
                    <a:pt x="2010" y="45"/>
                    <a:pt x="1311" y="1"/>
                  </a:cubicBezTo>
                  <a:cubicBezTo>
                    <a:pt x="1299" y="0"/>
                    <a:pt x="1288" y="0"/>
                    <a:pt x="1276"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81"/>
            <p:cNvSpPr/>
            <p:nvPr>
              <p:custDataLst>
                <p:tags r:id="rId144"/>
              </p:custDataLst>
            </p:nvPr>
          </p:nvSpPr>
          <p:spPr>
            <a:xfrm>
              <a:off x="3599900" y="1599100"/>
              <a:ext cx="90125" cy="64350"/>
            </a:xfrm>
            <a:custGeom>
              <a:avLst/>
              <a:gdLst/>
              <a:ahLst/>
              <a:cxnLst/>
              <a:rect l="l" t="t" r="r" b="b"/>
              <a:pathLst>
                <a:path w="3605" h="2574" extrusionOk="0">
                  <a:moveTo>
                    <a:pt x="1314" y="1"/>
                  </a:moveTo>
                  <a:cubicBezTo>
                    <a:pt x="816" y="1"/>
                    <a:pt x="673" y="265"/>
                    <a:pt x="645" y="284"/>
                  </a:cubicBezTo>
                  <a:cubicBezTo>
                    <a:pt x="623" y="317"/>
                    <a:pt x="328" y="503"/>
                    <a:pt x="164" y="1038"/>
                  </a:cubicBezTo>
                  <a:cubicBezTo>
                    <a:pt x="0" y="1573"/>
                    <a:pt x="175" y="2480"/>
                    <a:pt x="240" y="2556"/>
                  </a:cubicBezTo>
                  <a:cubicBezTo>
                    <a:pt x="251" y="2568"/>
                    <a:pt x="262" y="2573"/>
                    <a:pt x="274" y="2573"/>
                  </a:cubicBezTo>
                  <a:cubicBezTo>
                    <a:pt x="341" y="2573"/>
                    <a:pt x="426" y="2425"/>
                    <a:pt x="426" y="2425"/>
                  </a:cubicBezTo>
                  <a:cubicBezTo>
                    <a:pt x="426" y="2425"/>
                    <a:pt x="350" y="2272"/>
                    <a:pt x="361" y="2174"/>
                  </a:cubicBezTo>
                  <a:cubicBezTo>
                    <a:pt x="361" y="2077"/>
                    <a:pt x="382" y="1769"/>
                    <a:pt x="559" y="1769"/>
                  </a:cubicBezTo>
                  <a:cubicBezTo>
                    <a:pt x="562" y="1769"/>
                    <a:pt x="565" y="1770"/>
                    <a:pt x="568" y="1770"/>
                  </a:cubicBezTo>
                  <a:cubicBezTo>
                    <a:pt x="754" y="1781"/>
                    <a:pt x="710" y="2196"/>
                    <a:pt x="710" y="2196"/>
                  </a:cubicBezTo>
                  <a:cubicBezTo>
                    <a:pt x="710" y="2196"/>
                    <a:pt x="677" y="2240"/>
                    <a:pt x="765" y="2250"/>
                  </a:cubicBezTo>
                  <a:cubicBezTo>
                    <a:pt x="852" y="2250"/>
                    <a:pt x="929" y="1781"/>
                    <a:pt x="1027" y="1682"/>
                  </a:cubicBezTo>
                  <a:cubicBezTo>
                    <a:pt x="1125" y="1595"/>
                    <a:pt x="1529" y="1672"/>
                    <a:pt x="1682" y="1529"/>
                  </a:cubicBezTo>
                  <a:cubicBezTo>
                    <a:pt x="1835" y="1398"/>
                    <a:pt x="1759" y="1246"/>
                    <a:pt x="1759" y="1245"/>
                  </a:cubicBezTo>
                  <a:lnTo>
                    <a:pt x="1759" y="1245"/>
                  </a:lnTo>
                  <a:cubicBezTo>
                    <a:pt x="1759" y="1246"/>
                    <a:pt x="2218" y="1661"/>
                    <a:pt x="2753" y="1813"/>
                  </a:cubicBezTo>
                  <a:cubicBezTo>
                    <a:pt x="2867" y="1845"/>
                    <a:pt x="2960" y="1860"/>
                    <a:pt x="3037" y="1860"/>
                  </a:cubicBezTo>
                  <a:cubicBezTo>
                    <a:pt x="3329" y="1860"/>
                    <a:pt x="3389" y="1656"/>
                    <a:pt x="3485" y="1432"/>
                  </a:cubicBezTo>
                  <a:cubicBezTo>
                    <a:pt x="3605" y="1148"/>
                    <a:pt x="3485" y="536"/>
                    <a:pt x="3288" y="405"/>
                  </a:cubicBezTo>
                  <a:cubicBezTo>
                    <a:pt x="3225" y="363"/>
                    <a:pt x="3162" y="349"/>
                    <a:pt x="3104" y="349"/>
                  </a:cubicBezTo>
                  <a:cubicBezTo>
                    <a:pt x="2987" y="349"/>
                    <a:pt x="2888" y="405"/>
                    <a:pt x="2846" y="405"/>
                  </a:cubicBezTo>
                  <a:cubicBezTo>
                    <a:pt x="2844" y="405"/>
                    <a:pt x="2842" y="405"/>
                    <a:pt x="2840" y="405"/>
                  </a:cubicBezTo>
                  <a:cubicBezTo>
                    <a:pt x="2786" y="405"/>
                    <a:pt x="2294" y="131"/>
                    <a:pt x="1573" y="22"/>
                  </a:cubicBezTo>
                  <a:cubicBezTo>
                    <a:pt x="1477" y="7"/>
                    <a:pt x="1391" y="1"/>
                    <a:pt x="13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81"/>
            <p:cNvSpPr/>
            <p:nvPr>
              <p:custDataLst>
                <p:tags r:id="rId145"/>
              </p:custDataLst>
            </p:nvPr>
          </p:nvSpPr>
          <p:spPr>
            <a:xfrm>
              <a:off x="3475650" y="2292700"/>
              <a:ext cx="107625" cy="107900"/>
            </a:xfrm>
            <a:custGeom>
              <a:avLst/>
              <a:gdLst/>
              <a:ahLst/>
              <a:cxnLst/>
              <a:rect l="l" t="t" r="r" b="b"/>
              <a:pathLst>
                <a:path w="4305" h="4316" extrusionOk="0">
                  <a:moveTo>
                    <a:pt x="2152" y="0"/>
                  </a:moveTo>
                  <a:cubicBezTo>
                    <a:pt x="962" y="0"/>
                    <a:pt x="1" y="973"/>
                    <a:pt x="1" y="2163"/>
                  </a:cubicBezTo>
                  <a:cubicBezTo>
                    <a:pt x="1" y="3354"/>
                    <a:pt x="962" y="4315"/>
                    <a:pt x="2152" y="4315"/>
                  </a:cubicBezTo>
                  <a:cubicBezTo>
                    <a:pt x="3343" y="4315"/>
                    <a:pt x="4304" y="3354"/>
                    <a:pt x="4304" y="2163"/>
                  </a:cubicBezTo>
                  <a:cubicBezTo>
                    <a:pt x="4304" y="973"/>
                    <a:pt x="3343" y="0"/>
                    <a:pt x="21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81"/>
            <p:cNvSpPr/>
            <p:nvPr>
              <p:custDataLst>
                <p:tags r:id="rId146"/>
              </p:custDataLst>
            </p:nvPr>
          </p:nvSpPr>
          <p:spPr>
            <a:xfrm>
              <a:off x="3526450" y="2345950"/>
              <a:ext cx="56825" cy="54650"/>
            </a:xfrm>
            <a:custGeom>
              <a:avLst/>
              <a:gdLst/>
              <a:ahLst/>
              <a:cxnLst/>
              <a:rect l="l" t="t" r="r" b="b"/>
              <a:pathLst>
                <a:path w="2273" h="2186" extrusionOk="0">
                  <a:moveTo>
                    <a:pt x="109" y="2185"/>
                  </a:moveTo>
                  <a:lnTo>
                    <a:pt x="120" y="2185"/>
                  </a:lnTo>
                  <a:lnTo>
                    <a:pt x="109" y="2185"/>
                  </a:lnTo>
                  <a:close/>
                  <a:moveTo>
                    <a:pt x="98" y="2185"/>
                  </a:moveTo>
                  <a:lnTo>
                    <a:pt x="109" y="2185"/>
                  </a:lnTo>
                  <a:lnTo>
                    <a:pt x="98" y="2185"/>
                  </a:lnTo>
                  <a:close/>
                  <a:moveTo>
                    <a:pt x="98" y="2185"/>
                  </a:moveTo>
                  <a:lnTo>
                    <a:pt x="98" y="2185"/>
                  </a:lnTo>
                  <a:lnTo>
                    <a:pt x="98" y="2185"/>
                  </a:lnTo>
                  <a:close/>
                  <a:moveTo>
                    <a:pt x="88" y="2185"/>
                  </a:moveTo>
                  <a:lnTo>
                    <a:pt x="98" y="2185"/>
                  </a:lnTo>
                  <a:lnTo>
                    <a:pt x="88" y="2185"/>
                  </a:lnTo>
                  <a:close/>
                  <a:moveTo>
                    <a:pt x="88" y="2185"/>
                  </a:moveTo>
                  <a:lnTo>
                    <a:pt x="88" y="2185"/>
                  </a:lnTo>
                  <a:lnTo>
                    <a:pt x="88" y="2185"/>
                  </a:lnTo>
                  <a:close/>
                  <a:moveTo>
                    <a:pt x="76" y="2185"/>
                  </a:moveTo>
                  <a:lnTo>
                    <a:pt x="76" y="2185"/>
                  </a:lnTo>
                  <a:lnTo>
                    <a:pt x="76" y="2185"/>
                  </a:lnTo>
                  <a:close/>
                  <a:moveTo>
                    <a:pt x="66" y="2185"/>
                  </a:moveTo>
                  <a:lnTo>
                    <a:pt x="76" y="2185"/>
                  </a:lnTo>
                  <a:lnTo>
                    <a:pt x="66" y="2185"/>
                  </a:lnTo>
                  <a:close/>
                  <a:moveTo>
                    <a:pt x="66" y="2185"/>
                  </a:moveTo>
                  <a:lnTo>
                    <a:pt x="66" y="2185"/>
                  </a:lnTo>
                  <a:lnTo>
                    <a:pt x="66" y="2185"/>
                  </a:lnTo>
                  <a:close/>
                  <a:moveTo>
                    <a:pt x="54" y="2185"/>
                  </a:moveTo>
                  <a:lnTo>
                    <a:pt x="54" y="2185"/>
                  </a:lnTo>
                  <a:lnTo>
                    <a:pt x="54" y="2185"/>
                  </a:lnTo>
                  <a:close/>
                  <a:moveTo>
                    <a:pt x="44" y="2185"/>
                  </a:moveTo>
                  <a:lnTo>
                    <a:pt x="54" y="2185"/>
                  </a:lnTo>
                  <a:lnTo>
                    <a:pt x="44" y="2185"/>
                  </a:lnTo>
                  <a:close/>
                  <a:moveTo>
                    <a:pt x="44" y="2185"/>
                  </a:moveTo>
                  <a:lnTo>
                    <a:pt x="44" y="2185"/>
                  </a:lnTo>
                  <a:lnTo>
                    <a:pt x="44" y="2185"/>
                  </a:lnTo>
                  <a:close/>
                  <a:moveTo>
                    <a:pt x="33" y="2185"/>
                  </a:moveTo>
                  <a:lnTo>
                    <a:pt x="33" y="2185"/>
                  </a:lnTo>
                  <a:lnTo>
                    <a:pt x="33" y="2185"/>
                  </a:lnTo>
                  <a:close/>
                  <a:moveTo>
                    <a:pt x="33" y="2185"/>
                  </a:moveTo>
                  <a:lnTo>
                    <a:pt x="33" y="2185"/>
                  </a:lnTo>
                  <a:lnTo>
                    <a:pt x="33" y="2185"/>
                  </a:lnTo>
                  <a:close/>
                  <a:moveTo>
                    <a:pt x="22" y="2185"/>
                  </a:moveTo>
                  <a:lnTo>
                    <a:pt x="22" y="2185"/>
                  </a:lnTo>
                  <a:lnTo>
                    <a:pt x="22" y="2185"/>
                  </a:lnTo>
                  <a:close/>
                  <a:moveTo>
                    <a:pt x="11" y="2185"/>
                  </a:moveTo>
                  <a:lnTo>
                    <a:pt x="11" y="2185"/>
                  </a:lnTo>
                  <a:lnTo>
                    <a:pt x="11" y="2185"/>
                  </a:lnTo>
                  <a:close/>
                  <a:moveTo>
                    <a:pt x="11" y="2185"/>
                  </a:moveTo>
                  <a:lnTo>
                    <a:pt x="11" y="2185"/>
                  </a:lnTo>
                  <a:lnTo>
                    <a:pt x="11" y="2185"/>
                  </a:lnTo>
                  <a:close/>
                  <a:moveTo>
                    <a:pt x="0" y="2185"/>
                  </a:moveTo>
                  <a:lnTo>
                    <a:pt x="0" y="2185"/>
                  </a:lnTo>
                  <a:lnTo>
                    <a:pt x="0" y="2185"/>
                  </a:lnTo>
                  <a:close/>
                  <a:moveTo>
                    <a:pt x="2272" y="22"/>
                  </a:moveTo>
                  <a:lnTo>
                    <a:pt x="2272" y="33"/>
                  </a:lnTo>
                  <a:lnTo>
                    <a:pt x="2272" y="33"/>
                  </a:lnTo>
                  <a:lnTo>
                    <a:pt x="2272" y="22"/>
                  </a:lnTo>
                  <a:close/>
                  <a:moveTo>
                    <a:pt x="2272" y="11"/>
                  </a:moveTo>
                  <a:lnTo>
                    <a:pt x="2272" y="22"/>
                  </a:lnTo>
                  <a:lnTo>
                    <a:pt x="2272" y="11"/>
                  </a:lnTo>
                  <a:close/>
                  <a:moveTo>
                    <a:pt x="2272" y="11"/>
                  </a:moveTo>
                  <a:lnTo>
                    <a:pt x="2272" y="11"/>
                  </a:lnTo>
                  <a:lnTo>
                    <a:pt x="2272" y="11"/>
                  </a:lnTo>
                  <a:close/>
                  <a:moveTo>
                    <a:pt x="2272" y="1"/>
                  </a:moveTo>
                  <a:lnTo>
                    <a:pt x="2272" y="1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81"/>
            <p:cNvSpPr/>
            <p:nvPr>
              <p:custDataLst>
                <p:tags r:id="rId147"/>
              </p:custDataLst>
            </p:nvPr>
          </p:nvSpPr>
          <p:spPr>
            <a:xfrm>
              <a:off x="3475650" y="2320275"/>
              <a:ext cx="107625" cy="80325"/>
            </a:xfrm>
            <a:custGeom>
              <a:avLst/>
              <a:gdLst/>
              <a:ahLst/>
              <a:cxnLst/>
              <a:rect l="l" t="t" r="r" b="b"/>
              <a:pathLst>
                <a:path w="4305" h="3213" extrusionOk="0">
                  <a:moveTo>
                    <a:pt x="4020" y="1"/>
                  </a:moveTo>
                  <a:lnTo>
                    <a:pt x="4020" y="1"/>
                  </a:lnTo>
                  <a:cubicBezTo>
                    <a:pt x="4020" y="11"/>
                    <a:pt x="4031" y="23"/>
                    <a:pt x="4031" y="44"/>
                  </a:cubicBezTo>
                  <a:cubicBezTo>
                    <a:pt x="4031" y="1235"/>
                    <a:pt x="3059" y="2196"/>
                    <a:pt x="1868" y="2196"/>
                  </a:cubicBezTo>
                  <a:cubicBezTo>
                    <a:pt x="1071" y="2196"/>
                    <a:pt x="372" y="1759"/>
                    <a:pt x="1" y="1104"/>
                  </a:cubicBezTo>
                  <a:lnTo>
                    <a:pt x="1" y="1104"/>
                  </a:lnTo>
                  <a:cubicBezTo>
                    <a:pt x="22" y="2229"/>
                    <a:pt x="907" y="3147"/>
                    <a:pt x="2032" y="3212"/>
                  </a:cubicBezTo>
                  <a:lnTo>
                    <a:pt x="2152" y="3212"/>
                  </a:lnTo>
                  <a:cubicBezTo>
                    <a:pt x="3343" y="3212"/>
                    <a:pt x="4304" y="2251"/>
                    <a:pt x="4304" y="1060"/>
                  </a:cubicBezTo>
                  <a:lnTo>
                    <a:pt x="4304" y="1049"/>
                  </a:lnTo>
                  <a:lnTo>
                    <a:pt x="4304" y="1038"/>
                  </a:lnTo>
                  <a:lnTo>
                    <a:pt x="4304" y="1028"/>
                  </a:lnTo>
                  <a:cubicBezTo>
                    <a:pt x="4304" y="656"/>
                    <a:pt x="4195" y="307"/>
                    <a:pt x="402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 name="图片 3">
            <a:extLst>
              <a:ext uri="{FF2B5EF4-FFF2-40B4-BE49-F238E27FC236}">
                <a16:creationId xmlns:a16="http://schemas.microsoft.com/office/drawing/2014/main" id="{B0480194-3039-1D6A-9E3F-C37B887D1B49}"/>
              </a:ext>
            </a:extLst>
          </p:cNvPr>
          <p:cNvPicPr>
            <a:picLocks noChangeAspect="1"/>
          </p:cNvPicPr>
          <p:nvPr/>
        </p:nvPicPr>
        <p:blipFill>
          <a:blip r:embed="rId150"/>
          <a:stretch>
            <a:fillRect/>
          </a:stretch>
        </p:blipFill>
        <p:spPr>
          <a:xfrm>
            <a:off x="5083505" y="0"/>
            <a:ext cx="3502849" cy="5143500"/>
          </a:xfrm>
          <a:prstGeom prst="rect">
            <a:avLst/>
          </a:prstGeom>
        </p:spPr>
      </p:pic>
      <p:sp>
        <p:nvSpPr>
          <p:cNvPr id="5" name="Google Shape;2053;p77">
            <a:extLst>
              <a:ext uri="{FF2B5EF4-FFF2-40B4-BE49-F238E27FC236}">
                <a16:creationId xmlns:a16="http://schemas.microsoft.com/office/drawing/2014/main" id="{80CF3052-D0A6-A379-FCEB-0117B952B677}"/>
              </a:ext>
            </a:extLst>
          </p:cNvPr>
          <p:cNvSpPr txBox="1">
            <a:spLocks/>
          </p:cNvSpPr>
          <p:nvPr/>
        </p:nvSpPr>
        <p:spPr>
          <a:xfrm>
            <a:off x="301236" y="1909518"/>
            <a:ext cx="4270764" cy="70885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1pPr>
            <a:lvl2pPr marR="0" lvl="1"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2pPr>
            <a:lvl3pPr marR="0" lvl="2"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3pPr>
            <a:lvl4pPr marR="0" lvl="3"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4pPr>
            <a:lvl5pPr marR="0" lvl="4"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5pPr>
            <a:lvl6pPr marR="0" lvl="5"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6pPr>
            <a:lvl7pPr marR="0" lvl="6"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7pPr>
            <a:lvl8pPr marR="0" lvl="7"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8pPr>
            <a:lvl9pPr marR="0" lvl="8"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9pPr>
          </a:lstStyle>
          <a:p>
            <a:pPr lvl="1" algn="just"/>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    后台引入了根据角色的不同引入了 </a:t>
            </a:r>
            <a:r>
              <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RBAC </a:t>
            </a: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权限管理机制，右侧为详细类图展示</a:t>
            </a:r>
            <a:endParaRPr lang="en-GB"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endParaRPr>
          </a:p>
        </p:txBody>
      </p:sp>
      <p:sp>
        <p:nvSpPr>
          <p:cNvPr id="6" name="Google Shape;2053;p77">
            <a:extLst>
              <a:ext uri="{FF2B5EF4-FFF2-40B4-BE49-F238E27FC236}">
                <a16:creationId xmlns:a16="http://schemas.microsoft.com/office/drawing/2014/main" id="{27E34D30-B4E5-3530-9670-CF97D9831FF4}"/>
              </a:ext>
            </a:extLst>
          </p:cNvPr>
          <p:cNvSpPr txBox="1">
            <a:spLocks/>
          </p:cNvSpPr>
          <p:nvPr/>
        </p:nvSpPr>
        <p:spPr>
          <a:xfrm>
            <a:off x="751892" y="1378298"/>
            <a:ext cx="1320316" cy="45203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1pPr>
            <a:lvl2pPr marR="0" lvl="1"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2pPr>
            <a:lvl3pPr marR="0" lvl="2"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3pPr>
            <a:lvl4pPr marR="0" lvl="3"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4pPr>
            <a:lvl5pPr marR="0" lvl="4"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5pPr>
            <a:lvl6pPr marR="0" lvl="5"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6pPr>
            <a:lvl7pPr marR="0" lvl="6"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7pPr>
            <a:lvl8pPr marR="0" lvl="7"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8pPr>
            <a:lvl9pPr marR="0" lvl="8"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9pPr>
          </a:lstStyle>
          <a:p>
            <a:pPr lvl="1" algn="just"/>
            <a:r>
              <a:rPr lang="zh-CN" altLang="en-US" sz="20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后台类图</a:t>
            </a:r>
            <a:endParaRPr lang="en-GB" sz="20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endParaRPr>
          </a:p>
        </p:txBody>
      </p:sp>
    </p:spTree>
    <p:extLst>
      <p:ext uri="{BB962C8B-B14F-4D97-AF65-F5344CB8AC3E}">
        <p14:creationId xmlns:p14="http://schemas.microsoft.com/office/powerpoint/2010/main" val="20659707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grpSp>
        <p:nvGrpSpPr>
          <p:cNvPr id="420" name="Google Shape;420;p43"/>
          <p:cNvGrpSpPr/>
          <p:nvPr/>
        </p:nvGrpSpPr>
        <p:grpSpPr>
          <a:xfrm flipH="1">
            <a:off x="8020685" y="2492375"/>
            <a:ext cx="1087755" cy="1822450"/>
            <a:chOff x="3260267" y="1432018"/>
            <a:chExt cx="2148367" cy="3394429"/>
          </a:xfrm>
        </p:grpSpPr>
        <p:sp>
          <p:nvSpPr>
            <p:cNvPr id="421" name="Google Shape;421;p43"/>
            <p:cNvSpPr/>
            <p:nvPr/>
          </p:nvSpPr>
          <p:spPr>
            <a:xfrm>
              <a:off x="3260267" y="2986172"/>
              <a:ext cx="389423" cy="393118"/>
            </a:xfrm>
            <a:custGeom>
              <a:avLst/>
              <a:gdLst/>
              <a:ahLst/>
              <a:cxnLst/>
              <a:rect l="l" t="t" r="r" b="b"/>
              <a:pathLst>
                <a:path w="4098" h="4137" extrusionOk="0">
                  <a:moveTo>
                    <a:pt x="3119" y="0"/>
                  </a:moveTo>
                  <a:cubicBezTo>
                    <a:pt x="3035" y="0"/>
                    <a:pt x="2956" y="37"/>
                    <a:pt x="2904" y="108"/>
                  </a:cubicBezTo>
                  <a:lnTo>
                    <a:pt x="97" y="3747"/>
                  </a:lnTo>
                  <a:cubicBezTo>
                    <a:pt x="1" y="3867"/>
                    <a:pt x="73" y="4060"/>
                    <a:pt x="229" y="4108"/>
                  </a:cubicBezTo>
                  <a:cubicBezTo>
                    <a:pt x="290" y="4127"/>
                    <a:pt x="352" y="4137"/>
                    <a:pt x="414" y="4137"/>
                  </a:cubicBezTo>
                  <a:cubicBezTo>
                    <a:pt x="513" y="4137"/>
                    <a:pt x="611" y="4112"/>
                    <a:pt x="700" y="4060"/>
                  </a:cubicBezTo>
                  <a:lnTo>
                    <a:pt x="3145" y="2662"/>
                  </a:lnTo>
                  <a:cubicBezTo>
                    <a:pt x="3218" y="2627"/>
                    <a:pt x="3242" y="2530"/>
                    <a:pt x="3194" y="2445"/>
                  </a:cubicBezTo>
                  <a:cubicBezTo>
                    <a:pt x="3097" y="2301"/>
                    <a:pt x="3013" y="1952"/>
                    <a:pt x="3218" y="1602"/>
                  </a:cubicBezTo>
                  <a:cubicBezTo>
                    <a:pt x="3423" y="1253"/>
                    <a:pt x="3785" y="1265"/>
                    <a:pt x="3965" y="1216"/>
                  </a:cubicBezTo>
                  <a:cubicBezTo>
                    <a:pt x="4061" y="1192"/>
                    <a:pt x="4098" y="1084"/>
                    <a:pt x="4037" y="999"/>
                  </a:cubicBezTo>
                  <a:lnTo>
                    <a:pt x="3965" y="879"/>
                  </a:lnTo>
                  <a:cubicBezTo>
                    <a:pt x="3965" y="867"/>
                    <a:pt x="3953" y="855"/>
                    <a:pt x="3941" y="843"/>
                  </a:cubicBezTo>
                  <a:lnTo>
                    <a:pt x="3327" y="84"/>
                  </a:lnTo>
                  <a:cubicBezTo>
                    <a:pt x="3265" y="28"/>
                    <a:pt x="3190" y="0"/>
                    <a:pt x="31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2" name="Google Shape;422;p43"/>
            <p:cNvGrpSpPr/>
            <p:nvPr/>
          </p:nvGrpSpPr>
          <p:grpSpPr>
            <a:xfrm>
              <a:off x="3544301" y="1432018"/>
              <a:ext cx="1864333" cy="3394429"/>
              <a:chOff x="3544301" y="1432018"/>
              <a:chExt cx="1864333" cy="3394429"/>
            </a:xfrm>
          </p:grpSpPr>
          <p:sp>
            <p:nvSpPr>
              <p:cNvPr id="423" name="Google Shape;423;p43"/>
              <p:cNvSpPr/>
              <p:nvPr/>
            </p:nvSpPr>
            <p:spPr>
              <a:xfrm>
                <a:off x="4388136" y="1687829"/>
                <a:ext cx="555531" cy="259038"/>
              </a:xfrm>
              <a:custGeom>
                <a:avLst/>
                <a:gdLst/>
                <a:ahLst/>
                <a:cxnLst/>
                <a:rect l="l" t="t" r="r" b="b"/>
                <a:pathLst>
                  <a:path w="5846" h="2726" extrusionOk="0">
                    <a:moveTo>
                      <a:pt x="1" y="1576"/>
                    </a:moveTo>
                    <a:cubicBezTo>
                      <a:pt x="1" y="1576"/>
                      <a:pt x="1" y="1576"/>
                      <a:pt x="1" y="1576"/>
                    </a:cubicBezTo>
                    <a:lnTo>
                      <a:pt x="1" y="1576"/>
                    </a:lnTo>
                    <a:cubicBezTo>
                      <a:pt x="1" y="1576"/>
                      <a:pt x="1" y="1576"/>
                      <a:pt x="1" y="1576"/>
                    </a:cubicBezTo>
                    <a:close/>
                    <a:moveTo>
                      <a:pt x="3683" y="1"/>
                    </a:moveTo>
                    <a:cubicBezTo>
                      <a:pt x="3309" y="1"/>
                      <a:pt x="2894" y="145"/>
                      <a:pt x="2448" y="515"/>
                    </a:cubicBezTo>
                    <a:cubicBezTo>
                      <a:pt x="1279" y="1483"/>
                      <a:pt x="646" y="1689"/>
                      <a:pt x="319" y="1689"/>
                    </a:cubicBezTo>
                    <a:cubicBezTo>
                      <a:pt x="80" y="1689"/>
                      <a:pt x="4" y="1580"/>
                      <a:pt x="1" y="1576"/>
                    </a:cubicBezTo>
                    <a:lnTo>
                      <a:pt x="1" y="1576"/>
                    </a:lnTo>
                    <a:cubicBezTo>
                      <a:pt x="11" y="1590"/>
                      <a:pt x="775" y="2726"/>
                      <a:pt x="1925" y="2726"/>
                    </a:cubicBezTo>
                    <a:cubicBezTo>
                      <a:pt x="2396" y="2726"/>
                      <a:pt x="2932" y="2535"/>
                      <a:pt x="3508" y="1998"/>
                    </a:cubicBezTo>
                    <a:cubicBezTo>
                      <a:pt x="3508" y="1998"/>
                      <a:pt x="3947" y="1493"/>
                      <a:pt x="4534" y="1493"/>
                    </a:cubicBezTo>
                    <a:cubicBezTo>
                      <a:pt x="4890" y="1493"/>
                      <a:pt x="5301" y="1679"/>
                      <a:pt x="5701" y="2275"/>
                    </a:cubicBezTo>
                    <a:lnTo>
                      <a:pt x="5846" y="1829"/>
                    </a:lnTo>
                    <a:cubicBezTo>
                      <a:pt x="5846" y="1829"/>
                      <a:pt x="5016" y="1"/>
                      <a:pt x="36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43"/>
              <p:cNvSpPr/>
              <p:nvPr/>
            </p:nvSpPr>
            <p:spPr>
              <a:xfrm>
                <a:off x="4608027" y="2343605"/>
                <a:ext cx="307034" cy="473129"/>
              </a:xfrm>
              <a:custGeom>
                <a:avLst/>
                <a:gdLst/>
                <a:ahLst/>
                <a:cxnLst/>
                <a:rect l="l" t="t" r="r" b="b"/>
                <a:pathLst>
                  <a:path w="3231" h="4979" extrusionOk="0">
                    <a:moveTo>
                      <a:pt x="2387" y="1"/>
                    </a:moveTo>
                    <a:lnTo>
                      <a:pt x="1" y="2676"/>
                    </a:lnTo>
                    <a:lnTo>
                      <a:pt x="362" y="4978"/>
                    </a:lnTo>
                    <a:lnTo>
                      <a:pt x="3230" y="1797"/>
                    </a:lnTo>
                    <a:lnTo>
                      <a:pt x="2387" y="1"/>
                    </a:lnTo>
                    <a:close/>
                  </a:path>
                </a:pathLst>
              </a:custGeom>
              <a:solidFill>
                <a:srgbClr val="F1AD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43"/>
              <p:cNvSpPr/>
              <p:nvPr/>
            </p:nvSpPr>
            <p:spPr>
              <a:xfrm>
                <a:off x="4462636" y="2211994"/>
                <a:ext cx="265792" cy="628780"/>
              </a:xfrm>
              <a:custGeom>
                <a:avLst/>
                <a:gdLst/>
                <a:ahLst/>
                <a:cxnLst/>
                <a:rect l="l" t="t" r="r" b="b"/>
                <a:pathLst>
                  <a:path w="2797" h="6617" extrusionOk="0">
                    <a:moveTo>
                      <a:pt x="1254" y="1"/>
                    </a:moveTo>
                    <a:cubicBezTo>
                      <a:pt x="989" y="3375"/>
                      <a:pt x="1" y="4712"/>
                      <a:pt x="350" y="5929"/>
                    </a:cubicBezTo>
                    <a:cubicBezTo>
                      <a:pt x="497" y="6465"/>
                      <a:pt x="809" y="6616"/>
                      <a:pt x="1114" y="6616"/>
                    </a:cubicBezTo>
                    <a:cubicBezTo>
                      <a:pt x="1509" y="6616"/>
                      <a:pt x="1892" y="6363"/>
                      <a:pt x="1892" y="6363"/>
                    </a:cubicBezTo>
                    <a:cubicBezTo>
                      <a:pt x="2796" y="3844"/>
                      <a:pt x="1940" y="133"/>
                      <a:pt x="1940" y="133"/>
                    </a:cubicBezTo>
                    <a:lnTo>
                      <a:pt x="1254" y="1"/>
                    </a:lnTo>
                    <a:close/>
                  </a:path>
                </a:pathLst>
              </a:custGeom>
              <a:solidFill>
                <a:srgbClr val="F5B9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43"/>
              <p:cNvSpPr/>
              <p:nvPr/>
            </p:nvSpPr>
            <p:spPr>
              <a:xfrm>
                <a:off x="3544301" y="3067325"/>
                <a:ext cx="1286007" cy="620513"/>
              </a:xfrm>
              <a:custGeom>
                <a:avLst/>
                <a:gdLst/>
                <a:ahLst/>
                <a:cxnLst/>
                <a:rect l="l" t="t" r="r" b="b"/>
                <a:pathLst>
                  <a:path w="13533" h="6530" extrusionOk="0">
                    <a:moveTo>
                      <a:pt x="338" y="1"/>
                    </a:moveTo>
                    <a:lnTo>
                      <a:pt x="0" y="1326"/>
                    </a:lnTo>
                    <a:lnTo>
                      <a:pt x="6254" y="6484"/>
                    </a:lnTo>
                    <a:cubicBezTo>
                      <a:pt x="6315" y="6496"/>
                      <a:pt x="6363" y="6508"/>
                      <a:pt x="6423" y="6521"/>
                    </a:cubicBezTo>
                    <a:cubicBezTo>
                      <a:pt x="6514" y="6526"/>
                      <a:pt x="6609" y="6529"/>
                      <a:pt x="6707" y="6529"/>
                    </a:cubicBezTo>
                    <a:cubicBezTo>
                      <a:pt x="9222" y="6529"/>
                      <a:pt x="13532" y="4665"/>
                      <a:pt x="13532" y="4665"/>
                    </a:cubicBezTo>
                    <a:lnTo>
                      <a:pt x="11677" y="2435"/>
                    </a:lnTo>
                    <a:cubicBezTo>
                      <a:pt x="11570" y="2361"/>
                      <a:pt x="11417" y="2328"/>
                      <a:pt x="11230" y="2328"/>
                    </a:cubicBezTo>
                    <a:cubicBezTo>
                      <a:pt x="9809" y="2328"/>
                      <a:pt x="6423" y="4218"/>
                      <a:pt x="6423" y="4218"/>
                    </a:cubicBezTo>
                    <a:cubicBezTo>
                      <a:pt x="5724" y="2496"/>
                      <a:pt x="2820" y="1724"/>
                      <a:pt x="2820" y="1724"/>
                    </a:cubicBezTo>
                    <a:lnTo>
                      <a:pt x="338" y="1"/>
                    </a:lnTo>
                    <a:close/>
                  </a:path>
                </a:pathLst>
              </a:custGeom>
              <a:solidFill>
                <a:srgbClr val="F5B9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43"/>
              <p:cNvSpPr/>
              <p:nvPr/>
            </p:nvSpPr>
            <p:spPr>
              <a:xfrm>
                <a:off x="4500362" y="1866193"/>
                <a:ext cx="163922" cy="303510"/>
              </a:xfrm>
              <a:custGeom>
                <a:avLst/>
                <a:gdLst/>
                <a:ahLst/>
                <a:cxnLst/>
                <a:rect l="l" t="t" r="r" b="b"/>
                <a:pathLst>
                  <a:path w="1725" h="3194" extrusionOk="0">
                    <a:moveTo>
                      <a:pt x="483" y="0"/>
                    </a:moveTo>
                    <a:lnTo>
                      <a:pt x="1" y="73"/>
                    </a:lnTo>
                    <a:lnTo>
                      <a:pt x="857" y="3193"/>
                    </a:lnTo>
                    <a:lnTo>
                      <a:pt x="1725" y="2892"/>
                    </a:lnTo>
                    <a:lnTo>
                      <a:pt x="4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43"/>
              <p:cNvSpPr/>
              <p:nvPr/>
            </p:nvSpPr>
            <p:spPr>
              <a:xfrm>
                <a:off x="4385855" y="1761949"/>
                <a:ext cx="208490" cy="162683"/>
              </a:xfrm>
              <a:custGeom>
                <a:avLst/>
                <a:gdLst/>
                <a:ahLst/>
                <a:cxnLst/>
                <a:rect l="l" t="t" r="r" b="b"/>
                <a:pathLst>
                  <a:path w="2194" h="1712" extrusionOk="0">
                    <a:moveTo>
                      <a:pt x="1" y="0"/>
                    </a:moveTo>
                    <a:lnTo>
                      <a:pt x="1363" y="1711"/>
                    </a:lnTo>
                    <a:lnTo>
                      <a:pt x="1869" y="1519"/>
                    </a:lnTo>
                    <a:lnTo>
                      <a:pt x="2194" y="832"/>
                    </a:lnTo>
                    <a:lnTo>
                      <a:pt x="2194" y="832"/>
                    </a:lnTo>
                    <a:cubicBezTo>
                      <a:pt x="2194" y="832"/>
                      <a:pt x="2164" y="835"/>
                      <a:pt x="2108" y="835"/>
                    </a:cubicBezTo>
                    <a:cubicBezTo>
                      <a:pt x="1841" y="835"/>
                      <a:pt x="979" y="769"/>
                      <a:pt x="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43"/>
              <p:cNvSpPr/>
              <p:nvPr/>
            </p:nvSpPr>
            <p:spPr>
              <a:xfrm>
                <a:off x="4192381" y="1432018"/>
                <a:ext cx="438647" cy="415734"/>
              </a:xfrm>
              <a:custGeom>
                <a:avLst/>
                <a:gdLst/>
                <a:ahLst/>
                <a:cxnLst/>
                <a:rect l="l" t="t" r="r" b="b"/>
                <a:pathLst>
                  <a:path w="4616" h="4375" extrusionOk="0">
                    <a:moveTo>
                      <a:pt x="722" y="208"/>
                    </a:moveTo>
                    <a:cubicBezTo>
                      <a:pt x="899" y="208"/>
                      <a:pt x="1121" y="268"/>
                      <a:pt x="1375" y="376"/>
                    </a:cubicBezTo>
                    <a:cubicBezTo>
                      <a:pt x="1881" y="593"/>
                      <a:pt x="2447" y="990"/>
                      <a:pt x="2977" y="1496"/>
                    </a:cubicBezTo>
                    <a:cubicBezTo>
                      <a:pt x="3495" y="2002"/>
                      <a:pt x="3917" y="2556"/>
                      <a:pt x="4146" y="3063"/>
                    </a:cubicBezTo>
                    <a:cubicBezTo>
                      <a:pt x="4363" y="3520"/>
                      <a:pt x="4399" y="3882"/>
                      <a:pt x="4243" y="4051"/>
                    </a:cubicBezTo>
                    <a:cubicBezTo>
                      <a:pt x="4167" y="4127"/>
                      <a:pt x="4052" y="4163"/>
                      <a:pt x="3905" y="4163"/>
                    </a:cubicBezTo>
                    <a:cubicBezTo>
                      <a:pt x="3726" y="4163"/>
                      <a:pt x="3501" y="4108"/>
                      <a:pt x="3242" y="4002"/>
                    </a:cubicBezTo>
                    <a:cubicBezTo>
                      <a:pt x="2736" y="3786"/>
                      <a:pt x="2170" y="3376"/>
                      <a:pt x="1640" y="2870"/>
                    </a:cubicBezTo>
                    <a:cubicBezTo>
                      <a:pt x="1121" y="2364"/>
                      <a:pt x="700" y="1809"/>
                      <a:pt x="459" y="1316"/>
                    </a:cubicBezTo>
                    <a:cubicBezTo>
                      <a:pt x="242" y="845"/>
                      <a:pt x="218" y="496"/>
                      <a:pt x="374" y="328"/>
                    </a:cubicBezTo>
                    <a:cubicBezTo>
                      <a:pt x="435" y="267"/>
                      <a:pt x="507" y="231"/>
                      <a:pt x="603" y="219"/>
                    </a:cubicBezTo>
                    <a:cubicBezTo>
                      <a:pt x="640" y="212"/>
                      <a:pt x="680" y="208"/>
                      <a:pt x="722" y="208"/>
                    </a:cubicBezTo>
                    <a:close/>
                    <a:moveTo>
                      <a:pt x="708" y="1"/>
                    </a:moveTo>
                    <a:cubicBezTo>
                      <a:pt x="505" y="1"/>
                      <a:pt x="342" y="58"/>
                      <a:pt x="229" y="170"/>
                    </a:cubicBezTo>
                    <a:cubicBezTo>
                      <a:pt x="1" y="411"/>
                      <a:pt x="12" y="845"/>
                      <a:pt x="277" y="1400"/>
                    </a:cubicBezTo>
                    <a:cubicBezTo>
                      <a:pt x="518" y="1918"/>
                      <a:pt x="952" y="2497"/>
                      <a:pt x="1495" y="3027"/>
                    </a:cubicBezTo>
                    <a:cubicBezTo>
                      <a:pt x="2037" y="3545"/>
                      <a:pt x="2628" y="3967"/>
                      <a:pt x="3158" y="4195"/>
                    </a:cubicBezTo>
                    <a:cubicBezTo>
                      <a:pt x="3451" y="4312"/>
                      <a:pt x="3703" y="4374"/>
                      <a:pt x="3911" y="4374"/>
                    </a:cubicBezTo>
                    <a:cubicBezTo>
                      <a:pt x="3960" y="4374"/>
                      <a:pt x="4006" y="4371"/>
                      <a:pt x="4050" y="4364"/>
                    </a:cubicBezTo>
                    <a:cubicBezTo>
                      <a:pt x="4194" y="4340"/>
                      <a:pt x="4302" y="4280"/>
                      <a:pt x="4387" y="4195"/>
                    </a:cubicBezTo>
                    <a:cubicBezTo>
                      <a:pt x="4616" y="3954"/>
                      <a:pt x="4604" y="3520"/>
                      <a:pt x="4339" y="2966"/>
                    </a:cubicBezTo>
                    <a:cubicBezTo>
                      <a:pt x="4098" y="2448"/>
                      <a:pt x="3664" y="1870"/>
                      <a:pt x="3121" y="1340"/>
                    </a:cubicBezTo>
                    <a:cubicBezTo>
                      <a:pt x="2580" y="821"/>
                      <a:pt x="1977" y="400"/>
                      <a:pt x="1447" y="183"/>
                    </a:cubicBezTo>
                    <a:cubicBezTo>
                      <a:pt x="1166" y="61"/>
                      <a:pt x="916" y="1"/>
                      <a:pt x="70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43"/>
              <p:cNvSpPr/>
              <p:nvPr/>
            </p:nvSpPr>
            <p:spPr>
              <a:xfrm>
                <a:off x="4237044" y="1573037"/>
                <a:ext cx="373363" cy="229105"/>
              </a:xfrm>
              <a:custGeom>
                <a:avLst/>
                <a:gdLst/>
                <a:ahLst/>
                <a:cxnLst/>
                <a:rect l="l" t="t" r="r" b="b"/>
                <a:pathLst>
                  <a:path w="3929" h="2411" extrusionOk="0">
                    <a:moveTo>
                      <a:pt x="0" y="0"/>
                    </a:moveTo>
                    <a:lnTo>
                      <a:pt x="0" y="12"/>
                    </a:lnTo>
                    <a:lnTo>
                      <a:pt x="3917" y="2410"/>
                    </a:lnTo>
                    <a:lnTo>
                      <a:pt x="3929" y="2398"/>
                    </a:lnTo>
                    <a:lnTo>
                      <a:pt x="0" y="0"/>
                    </a:lnTo>
                    <a:close/>
                  </a:path>
                </a:pathLst>
              </a:custGeom>
              <a:solidFill>
                <a:srgbClr val="4130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43"/>
              <p:cNvSpPr/>
              <p:nvPr/>
            </p:nvSpPr>
            <p:spPr>
              <a:xfrm>
                <a:off x="4214142" y="1505379"/>
                <a:ext cx="390563" cy="232621"/>
              </a:xfrm>
              <a:custGeom>
                <a:avLst/>
                <a:gdLst/>
                <a:ahLst/>
                <a:cxnLst/>
                <a:rect l="l" t="t" r="r" b="b"/>
                <a:pathLst>
                  <a:path w="4110" h="2448" extrusionOk="0">
                    <a:moveTo>
                      <a:pt x="0" y="1"/>
                    </a:moveTo>
                    <a:lnTo>
                      <a:pt x="0" y="13"/>
                    </a:lnTo>
                    <a:lnTo>
                      <a:pt x="4110" y="2448"/>
                    </a:lnTo>
                    <a:lnTo>
                      <a:pt x="4110" y="2435"/>
                    </a:lnTo>
                    <a:lnTo>
                      <a:pt x="0" y="1"/>
                    </a:lnTo>
                    <a:close/>
                  </a:path>
                </a:pathLst>
              </a:custGeom>
              <a:solidFill>
                <a:srgbClr val="4130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43"/>
              <p:cNvSpPr/>
              <p:nvPr/>
            </p:nvSpPr>
            <p:spPr>
              <a:xfrm>
                <a:off x="4217563" y="1456250"/>
                <a:ext cx="340198" cy="199362"/>
              </a:xfrm>
              <a:custGeom>
                <a:avLst/>
                <a:gdLst/>
                <a:ahLst/>
                <a:cxnLst/>
                <a:rect l="l" t="t" r="r" b="b"/>
                <a:pathLst>
                  <a:path w="3580" h="2098" extrusionOk="0">
                    <a:moveTo>
                      <a:pt x="12" y="0"/>
                    </a:moveTo>
                    <a:lnTo>
                      <a:pt x="1" y="12"/>
                    </a:lnTo>
                    <a:lnTo>
                      <a:pt x="3568" y="2097"/>
                    </a:lnTo>
                    <a:lnTo>
                      <a:pt x="3579" y="2085"/>
                    </a:lnTo>
                    <a:lnTo>
                      <a:pt x="12" y="0"/>
                    </a:lnTo>
                    <a:close/>
                  </a:path>
                </a:pathLst>
              </a:custGeom>
              <a:solidFill>
                <a:srgbClr val="4130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43"/>
              <p:cNvSpPr/>
              <p:nvPr/>
            </p:nvSpPr>
            <p:spPr>
              <a:xfrm>
                <a:off x="4243886" y="1442471"/>
                <a:ext cx="139785" cy="311587"/>
              </a:xfrm>
              <a:custGeom>
                <a:avLst/>
                <a:gdLst/>
                <a:ahLst/>
                <a:cxnLst/>
                <a:rect l="l" t="t" r="r" b="b"/>
                <a:pathLst>
                  <a:path w="1471" h="3279" extrusionOk="0">
                    <a:moveTo>
                      <a:pt x="1" y="1"/>
                    </a:moveTo>
                    <a:lnTo>
                      <a:pt x="1459" y="3278"/>
                    </a:lnTo>
                    <a:lnTo>
                      <a:pt x="1471" y="3266"/>
                    </a:lnTo>
                    <a:lnTo>
                      <a:pt x="13" y="1"/>
                    </a:lnTo>
                    <a:close/>
                  </a:path>
                </a:pathLst>
              </a:custGeom>
              <a:solidFill>
                <a:srgbClr val="4130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43"/>
              <p:cNvSpPr/>
              <p:nvPr/>
            </p:nvSpPr>
            <p:spPr>
              <a:xfrm>
                <a:off x="4387090" y="1497491"/>
                <a:ext cx="153564" cy="340094"/>
              </a:xfrm>
              <a:custGeom>
                <a:avLst/>
                <a:gdLst/>
                <a:ahLst/>
                <a:cxnLst/>
                <a:rect l="l" t="t" r="r" b="b"/>
                <a:pathLst>
                  <a:path w="1616" h="3579" extrusionOk="0">
                    <a:moveTo>
                      <a:pt x="12" y="0"/>
                    </a:moveTo>
                    <a:lnTo>
                      <a:pt x="0" y="12"/>
                    </a:lnTo>
                    <a:lnTo>
                      <a:pt x="1603" y="3579"/>
                    </a:lnTo>
                    <a:lnTo>
                      <a:pt x="1615" y="3579"/>
                    </a:lnTo>
                    <a:lnTo>
                      <a:pt x="12" y="0"/>
                    </a:lnTo>
                    <a:close/>
                  </a:path>
                </a:pathLst>
              </a:custGeom>
              <a:solidFill>
                <a:srgbClr val="4130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43"/>
              <p:cNvSpPr/>
              <p:nvPr/>
            </p:nvSpPr>
            <p:spPr>
              <a:xfrm>
                <a:off x="4475180" y="1561539"/>
                <a:ext cx="120400" cy="268066"/>
              </a:xfrm>
              <a:custGeom>
                <a:avLst/>
                <a:gdLst/>
                <a:ahLst/>
                <a:cxnLst/>
                <a:rect l="l" t="t" r="r" b="b"/>
                <a:pathLst>
                  <a:path w="1267" h="2821" extrusionOk="0">
                    <a:moveTo>
                      <a:pt x="13" y="1"/>
                    </a:moveTo>
                    <a:lnTo>
                      <a:pt x="1" y="12"/>
                    </a:lnTo>
                    <a:lnTo>
                      <a:pt x="1254" y="2821"/>
                    </a:lnTo>
                    <a:lnTo>
                      <a:pt x="1267" y="2808"/>
                    </a:lnTo>
                    <a:lnTo>
                      <a:pt x="13" y="1"/>
                    </a:lnTo>
                    <a:close/>
                  </a:path>
                </a:pathLst>
              </a:custGeom>
              <a:solidFill>
                <a:srgbClr val="4130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43"/>
              <p:cNvSpPr/>
              <p:nvPr/>
            </p:nvSpPr>
            <p:spPr>
              <a:xfrm>
                <a:off x="4303467" y="1444752"/>
                <a:ext cx="164968" cy="367652"/>
              </a:xfrm>
              <a:custGeom>
                <a:avLst/>
                <a:gdLst/>
                <a:ahLst/>
                <a:cxnLst/>
                <a:rect l="l" t="t" r="r" b="b"/>
                <a:pathLst>
                  <a:path w="1736" h="3869" extrusionOk="0">
                    <a:moveTo>
                      <a:pt x="0" y="1"/>
                    </a:moveTo>
                    <a:lnTo>
                      <a:pt x="1724" y="3868"/>
                    </a:lnTo>
                    <a:lnTo>
                      <a:pt x="1735" y="3868"/>
                    </a:lnTo>
                    <a:lnTo>
                      <a:pt x="13" y="1"/>
                    </a:lnTo>
                    <a:close/>
                  </a:path>
                </a:pathLst>
              </a:custGeom>
              <a:solidFill>
                <a:srgbClr val="4130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43"/>
              <p:cNvSpPr/>
              <p:nvPr/>
            </p:nvSpPr>
            <p:spPr>
              <a:xfrm>
                <a:off x="4771853" y="2297802"/>
                <a:ext cx="600099" cy="723805"/>
              </a:xfrm>
              <a:custGeom>
                <a:avLst/>
                <a:gdLst/>
                <a:ahLst/>
                <a:cxnLst/>
                <a:rect l="l" t="t" r="r" b="b"/>
                <a:pathLst>
                  <a:path w="6315" h="7617" extrusionOk="0">
                    <a:moveTo>
                      <a:pt x="6026" y="1"/>
                    </a:moveTo>
                    <a:lnTo>
                      <a:pt x="2724" y="1158"/>
                    </a:lnTo>
                    <a:lnTo>
                      <a:pt x="663" y="483"/>
                    </a:lnTo>
                    <a:cubicBezTo>
                      <a:pt x="663" y="483"/>
                      <a:pt x="169" y="2448"/>
                      <a:pt x="0" y="6762"/>
                    </a:cubicBezTo>
                    <a:lnTo>
                      <a:pt x="3145" y="7617"/>
                    </a:lnTo>
                    <a:cubicBezTo>
                      <a:pt x="3145" y="7617"/>
                      <a:pt x="4302" y="5026"/>
                      <a:pt x="4869" y="4146"/>
                    </a:cubicBezTo>
                    <a:cubicBezTo>
                      <a:pt x="5386" y="3351"/>
                      <a:pt x="6315" y="2448"/>
                      <a:pt x="60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43"/>
              <p:cNvSpPr/>
              <p:nvPr/>
            </p:nvSpPr>
            <p:spPr>
              <a:xfrm>
                <a:off x="4989368" y="2086084"/>
                <a:ext cx="190245" cy="302370"/>
              </a:xfrm>
              <a:custGeom>
                <a:avLst/>
                <a:gdLst/>
                <a:ahLst/>
                <a:cxnLst/>
                <a:rect l="l" t="t" r="r" b="b"/>
                <a:pathLst>
                  <a:path w="2002" h="3182" extrusionOk="0">
                    <a:moveTo>
                      <a:pt x="1929" y="0"/>
                    </a:moveTo>
                    <a:lnTo>
                      <a:pt x="1" y="36"/>
                    </a:lnTo>
                    <a:lnTo>
                      <a:pt x="61" y="2241"/>
                    </a:lnTo>
                    <a:cubicBezTo>
                      <a:pt x="73" y="2764"/>
                      <a:pt x="495" y="3182"/>
                      <a:pt x="1016" y="3182"/>
                    </a:cubicBezTo>
                    <a:cubicBezTo>
                      <a:pt x="1023" y="3182"/>
                      <a:pt x="1030" y="3181"/>
                      <a:pt x="1037" y="3181"/>
                    </a:cubicBezTo>
                    <a:cubicBezTo>
                      <a:pt x="1567" y="3181"/>
                      <a:pt x="2001" y="2735"/>
                      <a:pt x="1989" y="2205"/>
                    </a:cubicBezTo>
                    <a:lnTo>
                      <a:pt x="1929" y="0"/>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43"/>
              <p:cNvSpPr/>
              <p:nvPr/>
            </p:nvSpPr>
            <p:spPr>
              <a:xfrm>
                <a:off x="4979010" y="2152412"/>
                <a:ext cx="214287" cy="102627"/>
              </a:xfrm>
              <a:custGeom>
                <a:avLst/>
                <a:gdLst/>
                <a:ahLst/>
                <a:cxnLst/>
                <a:rect l="l" t="t" r="r" b="b"/>
                <a:pathLst>
                  <a:path w="2255" h="1080" extrusionOk="0">
                    <a:moveTo>
                      <a:pt x="2025" y="1"/>
                    </a:moveTo>
                    <a:lnTo>
                      <a:pt x="1" y="290"/>
                    </a:lnTo>
                    <a:cubicBezTo>
                      <a:pt x="1" y="290"/>
                      <a:pt x="308" y="1079"/>
                      <a:pt x="1151" y="1079"/>
                    </a:cubicBezTo>
                    <a:cubicBezTo>
                      <a:pt x="1221" y="1079"/>
                      <a:pt x="1296" y="1074"/>
                      <a:pt x="1375" y="1061"/>
                    </a:cubicBezTo>
                    <a:cubicBezTo>
                      <a:pt x="2255" y="928"/>
                      <a:pt x="2025" y="1"/>
                      <a:pt x="2025" y="1"/>
                    </a:cubicBezTo>
                    <a:close/>
                  </a:path>
                </a:pathLst>
              </a:custGeom>
              <a:solidFill>
                <a:srgbClr val="F5B9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43"/>
              <p:cNvSpPr/>
              <p:nvPr/>
            </p:nvSpPr>
            <p:spPr>
              <a:xfrm>
                <a:off x="4894342" y="1803856"/>
                <a:ext cx="367661" cy="420296"/>
              </a:xfrm>
              <a:custGeom>
                <a:avLst/>
                <a:gdLst/>
                <a:ahLst/>
                <a:cxnLst/>
                <a:rect l="l" t="t" r="r" b="b"/>
                <a:pathLst>
                  <a:path w="3869" h="4423" extrusionOk="0">
                    <a:moveTo>
                      <a:pt x="2002" y="0"/>
                    </a:moveTo>
                    <a:cubicBezTo>
                      <a:pt x="1958" y="0"/>
                      <a:pt x="1913" y="2"/>
                      <a:pt x="1869" y="6"/>
                    </a:cubicBezTo>
                    <a:lnTo>
                      <a:pt x="1628" y="30"/>
                    </a:lnTo>
                    <a:cubicBezTo>
                      <a:pt x="688" y="102"/>
                      <a:pt x="0" y="921"/>
                      <a:pt x="73" y="1861"/>
                    </a:cubicBezTo>
                    <a:lnTo>
                      <a:pt x="157" y="2861"/>
                    </a:lnTo>
                    <a:cubicBezTo>
                      <a:pt x="226" y="3750"/>
                      <a:pt x="962" y="4423"/>
                      <a:pt x="1836" y="4423"/>
                    </a:cubicBezTo>
                    <a:cubicBezTo>
                      <a:pt x="1887" y="4423"/>
                      <a:pt x="1938" y="4421"/>
                      <a:pt x="1989" y="4416"/>
                    </a:cubicBezTo>
                    <a:lnTo>
                      <a:pt x="2230" y="4404"/>
                    </a:lnTo>
                    <a:cubicBezTo>
                      <a:pt x="3170" y="4320"/>
                      <a:pt x="3869" y="3500"/>
                      <a:pt x="3784" y="2560"/>
                    </a:cubicBezTo>
                    <a:lnTo>
                      <a:pt x="3712" y="1560"/>
                    </a:lnTo>
                    <a:cubicBezTo>
                      <a:pt x="3632" y="676"/>
                      <a:pt x="2885" y="0"/>
                      <a:pt x="2002" y="0"/>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43"/>
              <p:cNvSpPr/>
              <p:nvPr/>
            </p:nvSpPr>
            <p:spPr>
              <a:xfrm>
                <a:off x="4840557" y="2006832"/>
                <a:ext cx="121445" cy="117356"/>
              </a:xfrm>
              <a:custGeom>
                <a:avLst/>
                <a:gdLst/>
                <a:ahLst/>
                <a:cxnLst/>
                <a:rect l="l" t="t" r="r" b="b"/>
                <a:pathLst>
                  <a:path w="1278" h="1235" extrusionOk="0">
                    <a:moveTo>
                      <a:pt x="635" y="0"/>
                    </a:moveTo>
                    <a:cubicBezTo>
                      <a:pt x="620" y="0"/>
                      <a:pt x="605" y="1"/>
                      <a:pt x="590" y="2"/>
                    </a:cubicBezTo>
                    <a:cubicBezTo>
                      <a:pt x="253" y="39"/>
                      <a:pt x="0" y="328"/>
                      <a:pt x="24" y="665"/>
                    </a:cubicBezTo>
                    <a:cubicBezTo>
                      <a:pt x="47" y="992"/>
                      <a:pt x="312" y="1235"/>
                      <a:pt x="622" y="1235"/>
                    </a:cubicBezTo>
                    <a:cubicBezTo>
                      <a:pt x="643" y="1235"/>
                      <a:pt x="665" y="1234"/>
                      <a:pt x="687" y="1231"/>
                    </a:cubicBezTo>
                    <a:cubicBezTo>
                      <a:pt x="1024" y="1207"/>
                      <a:pt x="1278" y="906"/>
                      <a:pt x="1254" y="569"/>
                    </a:cubicBezTo>
                    <a:cubicBezTo>
                      <a:pt x="1231" y="246"/>
                      <a:pt x="954" y="0"/>
                      <a:pt x="635" y="0"/>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43"/>
              <p:cNvSpPr/>
              <p:nvPr/>
            </p:nvSpPr>
            <p:spPr>
              <a:xfrm>
                <a:off x="4487819" y="2021466"/>
                <a:ext cx="249732" cy="231386"/>
              </a:xfrm>
              <a:custGeom>
                <a:avLst/>
                <a:gdLst/>
                <a:ahLst/>
                <a:cxnLst/>
                <a:rect l="l" t="t" r="r" b="b"/>
                <a:pathLst>
                  <a:path w="2628" h="2435" extrusionOk="0">
                    <a:moveTo>
                      <a:pt x="1328" y="0"/>
                    </a:moveTo>
                    <a:cubicBezTo>
                      <a:pt x="743" y="0"/>
                      <a:pt x="217" y="411"/>
                      <a:pt x="109" y="1005"/>
                    </a:cubicBezTo>
                    <a:cubicBezTo>
                      <a:pt x="1" y="1668"/>
                      <a:pt x="446" y="2306"/>
                      <a:pt x="1109" y="2415"/>
                    </a:cubicBezTo>
                    <a:cubicBezTo>
                      <a:pt x="1181" y="2429"/>
                      <a:pt x="1252" y="2435"/>
                      <a:pt x="1323" y="2435"/>
                    </a:cubicBezTo>
                    <a:cubicBezTo>
                      <a:pt x="1894" y="2435"/>
                      <a:pt x="2412" y="2017"/>
                      <a:pt x="2519" y="1427"/>
                    </a:cubicBezTo>
                    <a:cubicBezTo>
                      <a:pt x="2628" y="764"/>
                      <a:pt x="2181" y="137"/>
                      <a:pt x="1531" y="17"/>
                    </a:cubicBezTo>
                    <a:cubicBezTo>
                      <a:pt x="1463" y="6"/>
                      <a:pt x="1395" y="0"/>
                      <a:pt x="1328" y="0"/>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43"/>
              <p:cNvSpPr/>
              <p:nvPr/>
            </p:nvSpPr>
            <p:spPr>
              <a:xfrm>
                <a:off x="4471854" y="3114363"/>
                <a:ext cx="539376" cy="1626068"/>
              </a:xfrm>
              <a:custGeom>
                <a:avLst/>
                <a:gdLst/>
                <a:ahLst/>
                <a:cxnLst/>
                <a:rect l="l" t="t" r="r" b="b"/>
                <a:pathLst>
                  <a:path w="5676" h="17112" extrusionOk="0">
                    <a:moveTo>
                      <a:pt x="3904" y="0"/>
                    </a:moveTo>
                    <a:lnTo>
                      <a:pt x="518" y="1543"/>
                    </a:lnTo>
                    <a:cubicBezTo>
                      <a:pt x="0" y="2603"/>
                      <a:pt x="3434" y="7556"/>
                      <a:pt x="3434" y="7556"/>
                    </a:cubicBezTo>
                    <a:cubicBezTo>
                      <a:pt x="2458" y="9652"/>
                      <a:pt x="3193" y="12376"/>
                      <a:pt x="3193" y="12376"/>
                    </a:cubicBezTo>
                    <a:lnTo>
                      <a:pt x="2748" y="16979"/>
                    </a:lnTo>
                    <a:lnTo>
                      <a:pt x="4194" y="17112"/>
                    </a:lnTo>
                    <a:lnTo>
                      <a:pt x="5664" y="7255"/>
                    </a:lnTo>
                    <a:cubicBezTo>
                      <a:pt x="5675" y="7194"/>
                      <a:pt x="5675" y="7134"/>
                      <a:pt x="5675" y="7062"/>
                    </a:cubicBezTo>
                    <a:cubicBezTo>
                      <a:pt x="5447" y="4471"/>
                      <a:pt x="3904" y="0"/>
                      <a:pt x="3904" y="0"/>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43"/>
              <p:cNvSpPr/>
              <p:nvPr/>
            </p:nvSpPr>
            <p:spPr>
              <a:xfrm>
                <a:off x="4704289" y="4651222"/>
                <a:ext cx="489012" cy="175226"/>
              </a:xfrm>
              <a:custGeom>
                <a:avLst/>
                <a:gdLst/>
                <a:ahLst/>
                <a:cxnLst/>
                <a:rect l="l" t="t" r="r" b="b"/>
                <a:pathLst>
                  <a:path w="5146" h="1844" extrusionOk="0">
                    <a:moveTo>
                      <a:pt x="2046" y="0"/>
                    </a:moveTo>
                    <a:cubicBezTo>
                      <a:pt x="1981" y="0"/>
                      <a:pt x="1923" y="52"/>
                      <a:pt x="1904" y="120"/>
                    </a:cubicBezTo>
                    <a:cubicBezTo>
                      <a:pt x="1856" y="276"/>
                      <a:pt x="1639" y="577"/>
                      <a:pt x="1229" y="637"/>
                    </a:cubicBezTo>
                    <a:cubicBezTo>
                      <a:pt x="1185" y="645"/>
                      <a:pt x="1144" y="649"/>
                      <a:pt x="1104" y="649"/>
                    </a:cubicBezTo>
                    <a:cubicBezTo>
                      <a:pt x="793" y="649"/>
                      <a:pt x="599" y="421"/>
                      <a:pt x="470" y="324"/>
                    </a:cubicBezTo>
                    <a:cubicBezTo>
                      <a:pt x="445" y="306"/>
                      <a:pt x="417" y="298"/>
                      <a:pt x="390" y="298"/>
                    </a:cubicBezTo>
                    <a:cubicBezTo>
                      <a:pt x="327" y="298"/>
                      <a:pt x="266" y="341"/>
                      <a:pt x="241" y="409"/>
                    </a:cubicBezTo>
                    <a:lnTo>
                      <a:pt x="205" y="529"/>
                    </a:lnTo>
                    <a:cubicBezTo>
                      <a:pt x="205" y="553"/>
                      <a:pt x="193" y="565"/>
                      <a:pt x="193" y="577"/>
                    </a:cubicBezTo>
                    <a:lnTo>
                      <a:pt x="12" y="1542"/>
                    </a:lnTo>
                    <a:cubicBezTo>
                      <a:pt x="0" y="1703"/>
                      <a:pt x="133" y="1843"/>
                      <a:pt x="293" y="1843"/>
                    </a:cubicBezTo>
                    <a:cubicBezTo>
                      <a:pt x="300" y="1843"/>
                      <a:pt x="306" y="1843"/>
                      <a:pt x="313" y="1842"/>
                    </a:cubicBezTo>
                    <a:lnTo>
                      <a:pt x="4892" y="1638"/>
                    </a:lnTo>
                    <a:cubicBezTo>
                      <a:pt x="5049" y="1638"/>
                      <a:pt x="5146" y="1457"/>
                      <a:pt x="5085" y="1312"/>
                    </a:cubicBezTo>
                    <a:cubicBezTo>
                      <a:pt x="5025" y="1156"/>
                      <a:pt x="4905" y="1035"/>
                      <a:pt x="4748" y="975"/>
                    </a:cubicBezTo>
                    <a:lnTo>
                      <a:pt x="2097" y="11"/>
                    </a:lnTo>
                    <a:cubicBezTo>
                      <a:pt x="2080" y="3"/>
                      <a:pt x="2063" y="0"/>
                      <a:pt x="20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43"/>
              <p:cNvSpPr/>
              <p:nvPr/>
            </p:nvSpPr>
            <p:spPr>
              <a:xfrm>
                <a:off x="4633209" y="2134167"/>
                <a:ext cx="775424" cy="337909"/>
              </a:xfrm>
              <a:custGeom>
                <a:avLst/>
                <a:gdLst/>
                <a:ahLst/>
                <a:cxnLst/>
                <a:rect l="l" t="t" r="r" b="b"/>
                <a:pathLst>
                  <a:path w="8160" h="3556" extrusionOk="0">
                    <a:moveTo>
                      <a:pt x="688" y="0"/>
                    </a:moveTo>
                    <a:lnTo>
                      <a:pt x="1" y="1205"/>
                    </a:lnTo>
                    <a:lnTo>
                      <a:pt x="4038" y="3471"/>
                    </a:lnTo>
                    <a:cubicBezTo>
                      <a:pt x="4141" y="3526"/>
                      <a:pt x="4259" y="3555"/>
                      <a:pt x="4379" y="3555"/>
                    </a:cubicBezTo>
                    <a:cubicBezTo>
                      <a:pt x="4442" y="3555"/>
                      <a:pt x="4506" y="3547"/>
                      <a:pt x="4568" y="3530"/>
                    </a:cubicBezTo>
                    <a:lnTo>
                      <a:pt x="4617" y="3506"/>
                    </a:lnTo>
                    <a:lnTo>
                      <a:pt x="7376" y="2748"/>
                    </a:lnTo>
                    <a:cubicBezTo>
                      <a:pt x="7882" y="2603"/>
                      <a:pt x="8159" y="2049"/>
                      <a:pt x="7967" y="1554"/>
                    </a:cubicBezTo>
                    <a:cubicBezTo>
                      <a:pt x="7824" y="1188"/>
                      <a:pt x="7475" y="961"/>
                      <a:pt x="7108" y="961"/>
                    </a:cubicBezTo>
                    <a:cubicBezTo>
                      <a:pt x="6980" y="961"/>
                      <a:pt x="6850" y="989"/>
                      <a:pt x="6725" y="1048"/>
                    </a:cubicBezTo>
                    <a:lnTo>
                      <a:pt x="4417" y="2122"/>
                    </a:lnTo>
                    <a:lnTo>
                      <a:pt x="4417" y="2122"/>
                    </a:lnTo>
                    <a:lnTo>
                      <a:pt x="688" y="0"/>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43"/>
              <p:cNvSpPr/>
              <p:nvPr/>
            </p:nvSpPr>
            <p:spPr>
              <a:xfrm>
                <a:off x="4401915" y="2940275"/>
                <a:ext cx="668804" cy="609300"/>
              </a:xfrm>
              <a:custGeom>
                <a:avLst/>
                <a:gdLst/>
                <a:ahLst/>
                <a:cxnLst/>
                <a:rect l="l" t="t" r="r" b="b"/>
                <a:pathLst>
                  <a:path w="7038" h="6412" extrusionOk="0">
                    <a:moveTo>
                      <a:pt x="3893" y="1"/>
                    </a:moveTo>
                    <a:cubicBezTo>
                      <a:pt x="3893" y="1"/>
                      <a:pt x="651" y="1651"/>
                      <a:pt x="1" y="4315"/>
                    </a:cubicBezTo>
                    <a:lnTo>
                      <a:pt x="6038" y="6412"/>
                    </a:lnTo>
                    <a:cubicBezTo>
                      <a:pt x="6038" y="6412"/>
                      <a:pt x="6556" y="3568"/>
                      <a:pt x="7038" y="856"/>
                    </a:cubicBezTo>
                    <a:lnTo>
                      <a:pt x="38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43"/>
              <p:cNvSpPr/>
              <p:nvPr/>
            </p:nvSpPr>
            <p:spPr>
              <a:xfrm>
                <a:off x="4901184" y="1934897"/>
                <a:ext cx="73361" cy="108233"/>
              </a:xfrm>
              <a:custGeom>
                <a:avLst/>
                <a:gdLst/>
                <a:ahLst/>
                <a:cxnLst/>
                <a:rect l="l" t="t" r="r" b="b"/>
                <a:pathLst>
                  <a:path w="772" h="1139" extrusionOk="0">
                    <a:moveTo>
                      <a:pt x="772" y="0"/>
                    </a:moveTo>
                    <a:lnTo>
                      <a:pt x="1" y="482"/>
                    </a:lnTo>
                    <a:lnTo>
                      <a:pt x="85" y="1024"/>
                    </a:lnTo>
                    <a:cubicBezTo>
                      <a:pt x="99" y="1099"/>
                      <a:pt x="161" y="1139"/>
                      <a:pt x="222" y="1139"/>
                    </a:cubicBezTo>
                    <a:cubicBezTo>
                      <a:pt x="270" y="1139"/>
                      <a:pt x="317" y="1114"/>
                      <a:pt x="338" y="1061"/>
                    </a:cubicBezTo>
                    <a:lnTo>
                      <a:pt x="77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43"/>
              <p:cNvSpPr/>
              <p:nvPr/>
            </p:nvSpPr>
            <p:spPr>
              <a:xfrm>
                <a:off x="4887405" y="1777914"/>
                <a:ext cx="352837" cy="155841"/>
              </a:xfrm>
              <a:custGeom>
                <a:avLst/>
                <a:gdLst/>
                <a:ahLst/>
                <a:cxnLst/>
                <a:rect l="l" t="t" r="r" b="b"/>
                <a:pathLst>
                  <a:path w="3713" h="1640" extrusionOk="0">
                    <a:moveTo>
                      <a:pt x="2054" y="0"/>
                    </a:moveTo>
                    <a:cubicBezTo>
                      <a:pt x="1926" y="0"/>
                      <a:pt x="1788" y="8"/>
                      <a:pt x="1640" y="25"/>
                    </a:cubicBezTo>
                    <a:cubicBezTo>
                      <a:pt x="1" y="218"/>
                      <a:pt x="73" y="1640"/>
                      <a:pt x="73" y="1640"/>
                    </a:cubicBezTo>
                    <a:lnTo>
                      <a:pt x="3712" y="1230"/>
                    </a:lnTo>
                    <a:cubicBezTo>
                      <a:pt x="3712" y="1230"/>
                      <a:pt x="3661" y="0"/>
                      <a:pt x="20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43"/>
              <p:cNvSpPr/>
              <p:nvPr/>
            </p:nvSpPr>
            <p:spPr>
              <a:xfrm>
                <a:off x="4882844" y="1842912"/>
                <a:ext cx="383626" cy="162113"/>
              </a:xfrm>
              <a:custGeom>
                <a:avLst/>
                <a:gdLst/>
                <a:ahLst/>
                <a:cxnLst/>
                <a:rect l="l" t="t" r="r" b="b"/>
                <a:pathLst>
                  <a:path w="4037" h="1706" extrusionOk="0">
                    <a:moveTo>
                      <a:pt x="2176" y="1"/>
                    </a:moveTo>
                    <a:cubicBezTo>
                      <a:pt x="818" y="1"/>
                      <a:pt x="160" y="731"/>
                      <a:pt x="25" y="884"/>
                    </a:cubicBezTo>
                    <a:cubicBezTo>
                      <a:pt x="13" y="896"/>
                      <a:pt x="1" y="920"/>
                      <a:pt x="1" y="944"/>
                    </a:cubicBezTo>
                    <a:lnTo>
                      <a:pt x="25" y="1619"/>
                    </a:lnTo>
                    <a:cubicBezTo>
                      <a:pt x="25" y="1672"/>
                      <a:pt x="70" y="1705"/>
                      <a:pt x="118" y="1705"/>
                    </a:cubicBezTo>
                    <a:cubicBezTo>
                      <a:pt x="136" y="1705"/>
                      <a:pt x="153" y="1701"/>
                      <a:pt x="169" y="1691"/>
                    </a:cubicBezTo>
                    <a:cubicBezTo>
                      <a:pt x="493" y="1494"/>
                      <a:pt x="1418" y="1008"/>
                      <a:pt x="2607" y="1008"/>
                    </a:cubicBezTo>
                    <a:cubicBezTo>
                      <a:pt x="3014" y="1008"/>
                      <a:pt x="3451" y="1065"/>
                      <a:pt x="3905" y="1209"/>
                    </a:cubicBezTo>
                    <a:cubicBezTo>
                      <a:pt x="3916" y="1213"/>
                      <a:pt x="3927" y="1215"/>
                      <a:pt x="3937" y="1215"/>
                    </a:cubicBezTo>
                    <a:cubicBezTo>
                      <a:pt x="3994" y="1215"/>
                      <a:pt x="4036" y="1164"/>
                      <a:pt x="4026" y="1113"/>
                    </a:cubicBezTo>
                    <a:lnTo>
                      <a:pt x="3869" y="377"/>
                    </a:lnTo>
                    <a:cubicBezTo>
                      <a:pt x="3869" y="342"/>
                      <a:pt x="3845" y="318"/>
                      <a:pt x="3809" y="305"/>
                    </a:cubicBezTo>
                    <a:cubicBezTo>
                      <a:pt x="3179" y="85"/>
                      <a:pt x="2637" y="1"/>
                      <a:pt x="21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50" name="Google Shape;450;p43"/>
          <p:cNvGrpSpPr/>
          <p:nvPr/>
        </p:nvGrpSpPr>
        <p:grpSpPr>
          <a:xfrm>
            <a:off x="199390" y="2310765"/>
            <a:ext cx="1068070" cy="2041525"/>
            <a:chOff x="1100600" y="1202625"/>
            <a:chExt cx="2166704" cy="3564241"/>
          </a:xfrm>
        </p:grpSpPr>
        <p:sp>
          <p:nvSpPr>
            <p:cNvPr id="451" name="Google Shape;451;p43"/>
            <p:cNvSpPr/>
            <p:nvPr/>
          </p:nvSpPr>
          <p:spPr>
            <a:xfrm>
              <a:off x="1217388" y="2392733"/>
              <a:ext cx="257715" cy="225969"/>
            </a:xfrm>
            <a:custGeom>
              <a:avLst/>
              <a:gdLst/>
              <a:ahLst/>
              <a:cxnLst/>
              <a:rect l="l" t="t" r="r" b="b"/>
              <a:pathLst>
                <a:path w="2712" h="2378" extrusionOk="0">
                  <a:moveTo>
                    <a:pt x="1357" y="1"/>
                  </a:moveTo>
                  <a:cubicBezTo>
                    <a:pt x="1148" y="1"/>
                    <a:pt x="938" y="56"/>
                    <a:pt x="748" y="171"/>
                  </a:cubicBezTo>
                  <a:cubicBezTo>
                    <a:pt x="181" y="520"/>
                    <a:pt x="1" y="1243"/>
                    <a:pt x="350" y="1810"/>
                  </a:cubicBezTo>
                  <a:cubicBezTo>
                    <a:pt x="572" y="2175"/>
                    <a:pt x="966" y="2378"/>
                    <a:pt x="1368" y="2378"/>
                  </a:cubicBezTo>
                  <a:cubicBezTo>
                    <a:pt x="1577" y="2378"/>
                    <a:pt x="1787" y="2323"/>
                    <a:pt x="1977" y="2207"/>
                  </a:cubicBezTo>
                  <a:cubicBezTo>
                    <a:pt x="2543" y="1858"/>
                    <a:pt x="2712" y="1135"/>
                    <a:pt x="2374" y="568"/>
                  </a:cubicBezTo>
                  <a:cubicBezTo>
                    <a:pt x="2152" y="204"/>
                    <a:pt x="1758" y="1"/>
                    <a:pt x="1357" y="1"/>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43"/>
            <p:cNvSpPr/>
            <p:nvPr/>
          </p:nvSpPr>
          <p:spPr>
            <a:xfrm>
              <a:off x="1365059" y="2422667"/>
              <a:ext cx="255529" cy="163823"/>
            </a:xfrm>
            <a:custGeom>
              <a:avLst/>
              <a:gdLst/>
              <a:ahLst/>
              <a:cxnLst/>
              <a:rect l="l" t="t" r="r" b="b"/>
              <a:pathLst>
                <a:path w="2689" h="1724" extrusionOk="0">
                  <a:moveTo>
                    <a:pt x="2472" y="1"/>
                  </a:moveTo>
                  <a:lnTo>
                    <a:pt x="206" y="338"/>
                  </a:lnTo>
                  <a:lnTo>
                    <a:pt x="1" y="1724"/>
                  </a:lnTo>
                  <a:lnTo>
                    <a:pt x="2688" y="1254"/>
                  </a:lnTo>
                  <a:lnTo>
                    <a:pt x="2472" y="1"/>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43"/>
            <p:cNvSpPr/>
            <p:nvPr/>
          </p:nvSpPr>
          <p:spPr>
            <a:xfrm>
              <a:off x="1100600" y="1202625"/>
              <a:ext cx="266837" cy="1535034"/>
            </a:xfrm>
            <a:custGeom>
              <a:avLst/>
              <a:gdLst/>
              <a:ahLst/>
              <a:cxnLst/>
              <a:rect l="l" t="t" r="r" b="b"/>
              <a:pathLst>
                <a:path w="2808" h="16154" extrusionOk="0">
                  <a:moveTo>
                    <a:pt x="974" y="1"/>
                  </a:moveTo>
                  <a:cubicBezTo>
                    <a:pt x="936" y="1"/>
                    <a:pt x="897" y="2"/>
                    <a:pt x="856" y="6"/>
                  </a:cubicBezTo>
                  <a:cubicBezTo>
                    <a:pt x="856" y="6"/>
                    <a:pt x="1" y="66"/>
                    <a:pt x="205" y="921"/>
                  </a:cubicBezTo>
                  <a:cubicBezTo>
                    <a:pt x="374" y="1657"/>
                    <a:pt x="2398" y="16153"/>
                    <a:pt x="2398" y="16153"/>
                  </a:cubicBezTo>
                  <a:lnTo>
                    <a:pt x="2808" y="16153"/>
                  </a:lnTo>
                  <a:lnTo>
                    <a:pt x="1712" y="921"/>
                  </a:lnTo>
                  <a:cubicBezTo>
                    <a:pt x="1712" y="921"/>
                    <a:pt x="1867" y="1"/>
                    <a:pt x="97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43"/>
            <p:cNvSpPr/>
            <p:nvPr/>
          </p:nvSpPr>
          <p:spPr>
            <a:xfrm>
              <a:off x="1286092" y="2728271"/>
              <a:ext cx="121540" cy="43712"/>
            </a:xfrm>
            <a:custGeom>
              <a:avLst/>
              <a:gdLst/>
              <a:ahLst/>
              <a:cxnLst/>
              <a:rect l="l" t="t" r="r" b="b"/>
              <a:pathLst>
                <a:path w="1279" h="460" extrusionOk="0">
                  <a:moveTo>
                    <a:pt x="1105" y="1"/>
                  </a:moveTo>
                  <a:cubicBezTo>
                    <a:pt x="1099" y="1"/>
                    <a:pt x="1092" y="1"/>
                    <a:pt x="1085" y="2"/>
                  </a:cubicBezTo>
                  <a:lnTo>
                    <a:pt x="157" y="87"/>
                  </a:lnTo>
                  <a:cubicBezTo>
                    <a:pt x="61" y="87"/>
                    <a:pt x="1" y="171"/>
                    <a:pt x="1" y="267"/>
                  </a:cubicBezTo>
                  <a:cubicBezTo>
                    <a:pt x="1" y="376"/>
                    <a:pt x="85" y="460"/>
                    <a:pt x="181" y="460"/>
                  </a:cubicBezTo>
                  <a:lnTo>
                    <a:pt x="1121" y="376"/>
                  </a:lnTo>
                  <a:cubicBezTo>
                    <a:pt x="1206" y="363"/>
                    <a:pt x="1278" y="279"/>
                    <a:pt x="1278" y="183"/>
                  </a:cubicBezTo>
                  <a:cubicBezTo>
                    <a:pt x="1278" y="81"/>
                    <a:pt x="1203" y="1"/>
                    <a:pt x="1105" y="1"/>
                  </a:cubicBezTo>
                  <a:close/>
                </a:path>
              </a:pathLst>
            </a:custGeom>
            <a:solidFill>
              <a:srgbClr val="FADE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43"/>
            <p:cNvSpPr/>
            <p:nvPr/>
          </p:nvSpPr>
          <p:spPr>
            <a:xfrm>
              <a:off x="1421219" y="2120388"/>
              <a:ext cx="616158" cy="481017"/>
            </a:xfrm>
            <a:custGeom>
              <a:avLst/>
              <a:gdLst/>
              <a:ahLst/>
              <a:cxnLst/>
              <a:rect l="l" t="t" r="r" b="b"/>
              <a:pathLst>
                <a:path w="6484" h="5062" extrusionOk="0">
                  <a:moveTo>
                    <a:pt x="4230" y="1"/>
                  </a:moveTo>
                  <a:lnTo>
                    <a:pt x="3676" y="2278"/>
                  </a:lnTo>
                  <a:lnTo>
                    <a:pt x="1" y="2760"/>
                  </a:lnTo>
                  <a:lnTo>
                    <a:pt x="290" y="5062"/>
                  </a:lnTo>
                  <a:lnTo>
                    <a:pt x="4760" y="4483"/>
                  </a:lnTo>
                  <a:cubicBezTo>
                    <a:pt x="5231" y="4423"/>
                    <a:pt x="5628" y="4074"/>
                    <a:pt x="5737" y="3603"/>
                  </a:cubicBezTo>
                  <a:lnTo>
                    <a:pt x="6484" y="542"/>
                  </a:lnTo>
                  <a:lnTo>
                    <a:pt x="423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43"/>
            <p:cNvSpPr/>
            <p:nvPr/>
          </p:nvSpPr>
          <p:spPr>
            <a:xfrm>
              <a:off x="1765880" y="2021751"/>
              <a:ext cx="842894" cy="870524"/>
            </a:xfrm>
            <a:custGeom>
              <a:avLst/>
              <a:gdLst/>
              <a:ahLst/>
              <a:cxnLst/>
              <a:rect l="l" t="t" r="r" b="b"/>
              <a:pathLst>
                <a:path w="8870" h="9161" extrusionOk="0">
                  <a:moveTo>
                    <a:pt x="4004" y="1"/>
                  </a:moveTo>
                  <a:cubicBezTo>
                    <a:pt x="3738" y="1"/>
                    <a:pt x="3424" y="30"/>
                    <a:pt x="3061" y="110"/>
                  </a:cubicBezTo>
                  <a:cubicBezTo>
                    <a:pt x="3061" y="110"/>
                    <a:pt x="1122" y="110"/>
                    <a:pt x="567" y="1111"/>
                  </a:cubicBezTo>
                  <a:cubicBezTo>
                    <a:pt x="0" y="2135"/>
                    <a:pt x="3001" y="5436"/>
                    <a:pt x="3326" y="9161"/>
                  </a:cubicBezTo>
                  <a:lnTo>
                    <a:pt x="8870" y="8630"/>
                  </a:lnTo>
                  <a:cubicBezTo>
                    <a:pt x="8870" y="8630"/>
                    <a:pt x="7086" y="1255"/>
                    <a:pt x="5158" y="255"/>
                  </a:cubicBezTo>
                  <a:cubicBezTo>
                    <a:pt x="5158" y="255"/>
                    <a:pt x="4783" y="1"/>
                    <a:pt x="40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43"/>
            <p:cNvSpPr/>
            <p:nvPr/>
          </p:nvSpPr>
          <p:spPr>
            <a:xfrm>
              <a:off x="1193346" y="2445568"/>
              <a:ext cx="253153" cy="226730"/>
            </a:xfrm>
            <a:custGeom>
              <a:avLst/>
              <a:gdLst/>
              <a:ahLst/>
              <a:cxnLst/>
              <a:rect l="l" t="t" r="r" b="b"/>
              <a:pathLst>
                <a:path w="2664" h="2386" extrusionOk="0">
                  <a:moveTo>
                    <a:pt x="1336" y="1"/>
                  </a:moveTo>
                  <a:cubicBezTo>
                    <a:pt x="1213" y="1"/>
                    <a:pt x="1088" y="20"/>
                    <a:pt x="964" y="61"/>
                  </a:cubicBezTo>
                  <a:cubicBezTo>
                    <a:pt x="338" y="266"/>
                    <a:pt x="0" y="941"/>
                    <a:pt x="206" y="1567"/>
                  </a:cubicBezTo>
                  <a:cubicBezTo>
                    <a:pt x="370" y="2062"/>
                    <a:pt x="840" y="2385"/>
                    <a:pt x="1337" y="2385"/>
                  </a:cubicBezTo>
                  <a:cubicBezTo>
                    <a:pt x="1458" y="2385"/>
                    <a:pt x="1580" y="2366"/>
                    <a:pt x="1700" y="2326"/>
                  </a:cubicBezTo>
                  <a:cubicBezTo>
                    <a:pt x="2326" y="2122"/>
                    <a:pt x="2664" y="1447"/>
                    <a:pt x="2458" y="820"/>
                  </a:cubicBezTo>
                  <a:cubicBezTo>
                    <a:pt x="2295" y="318"/>
                    <a:pt x="1835" y="1"/>
                    <a:pt x="1336" y="1"/>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43"/>
            <p:cNvSpPr/>
            <p:nvPr/>
          </p:nvSpPr>
          <p:spPr>
            <a:xfrm>
              <a:off x="1320491" y="2518928"/>
              <a:ext cx="264557" cy="137501"/>
            </a:xfrm>
            <a:custGeom>
              <a:avLst/>
              <a:gdLst/>
              <a:ahLst/>
              <a:cxnLst/>
              <a:rect l="l" t="t" r="r" b="b"/>
              <a:pathLst>
                <a:path w="2784" h="1447" extrusionOk="0">
                  <a:moveTo>
                    <a:pt x="506" y="0"/>
                  </a:moveTo>
                  <a:lnTo>
                    <a:pt x="0" y="1289"/>
                  </a:lnTo>
                  <a:lnTo>
                    <a:pt x="2711" y="1446"/>
                  </a:lnTo>
                  <a:lnTo>
                    <a:pt x="2783" y="180"/>
                  </a:lnTo>
                  <a:lnTo>
                    <a:pt x="506" y="0"/>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43"/>
            <p:cNvSpPr/>
            <p:nvPr/>
          </p:nvSpPr>
          <p:spPr>
            <a:xfrm>
              <a:off x="1657170" y="4454137"/>
              <a:ext cx="168389" cy="186724"/>
            </a:xfrm>
            <a:custGeom>
              <a:avLst/>
              <a:gdLst/>
              <a:ahLst/>
              <a:cxnLst/>
              <a:rect l="l" t="t" r="r" b="b"/>
              <a:pathLst>
                <a:path w="1772" h="1965" extrusionOk="0">
                  <a:moveTo>
                    <a:pt x="204" y="0"/>
                  </a:moveTo>
                  <a:lnTo>
                    <a:pt x="0" y="1784"/>
                  </a:lnTo>
                  <a:lnTo>
                    <a:pt x="1578" y="1964"/>
                  </a:lnTo>
                  <a:lnTo>
                    <a:pt x="1771" y="145"/>
                  </a:lnTo>
                  <a:lnTo>
                    <a:pt x="204" y="0"/>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43"/>
            <p:cNvSpPr/>
            <p:nvPr/>
          </p:nvSpPr>
          <p:spPr>
            <a:xfrm>
              <a:off x="1350425" y="4571400"/>
              <a:ext cx="488821" cy="177127"/>
            </a:xfrm>
            <a:custGeom>
              <a:avLst/>
              <a:gdLst/>
              <a:ahLst/>
              <a:cxnLst/>
              <a:rect l="l" t="t" r="r" b="b"/>
              <a:pathLst>
                <a:path w="5144" h="1864" extrusionOk="0">
                  <a:moveTo>
                    <a:pt x="3105" y="0"/>
                  </a:moveTo>
                  <a:cubicBezTo>
                    <a:pt x="3082" y="0"/>
                    <a:pt x="3058" y="6"/>
                    <a:pt x="3035" y="20"/>
                  </a:cubicBezTo>
                  <a:lnTo>
                    <a:pt x="408" y="1188"/>
                  </a:lnTo>
                  <a:cubicBezTo>
                    <a:pt x="240" y="1260"/>
                    <a:pt x="119" y="1393"/>
                    <a:pt x="58" y="1550"/>
                  </a:cubicBezTo>
                  <a:cubicBezTo>
                    <a:pt x="1" y="1701"/>
                    <a:pt x="99" y="1864"/>
                    <a:pt x="258" y="1864"/>
                  </a:cubicBezTo>
                  <a:cubicBezTo>
                    <a:pt x="263" y="1864"/>
                    <a:pt x="269" y="1863"/>
                    <a:pt x="275" y="1863"/>
                  </a:cubicBezTo>
                  <a:lnTo>
                    <a:pt x="4830" y="1731"/>
                  </a:lnTo>
                  <a:cubicBezTo>
                    <a:pt x="4999" y="1731"/>
                    <a:pt x="5144" y="1574"/>
                    <a:pt x="5132" y="1393"/>
                  </a:cubicBezTo>
                  <a:lnTo>
                    <a:pt x="5060" y="513"/>
                  </a:lnTo>
                  <a:cubicBezTo>
                    <a:pt x="5060" y="502"/>
                    <a:pt x="5047" y="489"/>
                    <a:pt x="5047" y="478"/>
                  </a:cubicBezTo>
                  <a:lnTo>
                    <a:pt x="4999" y="345"/>
                  </a:lnTo>
                  <a:cubicBezTo>
                    <a:pt x="4976" y="284"/>
                    <a:pt x="4920" y="252"/>
                    <a:pt x="4860" y="252"/>
                  </a:cubicBezTo>
                  <a:cubicBezTo>
                    <a:pt x="4825" y="252"/>
                    <a:pt x="4789" y="262"/>
                    <a:pt x="4758" y="285"/>
                  </a:cubicBezTo>
                  <a:cubicBezTo>
                    <a:pt x="4617" y="393"/>
                    <a:pt x="4378" y="531"/>
                    <a:pt x="4024" y="531"/>
                  </a:cubicBezTo>
                  <a:cubicBezTo>
                    <a:pt x="3985" y="531"/>
                    <a:pt x="3945" y="529"/>
                    <a:pt x="3903" y="526"/>
                  </a:cubicBezTo>
                  <a:cubicBezTo>
                    <a:pt x="3469" y="489"/>
                    <a:pt x="3312" y="261"/>
                    <a:pt x="3252" y="104"/>
                  </a:cubicBezTo>
                  <a:cubicBezTo>
                    <a:pt x="3226" y="43"/>
                    <a:pt x="3167" y="0"/>
                    <a:pt x="31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43"/>
            <p:cNvSpPr/>
            <p:nvPr/>
          </p:nvSpPr>
          <p:spPr>
            <a:xfrm>
              <a:off x="2992292" y="4472477"/>
              <a:ext cx="238329" cy="186629"/>
            </a:xfrm>
            <a:custGeom>
              <a:avLst/>
              <a:gdLst/>
              <a:ahLst/>
              <a:cxnLst/>
              <a:rect l="l" t="t" r="r" b="b"/>
              <a:pathLst>
                <a:path w="2508" h="1964" extrusionOk="0">
                  <a:moveTo>
                    <a:pt x="1" y="0"/>
                  </a:moveTo>
                  <a:lnTo>
                    <a:pt x="928" y="1784"/>
                  </a:lnTo>
                  <a:lnTo>
                    <a:pt x="2507" y="1964"/>
                  </a:lnTo>
                  <a:lnTo>
                    <a:pt x="1579" y="145"/>
                  </a:lnTo>
                  <a:lnTo>
                    <a:pt x="1" y="0"/>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43"/>
            <p:cNvSpPr/>
            <p:nvPr/>
          </p:nvSpPr>
          <p:spPr>
            <a:xfrm>
              <a:off x="2756626" y="4590215"/>
              <a:ext cx="510678" cy="176651"/>
            </a:xfrm>
            <a:custGeom>
              <a:avLst/>
              <a:gdLst/>
              <a:ahLst/>
              <a:cxnLst/>
              <a:rect l="l" t="t" r="r" b="b"/>
              <a:pathLst>
                <a:path w="5374" h="1859" extrusionOk="0">
                  <a:moveTo>
                    <a:pt x="3102" y="0"/>
                  </a:moveTo>
                  <a:cubicBezTo>
                    <a:pt x="3080" y="0"/>
                    <a:pt x="3057" y="5"/>
                    <a:pt x="3035" y="14"/>
                  </a:cubicBezTo>
                  <a:lnTo>
                    <a:pt x="408" y="1183"/>
                  </a:lnTo>
                  <a:cubicBezTo>
                    <a:pt x="240" y="1255"/>
                    <a:pt x="119" y="1388"/>
                    <a:pt x="58" y="1544"/>
                  </a:cubicBezTo>
                  <a:cubicBezTo>
                    <a:pt x="1" y="1696"/>
                    <a:pt x="111" y="1858"/>
                    <a:pt x="259" y="1858"/>
                  </a:cubicBezTo>
                  <a:cubicBezTo>
                    <a:pt x="264" y="1858"/>
                    <a:pt x="270" y="1858"/>
                    <a:pt x="275" y="1858"/>
                  </a:cubicBezTo>
                  <a:lnTo>
                    <a:pt x="5060" y="1677"/>
                  </a:lnTo>
                  <a:cubicBezTo>
                    <a:pt x="5240" y="1665"/>
                    <a:pt x="5373" y="1509"/>
                    <a:pt x="5360" y="1340"/>
                  </a:cubicBezTo>
                  <a:lnTo>
                    <a:pt x="5060" y="508"/>
                  </a:lnTo>
                  <a:cubicBezTo>
                    <a:pt x="5060" y="496"/>
                    <a:pt x="5047" y="484"/>
                    <a:pt x="5047" y="472"/>
                  </a:cubicBezTo>
                  <a:lnTo>
                    <a:pt x="4999" y="339"/>
                  </a:lnTo>
                  <a:cubicBezTo>
                    <a:pt x="4976" y="284"/>
                    <a:pt x="4915" y="249"/>
                    <a:pt x="4853" y="249"/>
                  </a:cubicBezTo>
                  <a:cubicBezTo>
                    <a:pt x="4820" y="249"/>
                    <a:pt x="4787" y="259"/>
                    <a:pt x="4758" y="280"/>
                  </a:cubicBezTo>
                  <a:cubicBezTo>
                    <a:pt x="4617" y="388"/>
                    <a:pt x="4378" y="526"/>
                    <a:pt x="4023" y="526"/>
                  </a:cubicBezTo>
                  <a:cubicBezTo>
                    <a:pt x="3985" y="526"/>
                    <a:pt x="3944" y="524"/>
                    <a:pt x="3903" y="521"/>
                  </a:cubicBezTo>
                  <a:cubicBezTo>
                    <a:pt x="3469" y="484"/>
                    <a:pt x="3312" y="255"/>
                    <a:pt x="3252" y="98"/>
                  </a:cubicBezTo>
                  <a:cubicBezTo>
                    <a:pt x="3225" y="36"/>
                    <a:pt x="3166" y="0"/>
                    <a:pt x="31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43"/>
            <p:cNvSpPr/>
            <p:nvPr/>
          </p:nvSpPr>
          <p:spPr>
            <a:xfrm>
              <a:off x="1922769" y="1860397"/>
              <a:ext cx="240610" cy="286310"/>
            </a:xfrm>
            <a:custGeom>
              <a:avLst/>
              <a:gdLst/>
              <a:ahLst/>
              <a:cxnLst/>
              <a:rect l="l" t="t" r="r" b="b"/>
              <a:pathLst>
                <a:path w="2532" h="3013" extrusionOk="0">
                  <a:moveTo>
                    <a:pt x="2157" y="1"/>
                  </a:moveTo>
                  <a:lnTo>
                    <a:pt x="1" y="351"/>
                  </a:lnTo>
                  <a:lnTo>
                    <a:pt x="277" y="2086"/>
                  </a:lnTo>
                  <a:cubicBezTo>
                    <a:pt x="365" y="2634"/>
                    <a:pt x="833" y="3013"/>
                    <a:pt x="1370" y="3013"/>
                  </a:cubicBezTo>
                  <a:cubicBezTo>
                    <a:pt x="1423" y="3013"/>
                    <a:pt x="1477" y="3009"/>
                    <a:pt x="1531" y="3002"/>
                  </a:cubicBezTo>
                  <a:cubicBezTo>
                    <a:pt x="2122" y="2905"/>
                    <a:pt x="2531" y="2338"/>
                    <a:pt x="2435" y="1748"/>
                  </a:cubicBezTo>
                  <a:lnTo>
                    <a:pt x="2157" y="1"/>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43"/>
            <p:cNvSpPr/>
            <p:nvPr/>
          </p:nvSpPr>
          <p:spPr>
            <a:xfrm>
              <a:off x="1937593" y="1928055"/>
              <a:ext cx="234908" cy="118211"/>
            </a:xfrm>
            <a:custGeom>
              <a:avLst/>
              <a:gdLst/>
              <a:ahLst/>
              <a:cxnLst/>
              <a:rect l="l" t="t" r="r" b="b"/>
              <a:pathLst>
                <a:path w="2472" h="1244" extrusionOk="0">
                  <a:moveTo>
                    <a:pt x="2098" y="0"/>
                  </a:moveTo>
                  <a:lnTo>
                    <a:pt x="1" y="603"/>
                  </a:lnTo>
                  <a:cubicBezTo>
                    <a:pt x="1" y="603"/>
                    <a:pt x="370" y="1244"/>
                    <a:pt x="1131" y="1244"/>
                  </a:cubicBezTo>
                  <a:cubicBezTo>
                    <a:pt x="1261" y="1244"/>
                    <a:pt x="1403" y="1225"/>
                    <a:pt x="1556" y="1181"/>
                  </a:cubicBezTo>
                  <a:cubicBezTo>
                    <a:pt x="2472" y="903"/>
                    <a:pt x="2098" y="0"/>
                    <a:pt x="2098" y="0"/>
                  </a:cubicBezTo>
                  <a:close/>
                </a:path>
              </a:pathLst>
            </a:custGeom>
            <a:solidFill>
              <a:srgbClr val="F5B9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43"/>
            <p:cNvSpPr/>
            <p:nvPr/>
          </p:nvSpPr>
          <p:spPr>
            <a:xfrm>
              <a:off x="1838100" y="1571327"/>
              <a:ext cx="371082" cy="439681"/>
            </a:xfrm>
            <a:custGeom>
              <a:avLst/>
              <a:gdLst/>
              <a:ahLst/>
              <a:cxnLst/>
              <a:rect l="l" t="t" r="r" b="b"/>
              <a:pathLst>
                <a:path w="3905" h="4627" extrusionOk="0">
                  <a:moveTo>
                    <a:pt x="2022" y="1"/>
                  </a:moveTo>
                  <a:cubicBezTo>
                    <a:pt x="1979" y="1"/>
                    <a:pt x="1935" y="3"/>
                    <a:pt x="1892" y="6"/>
                  </a:cubicBezTo>
                  <a:lnTo>
                    <a:pt x="1699" y="18"/>
                  </a:lnTo>
                  <a:cubicBezTo>
                    <a:pt x="723" y="78"/>
                    <a:pt x="0" y="922"/>
                    <a:pt x="60" y="1886"/>
                  </a:cubicBezTo>
                  <a:lnTo>
                    <a:pt x="132" y="2994"/>
                  </a:lnTo>
                  <a:cubicBezTo>
                    <a:pt x="201" y="3915"/>
                    <a:pt x="973" y="4627"/>
                    <a:pt x="1881" y="4627"/>
                  </a:cubicBezTo>
                  <a:cubicBezTo>
                    <a:pt x="1925" y="4627"/>
                    <a:pt x="1968" y="4625"/>
                    <a:pt x="2012" y="4622"/>
                  </a:cubicBezTo>
                  <a:lnTo>
                    <a:pt x="2205" y="4609"/>
                  </a:lnTo>
                  <a:cubicBezTo>
                    <a:pt x="3169" y="4549"/>
                    <a:pt x="3904" y="3706"/>
                    <a:pt x="3844" y="2742"/>
                  </a:cubicBezTo>
                  <a:lnTo>
                    <a:pt x="3760" y="1633"/>
                  </a:lnTo>
                  <a:cubicBezTo>
                    <a:pt x="3702" y="713"/>
                    <a:pt x="2931" y="1"/>
                    <a:pt x="2022" y="1"/>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43"/>
            <p:cNvSpPr/>
            <p:nvPr/>
          </p:nvSpPr>
          <p:spPr>
            <a:xfrm>
              <a:off x="1838100" y="1571327"/>
              <a:ext cx="371082" cy="439681"/>
            </a:xfrm>
            <a:custGeom>
              <a:avLst/>
              <a:gdLst/>
              <a:ahLst/>
              <a:cxnLst/>
              <a:rect l="l" t="t" r="r" b="b"/>
              <a:pathLst>
                <a:path w="3905" h="4627" extrusionOk="0">
                  <a:moveTo>
                    <a:pt x="2022" y="1"/>
                  </a:moveTo>
                  <a:cubicBezTo>
                    <a:pt x="1979" y="1"/>
                    <a:pt x="1935" y="3"/>
                    <a:pt x="1892" y="6"/>
                  </a:cubicBezTo>
                  <a:lnTo>
                    <a:pt x="1699" y="18"/>
                  </a:lnTo>
                  <a:cubicBezTo>
                    <a:pt x="723" y="78"/>
                    <a:pt x="0" y="922"/>
                    <a:pt x="60" y="1886"/>
                  </a:cubicBezTo>
                  <a:lnTo>
                    <a:pt x="132" y="2994"/>
                  </a:lnTo>
                  <a:cubicBezTo>
                    <a:pt x="201" y="3915"/>
                    <a:pt x="973" y="4627"/>
                    <a:pt x="1881" y="4627"/>
                  </a:cubicBezTo>
                  <a:cubicBezTo>
                    <a:pt x="1925" y="4627"/>
                    <a:pt x="1968" y="4625"/>
                    <a:pt x="2012" y="4622"/>
                  </a:cubicBezTo>
                  <a:lnTo>
                    <a:pt x="2205" y="4609"/>
                  </a:lnTo>
                  <a:cubicBezTo>
                    <a:pt x="3169" y="4549"/>
                    <a:pt x="3904" y="3706"/>
                    <a:pt x="3844" y="2742"/>
                  </a:cubicBezTo>
                  <a:lnTo>
                    <a:pt x="3760" y="1633"/>
                  </a:lnTo>
                  <a:cubicBezTo>
                    <a:pt x="3702" y="713"/>
                    <a:pt x="2931" y="1"/>
                    <a:pt x="2022" y="1"/>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43"/>
            <p:cNvSpPr/>
            <p:nvPr/>
          </p:nvSpPr>
          <p:spPr>
            <a:xfrm>
              <a:off x="1785361" y="1510510"/>
              <a:ext cx="381440" cy="359099"/>
            </a:xfrm>
            <a:custGeom>
              <a:avLst/>
              <a:gdLst/>
              <a:ahLst/>
              <a:cxnLst/>
              <a:rect l="l" t="t" r="r" b="b"/>
              <a:pathLst>
                <a:path w="4014" h="3779" extrusionOk="0">
                  <a:moveTo>
                    <a:pt x="3265" y="1"/>
                  </a:moveTo>
                  <a:cubicBezTo>
                    <a:pt x="2302" y="1"/>
                    <a:pt x="651" y="646"/>
                    <a:pt x="651" y="646"/>
                  </a:cubicBezTo>
                  <a:lnTo>
                    <a:pt x="1" y="2056"/>
                  </a:lnTo>
                  <a:lnTo>
                    <a:pt x="687" y="3779"/>
                  </a:lnTo>
                  <a:lnTo>
                    <a:pt x="1049" y="3743"/>
                  </a:lnTo>
                  <a:cubicBezTo>
                    <a:pt x="1278" y="3683"/>
                    <a:pt x="1603" y="3538"/>
                    <a:pt x="1567" y="3310"/>
                  </a:cubicBezTo>
                  <a:lnTo>
                    <a:pt x="1434" y="2815"/>
                  </a:lnTo>
                  <a:cubicBezTo>
                    <a:pt x="1434" y="2815"/>
                    <a:pt x="1712" y="2321"/>
                    <a:pt x="1399" y="1960"/>
                  </a:cubicBezTo>
                  <a:cubicBezTo>
                    <a:pt x="1338" y="1899"/>
                    <a:pt x="1314" y="1815"/>
                    <a:pt x="1326" y="1730"/>
                  </a:cubicBezTo>
                  <a:cubicBezTo>
                    <a:pt x="1347" y="1582"/>
                    <a:pt x="1424" y="1406"/>
                    <a:pt x="1712" y="1406"/>
                  </a:cubicBezTo>
                  <a:cubicBezTo>
                    <a:pt x="1752" y="1406"/>
                    <a:pt x="1796" y="1410"/>
                    <a:pt x="1844" y="1417"/>
                  </a:cubicBezTo>
                  <a:cubicBezTo>
                    <a:pt x="2014" y="1443"/>
                    <a:pt x="2229" y="1467"/>
                    <a:pt x="2456" y="1467"/>
                  </a:cubicBezTo>
                  <a:cubicBezTo>
                    <a:pt x="3068" y="1467"/>
                    <a:pt x="3771" y="1297"/>
                    <a:pt x="3929" y="549"/>
                  </a:cubicBezTo>
                  <a:cubicBezTo>
                    <a:pt x="4013" y="140"/>
                    <a:pt x="3714" y="1"/>
                    <a:pt x="32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43"/>
            <p:cNvSpPr/>
            <p:nvPr/>
          </p:nvSpPr>
          <p:spPr>
            <a:xfrm>
              <a:off x="1780799" y="1774398"/>
              <a:ext cx="123726" cy="119541"/>
            </a:xfrm>
            <a:custGeom>
              <a:avLst/>
              <a:gdLst/>
              <a:ahLst/>
              <a:cxnLst/>
              <a:rect l="l" t="t" r="r" b="b"/>
              <a:pathLst>
                <a:path w="1302" h="1258" extrusionOk="0">
                  <a:moveTo>
                    <a:pt x="657" y="1"/>
                  </a:moveTo>
                  <a:cubicBezTo>
                    <a:pt x="643" y="1"/>
                    <a:pt x="629" y="1"/>
                    <a:pt x="615" y="2"/>
                  </a:cubicBezTo>
                  <a:cubicBezTo>
                    <a:pt x="266" y="26"/>
                    <a:pt x="1" y="327"/>
                    <a:pt x="25" y="677"/>
                  </a:cubicBezTo>
                  <a:cubicBezTo>
                    <a:pt x="48" y="1011"/>
                    <a:pt x="324" y="1257"/>
                    <a:pt x="654" y="1257"/>
                  </a:cubicBezTo>
                  <a:cubicBezTo>
                    <a:pt x="669" y="1257"/>
                    <a:pt x="684" y="1257"/>
                    <a:pt x="699" y="1256"/>
                  </a:cubicBezTo>
                  <a:cubicBezTo>
                    <a:pt x="1048" y="1231"/>
                    <a:pt x="1302" y="930"/>
                    <a:pt x="1278" y="592"/>
                  </a:cubicBezTo>
                  <a:cubicBezTo>
                    <a:pt x="1255" y="258"/>
                    <a:pt x="977" y="1"/>
                    <a:pt x="657" y="1"/>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43"/>
            <p:cNvSpPr/>
            <p:nvPr/>
          </p:nvSpPr>
          <p:spPr>
            <a:xfrm>
              <a:off x="1463601" y="2119913"/>
              <a:ext cx="900100" cy="631441"/>
            </a:xfrm>
            <a:custGeom>
              <a:avLst/>
              <a:gdLst/>
              <a:ahLst/>
              <a:cxnLst/>
              <a:rect l="l" t="t" r="r" b="b"/>
              <a:pathLst>
                <a:path w="9472" h="6645" extrusionOk="0">
                  <a:moveTo>
                    <a:pt x="8163" y="0"/>
                  </a:moveTo>
                  <a:cubicBezTo>
                    <a:pt x="7773" y="0"/>
                    <a:pt x="7390" y="195"/>
                    <a:pt x="7171" y="547"/>
                  </a:cubicBezTo>
                  <a:lnTo>
                    <a:pt x="5158" y="3753"/>
                  </a:lnTo>
                  <a:lnTo>
                    <a:pt x="254" y="3753"/>
                  </a:lnTo>
                  <a:lnTo>
                    <a:pt x="0" y="6066"/>
                  </a:lnTo>
                  <a:lnTo>
                    <a:pt x="5206" y="6633"/>
                  </a:lnTo>
                  <a:cubicBezTo>
                    <a:pt x="5243" y="6633"/>
                    <a:pt x="5291" y="6645"/>
                    <a:pt x="5326" y="6645"/>
                  </a:cubicBezTo>
                  <a:cubicBezTo>
                    <a:pt x="5725" y="6645"/>
                    <a:pt x="6098" y="6440"/>
                    <a:pt x="6315" y="6091"/>
                  </a:cubicBezTo>
                  <a:lnTo>
                    <a:pt x="9134" y="1776"/>
                  </a:lnTo>
                  <a:cubicBezTo>
                    <a:pt x="9472" y="1235"/>
                    <a:pt x="9316" y="512"/>
                    <a:pt x="8773" y="174"/>
                  </a:cubicBezTo>
                  <a:cubicBezTo>
                    <a:pt x="8584" y="56"/>
                    <a:pt x="8372" y="0"/>
                    <a:pt x="816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43"/>
            <p:cNvSpPr/>
            <p:nvPr/>
          </p:nvSpPr>
          <p:spPr>
            <a:xfrm>
              <a:off x="1622770" y="2892191"/>
              <a:ext cx="848596" cy="1603262"/>
            </a:xfrm>
            <a:custGeom>
              <a:avLst/>
              <a:gdLst/>
              <a:ahLst/>
              <a:cxnLst/>
              <a:rect l="l" t="t" r="r" b="b"/>
              <a:pathLst>
                <a:path w="8930" h="16872" extrusionOk="0">
                  <a:moveTo>
                    <a:pt x="4832" y="1"/>
                  </a:moveTo>
                  <a:lnTo>
                    <a:pt x="941" y="7508"/>
                  </a:lnTo>
                  <a:lnTo>
                    <a:pt x="1" y="16871"/>
                  </a:lnTo>
                  <a:lnTo>
                    <a:pt x="2555" y="16871"/>
                  </a:lnTo>
                  <a:lnTo>
                    <a:pt x="3868" y="8375"/>
                  </a:lnTo>
                  <a:lnTo>
                    <a:pt x="8929" y="1664"/>
                  </a:lnTo>
                  <a:lnTo>
                    <a:pt x="483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43"/>
            <p:cNvSpPr/>
            <p:nvPr/>
          </p:nvSpPr>
          <p:spPr>
            <a:xfrm>
              <a:off x="2081938" y="2841827"/>
              <a:ext cx="1139570" cy="1691350"/>
            </a:xfrm>
            <a:custGeom>
              <a:avLst/>
              <a:gdLst/>
              <a:ahLst/>
              <a:cxnLst/>
              <a:rect l="l" t="t" r="r" b="b"/>
              <a:pathLst>
                <a:path w="11992" h="17799" extrusionOk="0">
                  <a:moveTo>
                    <a:pt x="5544" y="0"/>
                  </a:moveTo>
                  <a:lnTo>
                    <a:pt x="0" y="531"/>
                  </a:lnTo>
                  <a:lnTo>
                    <a:pt x="1832" y="2892"/>
                  </a:lnTo>
                  <a:lnTo>
                    <a:pt x="4664" y="9689"/>
                  </a:lnTo>
                  <a:lnTo>
                    <a:pt x="9327" y="17798"/>
                  </a:lnTo>
                  <a:lnTo>
                    <a:pt x="11991" y="17606"/>
                  </a:lnTo>
                  <a:lnTo>
                    <a:pt x="7616" y="8881"/>
                  </a:lnTo>
                  <a:lnTo>
                    <a:pt x="554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43"/>
            <p:cNvSpPr/>
            <p:nvPr/>
          </p:nvSpPr>
          <p:spPr>
            <a:xfrm>
              <a:off x="2047539" y="2288680"/>
              <a:ext cx="285273" cy="430653"/>
            </a:xfrm>
            <a:custGeom>
              <a:avLst/>
              <a:gdLst/>
              <a:ahLst/>
              <a:cxnLst/>
              <a:rect l="l" t="t" r="r" b="b"/>
              <a:pathLst>
                <a:path w="3002" h="4532" extrusionOk="0">
                  <a:moveTo>
                    <a:pt x="2989" y="0"/>
                  </a:moveTo>
                  <a:lnTo>
                    <a:pt x="1" y="4520"/>
                  </a:lnTo>
                  <a:lnTo>
                    <a:pt x="1" y="4531"/>
                  </a:lnTo>
                  <a:lnTo>
                    <a:pt x="13" y="4531"/>
                  </a:lnTo>
                  <a:lnTo>
                    <a:pt x="3002" y="0"/>
                  </a:lnTo>
                  <a:close/>
                </a:path>
              </a:pathLst>
            </a:custGeom>
            <a:solidFill>
              <a:srgbClr val="ADB6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43"/>
            <p:cNvSpPr/>
            <p:nvPr/>
          </p:nvSpPr>
          <p:spPr>
            <a:xfrm>
              <a:off x="1952607" y="2359664"/>
              <a:ext cx="74407" cy="118116"/>
            </a:xfrm>
            <a:custGeom>
              <a:avLst/>
              <a:gdLst/>
              <a:ahLst/>
              <a:cxnLst/>
              <a:rect l="l" t="t" r="r" b="b"/>
              <a:pathLst>
                <a:path w="783" h="1243" extrusionOk="0">
                  <a:moveTo>
                    <a:pt x="771" y="1"/>
                  </a:moveTo>
                  <a:lnTo>
                    <a:pt x="12" y="1230"/>
                  </a:lnTo>
                  <a:cubicBezTo>
                    <a:pt x="0" y="1230"/>
                    <a:pt x="0" y="1242"/>
                    <a:pt x="12" y="1242"/>
                  </a:cubicBezTo>
                  <a:lnTo>
                    <a:pt x="783" y="13"/>
                  </a:lnTo>
                  <a:lnTo>
                    <a:pt x="783" y="1"/>
                  </a:lnTo>
                  <a:close/>
                </a:path>
              </a:pathLst>
            </a:custGeom>
            <a:solidFill>
              <a:srgbClr val="ADB6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6" name="Google Shape;476;p43"/>
          <p:cNvSpPr txBox="1">
            <a:spLocks noGrp="1"/>
          </p:cNvSpPr>
          <p:nvPr>
            <p:ph type="subTitle" idx="1"/>
          </p:nvPr>
        </p:nvSpPr>
        <p:spPr>
          <a:xfrm>
            <a:off x="2138257" y="649060"/>
            <a:ext cx="4867486" cy="84446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ltLang="en-GB" sz="2800" b="1">
                <a:latin typeface="幼圆" panose="02010509060101010101" pitchFamily="49" charset="-122"/>
                <a:ea typeface="幼圆" panose="02010509060101010101" pitchFamily="49" charset="-122"/>
              </a:rPr>
              <a:t>3. </a:t>
            </a:r>
            <a:r>
              <a:rPr lang="zh-CN" altLang="en-US" sz="2800" b="1">
                <a:latin typeface="幼圆" panose="02010509060101010101" pitchFamily="49" charset="-122"/>
                <a:ea typeface="幼圆" panose="02010509060101010101" pitchFamily="49" charset="-122"/>
              </a:rPr>
              <a:t>可用性</a:t>
            </a:r>
            <a:endParaRPr lang="en-US" altLang="en-GB" sz="2800" b="1">
              <a:latin typeface="幼圆" panose="02010509060101010101" pitchFamily="49" charset="-122"/>
              <a:ea typeface="幼圆" panose="02010509060101010101" pitchFamily="49" charset="-122"/>
            </a:endParaRPr>
          </a:p>
        </p:txBody>
      </p:sp>
      <p:sp>
        <p:nvSpPr>
          <p:cNvPr id="3" name="Google Shape;2053;p77">
            <a:extLst>
              <a:ext uri="{FF2B5EF4-FFF2-40B4-BE49-F238E27FC236}">
                <a16:creationId xmlns:a16="http://schemas.microsoft.com/office/drawing/2014/main" id="{4A32AB15-F3A6-CAFF-9772-0F4D50FFA43A}"/>
              </a:ext>
            </a:extLst>
          </p:cNvPr>
          <p:cNvSpPr txBox="1">
            <a:spLocks/>
          </p:cNvSpPr>
          <p:nvPr/>
        </p:nvSpPr>
        <p:spPr>
          <a:xfrm>
            <a:off x="1704470" y="1662301"/>
            <a:ext cx="5993074" cy="157352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1pPr>
            <a:lvl2pPr marR="0" lvl="1"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2pPr>
            <a:lvl3pPr marR="0" lvl="2"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3pPr>
            <a:lvl4pPr marR="0" lvl="3"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4pPr>
            <a:lvl5pPr marR="0" lvl="4"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5pPr>
            <a:lvl6pPr marR="0" lvl="5"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6pPr>
            <a:lvl7pPr marR="0" lvl="6"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7pPr>
            <a:lvl8pPr marR="0" lvl="7"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8pPr>
            <a:lvl9pPr marR="0" lvl="8"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9pPr>
          </a:lstStyle>
          <a:p>
            <a:pPr lvl="1" algn="just">
              <a:spcBef>
                <a:spcPts val="600"/>
              </a:spcBef>
              <a:spcAft>
                <a:spcPts val="600"/>
              </a:spcAft>
            </a:pPr>
            <a:r>
              <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1.</a:t>
            </a: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交互性：界面设计风格一致，简洁富有个性。</a:t>
            </a:r>
          </a:p>
          <a:p>
            <a:pPr lvl="1" algn="just">
              <a:spcBef>
                <a:spcPts val="600"/>
              </a:spcBef>
              <a:spcAft>
                <a:spcPts val="600"/>
              </a:spcAft>
            </a:pPr>
            <a:r>
              <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2.</a:t>
            </a: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高效性：导航栏用途明确、内容分布清晰，用户索取信息迅速。</a:t>
            </a:r>
          </a:p>
          <a:p>
            <a:pPr lvl="1" algn="just">
              <a:spcBef>
                <a:spcPts val="600"/>
              </a:spcBef>
              <a:spcAft>
                <a:spcPts val="600"/>
              </a:spcAft>
            </a:pPr>
            <a:r>
              <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3.</a:t>
            </a: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稳定性：在产品迭代升级的过程中修复</a:t>
            </a:r>
            <a:r>
              <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Bug</a:t>
            </a: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，使系统越来越稳定。</a:t>
            </a:r>
          </a:p>
          <a:p>
            <a:pPr lvl="1" algn="just">
              <a:spcBef>
                <a:spcPts val="600"/>
              </a:spcBef>
              <a:spcAft>
                <a:spcPts val="600"/>
              </a:spcAft>
            </a:pPr>
            <a:r>
              <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4.</a:t>
            </a: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易操作性：产品上手难度低。</a:t>
            </a:r>
          </a:p>
          <a:p>
            <a:pPr lvl="1" algn="just">
              <a:spcBef>
                <a:spcPts val="600"/>
              </a:spcBef>
              <a:spcAft>
                <a:spcPts val="600"/>
              </a:spcAft>
            </a:pPr>
            <a:r>
              <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5.</a:t>
            </a: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并发性：支持多用户在线活动。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grpSp>
        <p:nvGrpSpPr>
          <p:cNvPr id="420" name="Google Shape;420;p43"/>
          <p:cNvGrpSpPr/>
          <p:nvPr/>
        </p:nvGrpSpPr>
        <p:grpSpPr>
          <a:xfrm flipH="1">
            <a:off x="8020685" y="2492375"/>
            <a:ext cx="1087755" cy="1822450"/>
            <a:chOff x="3260267" y="1432018"/>
            <a:chExt cx="2148367" cy="3394429"/>
          </a:xfrm>
        </p:grpSpPr>
        <p:sp>
          <p:nvSpPr>
            <p:cNvPr id="421" name="Google Shape;421;p43"/>
            <p:cNvSpPr/>
            <p:nvPr/>
          </p:nvSpPr>
          <p:spPr>
            <a:xfrm>
              <a:off x="3260267" y="2986172"/>
              <a:ext cx="389423" cy="393118"/>
            </a:xfrm>
            <a:custGeom>
              <a:avLst/>
              <a:gdLst/>
              <a:ahLst/>
              <a:cxnLst/>
              <a:rect l="l" t="t" r="r" b="b"/>
              <a:pathLst>
                <a:path w="4098" h="4137" extrusionOk="0">
                  <a:moveTo>
                    <a:pt x="3119" y="0"/>
                  </a:moveTo>
                  <a:cubicBezTo>
                    <a:pt x="3035" y="0"/>
                    <a:pt x="2956" y="37"/>
                    <a:pt x="2904" y="108"/>
                  </a:cubicBezTo>
                  <a:lnTo>
                    <a:pt x="97" y="3747"/>
                  </a:lnTo>
                  <a:cubicBezTo>
                    <a:pt x="1" y="3867"/>
                    <a:pt x="73" y="4060"/>
                    <a:pt x="229" y="4108"/>
                  </a:cubicBezTo>
                  <a:cubicBezTo>
                    <a:pt x="290" y="4127"/>
                    <a:pt x="352" y="4137"/>
                    <a:pt x="414" y="4137"/>
                  </a:cubicBezTo>
                  <a:cubicBezTo>
                    <a:pt x="513" y="4137"/>
                    <a:pt x="611" y="4112"/>
                    <a:pt x="700" y="4060"/>
                  </a:cubicBezTo>
                  <a:lnTo>
                    <a:pt x="3145" y="2662"/>
                  </a:lnTo>
                  <a:cubicBezTo>
                    <a:pt x="3218" y="2627"/>
                    <a:pt x="3242" y="2530"/>
                    <a:pt x="3194" y="2445"/>
                  </a:cubicBezTo>
                  <a:cubicBezTo>
                    <a:pt x="3097" y="2301"/>
                    <a:pt x="3013" y="1952"/>
                    <a:pt x="3218" y="1602"/>
                  </a:cubicBezTo>
                  <a:cubicBezTo>
                    <a:pt x="3423" y="1253"/>
                    <a:pt x="3785" y="1265"/>
                    <a:pt x="3965" y="1216"/>
                  </a:cubicBezTo>
                  <a:cubicBezTo>
                    <a:pt x="4061" y="1192"/>
                    <a:pt x="4098" y="1084"/>
                    <a:pt x="4037" y="999"/>
                  </a:cubicBezTo>
                  <a:lnTo>
                    <a:pt x="3965" y="879"/>
                  </a:lnTo>
                  <a:cubicBezTo>
                    <a:pt x="3965" y="867"/>
                    <a:pt x="3953" y="855"/>
                    <a:pt x="3941" y="843"/>
                  </a:cubicBezTo>
                  <a:lnTo>
                    <a:pt x="3327" y="84"/>
                  </a:lnTo>
                  <a:cubicBezTo>
                    <a:pt x="3265" y="28"/>
                    <a:pt x="3190" y="0"/>
                    <a:pt x="31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22" name="Google Shape;422;p43"/>
            <p:cNvGrpSpPr/>
            <p:nvPr/>
          </p:nvGrpSpPr>
          <p:grpSpPr>
            <a:xfrm>
              <a:off x="3544301" y="1432018"/>
              <a:ext cx="1864333" cy="3394429"/>
              <a:chOff x="3544301" y="1432018"/>
              <a:chExt cx="1864333" cy="3394429"/>
            </a:xfrm>
          </p:grpSpPr>
          <p:sp>
            <p:nvSpPr>
              <p:cNvPr id="423" name="Google Shape;423;p43"/>
              <p:cNvSpPr/>
              <p:nvPr/>
            </p:nvSpPr>
            <p:spPr>
              <a:xfrm>
                <a:off x="4388136" y="1687829"/>
                <a:ext cx="555531" cy="259038"/>
              </a:xfrm>
              <a:custGeom>
                <a:avLst/>
                <a:gdLst/>
                <a:ahLst/>
                <a:cxnLst/>
                <a:rect l="l" t="t" r="r" b="b"/>
                <a:pathLst>
                  <a:path w="5846" h="2726" extrusionOk="0">
                    <a:moveTo>
                      <a:pt x="1" y="1576"/>
                    </a:moveTo>
                    <a:cubicBezTo>
                      <a:pt x="1" y="1576"/>
                      <a:pt x="1" y="1576"/>
                      <a:pt x="1" y="1576"/>
                    </a:cubicBezTo>
                    <a:lnTo>
                      <a:pt x="1" y="1576"/>
                    </a:lnTo>
                    <a:cubicBezTo>
                      <a:pt x="1" y="1576"/>
                      <a:pt x="1" y="1576"/>
                      <a:pt x="1" y="1576"/>
                    </a:cubicBezTo>
                    <a:close/>
                    <a:moveTo>
                      <a:pt x="3683" y="1"/>
                    </a:moveTo>
                    <a:cubicBezTo>
                      <a:pt x="3309" y="1"/>
                      <a:pt x="2894" y="145"/>
                      <a:pt x="2448" y="515"/>
                    </a:cubicBezTo>
                    <a:cubicBezTo>
                      <a:pt x="1279" y="1483"/>
                      <a:pt x="646" y="1689"/>
                      <a:pt x="319" y="1689"/>
                    </a:cubicBezTo>
                    <a:cubicBezTo>
                      <a:pt x="80" y="1689"/>
                      <a:pt x="4" y="1580"/>
                      <a:pt x="1" y="1576"/>
                    </a:cubicBezTo>
                    <a:lnTo>
                      <a:pt x="1" y="1576"/>
                    </a:lnTo>
                    <a:cubicBezTo>
                      <a:pt x="11" y="1590"/>
                      <a:pt x="775" y="2726"/>
                      <a:pt x="1925" y="2726"/>
                    </a:cubicBezTo>
                    <a:cubicBezTo>
                      <a:pt x="2396" y="2726"/>
                      <a:pt x="2932" y="2535"/>
                      <a:pt x="3508" y="1998"/>
                    </a:cubicBezTo>
                    <a:cubicBezTo>
                      <a:pt x="3508" y="1998"/>
                      <a:pt x="3947" y="1493"/>
                      <a:pt x="4534" y="1493"/>
                    </a:cubicBezTo>
                    <a:cubicBezTo>
                      <a:pt x="4890" y="1493"/>
                      <a:pt x="5301" y="1679"/>
                      <a:pt x="5701" y="2275"/>
                    </a:cubicBezTo>
                    <a:lnTo>
                      <a:pt x="5846" y="1829"/>
                    </a:lnTo>
                    <a:cubicBezTo>
                      <a:pt x="5846" y="1829"/>
                      <a:pt x="5016" y="1"/>
                      <a:pt x="36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43"/>
              <p:cNvSpPr/>
              <p:nvPr/>
            </p:nvSpPr>
            <p:spPr>
              <a:xfrm>
                <a:off x="4608027" y="2343605"/>
                <a:ext cx="307034" cy="473129"/>
              </a:xfrm>
              <a:custGeom>
                <a:avLst/>
                <a:gdLst/>
                <a:ahLst/>
                <a:cxnLst/>
                <a:rect l="l" t="t" r="r" b="b"/>
                <a:pathLst>
                  <a:path w="3231" h="4979" extrusionOk="0">
                    <a:moveTo>
                      <a:pt x="2387" y="1"/>
                    </a:moveTo>
                    <a:lnTo>
                      <a:pt x="1" y="2676"/>
                    </a:lnTo>
                    <a:lnTo>
                      <a:pt x="362" y="4978"/>
                    </a:lnTo>
                    <a:lnTo>
                      <a:pt x="3230" y="1797"/>
                    </a:lnTo>
                    <a:lnTo>
                      <a:pt x="2387" y="1"/>
                    </a:lnTo>
                    <a:close/>
                  </a:path>
                </a:pathLst>
              </a:custGeom>
              <a:solidFill>
                <a:srgbClr val="F1AD8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43"/>
              <p:cNvSpPr/>
              <p:nvPr/>
            </p:nvSpPr>
            <p:spPr>
              <a:xfrm>
                <a:off x="4462636" y="2211994"/>
                <a:ext cx="265792" cy="628780"/>
              </a:xfrm>
              <a:custGeom>
                <a:avLst/>
                <a:gdLst/>
                <a:ahLst/>
                <a:cxnLst/>
                <a:rect l="l" t="t" r="r" b="b"/>
                <a:pathLst>
                  <a:path w="2797" h="6617" extrusionOk="0">
                    <a:moveTo>
                      <a:pt x="1254" y="1"/>
                    </a:moveTo>
                    <a:cubicBezTo>
                      <a:pt x="989" y="3375"/>
                      <a:pt x="1" y="4712"/>
                      <a:pt x="350" y="5929"/>
                    </a:cubicBezTo>
                    <a:cubicBezTo>
                      <a:pt x="497" y="6465"/>
                      <a:pt x="809" y="6616"/>
                      <a:pt x="1114" y="6616"/>
                    </a:cubicBezTo>
                    <a:cubicBezTo>
                      <a:pt x="1509" y="6616"/>
                      <a:pt x="1892" y="6363"/>
                      <a:pt x="1892" y="6363"/>
                    </a:cubicBezTo>
                    <a:cubicBezTo>
                      <a:pt x="2796" y="3844"/>
                      <a:pt x="1940" y="133"/>
                      <a:pt x="1940" y="133"/>
                    </a:cubicBezTo>
                    <a:lnTo>
                      <a:pt x="1254" y="1"/>
                    </a:lnTo>
                    <a:close/>
                  </a:path>
                </a:pathLst>
              </a:custGeom>
              <a:solidFill>
                <a:srgbClr val="F5B9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43"/>
              <p:cNvSpPr/>
              <p:nvPr/>
            </p:nvSpPr>
            <p:spPr>
              <a:xfrm>
                <a:off x="3544301" y="3067325"/>
                <a:ext cx="1286007" cy="620513"/>
              </a:xfrm>
              <a:custGeom>
                <a:avLst/>
                <a:gdLst/>
                <a:ahLst/>
                <a:cxnLst/>
                <a:rect l="l" t="t" r="r" b="b"/>
                <a:pathLst>
                  <a:path w="13533" h="6530" extrusionOk="0">
                    <a:moveTo>
                      <a:pt x="338" y="1"/>
                    </a:moveTo>
                    <a:lnTo>
                      <a:pt x="0" y="1326"/>
                    </a:lnTo>
                    <a:lnTo>
                      <a:pt x="6254" y="6484"/>
                    </a:lnTo>
                    <a:cubicBezTo>
                      <a:pt x="6315" y="6496"/>
                      <a:pt x="6363" y="6508"/>
                      <a:pt x="6423" y="6521"/>
                    </a:cubicBezTo>
                    <a:cubicBezTo>
                      <a:pt x="6514" y="6526"/>
                      <a:pt x="6609" y="6529"/>
                      <a:pt x="6707" y="6529"/>
                    </a:cubicBezTo>
                    <a:cubicBezTo>
                      <a:pt x="9222" y="6529"/>
                      <a:pt x="13532" y="4665"/>
                      <a:pt x="13532" y="4665"/>
                    </a:cubicBezTo>
                    <a:lnTo>
                      <a:pt x="11677" y="2435"/>
                    </a:lnTo>
                    <a:cubicBezTo>
                      <a:pt x="11570" y="2361"/>
                      <a:pt x="11417" y="2328"/>
                      <a:pt x="11230" y="2328"/>
                    </a:cubicBezTo>
                    <a:cubicBezTo>
                      <a:pt x="9809" y="2328"/>
                      <a:pt x="6423" y="4218"/>
                      <a:pt x="6423" y="4218"/>
                    </a:cubicBezTo>
                    <a:cubicBezTo>
                      <a:pt x="5724" y="2496"/>
                      <a:pt x="2820" y="1724"/>
                      <a:pt x="2820" y="1724"/>
                    </a:cubicBezTo>
                    <a:lnTo>
                      <a:pt x="338" y="1"/>
                    </a:lnTo>
                    <a:close/>
                  </a:path>
                </a:pathLst>
              </a:custGeom>
              <a:solidFill>
                <a:srgbClr val="F5B9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43"/>
              <p:cNvSpPr/>
              <p:nvPr/>
            </p:nvSpPr>
            <p:spPr>
              <a:xfrm>
                <a:off x="4500362" y="1866193"/>
                <a:ext cx="163922" cy="303510"/>
              </a:xfrm>
              <a:custGeom>
                <a:avLst/>
                <a:gdLst/>
                <a:ahLst/>
                <a:cxnLst/>
                <a:rect l="l" t="t" r="r" b="b"/>
                <a:pathLst>
                  <a:path w="1725" h="3194" extrusionOk="0">
                    <a:moveTo>
                      <a:pt x="483" y="0"/>
                    </a:moveTo>
                    <a:lnTo>
                      <a:pt x="1" y="73"/>
                    </a:lnTo>
                    <a:lnTo>
                      <a:pt x="857" y="3193"/>
                    </a:lnTo>
                    <a:lnTo>
                      <a:pt x="1725" y="2892"/>
                    </a:lnTo>
                    <a:lnTo>
                      <a:pt x="4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43"/>
              <p:cNvSpPr/>
              <p:nvPr/>
            </p:nvSpPr>
            <p:spPr>
              <a:xfrm>
                <a:off x="4385855" y="1761949"/>
                <a:ext cx="208490" cy="162683"/>
              </a:xfrm>
              <a:custGeom>
                <a:avLst/>
                <a:gdLst/>
                <a:ahLst/>
                <a:cxnLst/>
                <a:rect l="l" t="t" r="r" b="b"/>
                <a:pathLst>
                  <a:path w="2194" h="1712" extrusionOk="0">
                    <a:moveTo>
                      <a:pt x="1" y="0"/>
                    </a:moveTo>
                    <a:lnTo>
                      <a:pt x="1363" y="1711"/>
                    </a:lnTo>
                    <a:lnTo>
                      <a:pt x="1869" y="1519"/>
                    </a:lnTo>
                    <a:lnTo>
                      <a:pt x="2194" y="832"/>
                    </a:lnTo>
                    <a:lnTo>
                      <a:pt x="2194" y="832"/>
                    </a:lnTo>
                    <a:cubicBezTo>
                      <a:pt x="2194" y="832"/>
                      <a:pt x="2164" y="835"/>
                      <a:pt x="2108" y="835"/>
                    </a:cubicBezTo>
                    <a:cubicBezTo>
                      <a:pt x="1841" y="835"/>
                      <a:pt x="979" y="769"/>
                      <a:pt x="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43"/>
              <p:cNvSpPr/>
              <p:nvPr/>
            </p:nvSpPr>
            <p:spPr>
              <a:xfrm>
                <a:off x="4192381" y="1432018"/>
                <a:ext cx="438647" cy="415734"/>
              </a:xfrm>
              <a:custGeom>
                <a:avLst/>
                <a:gdLst/>
                <a:ahLst/>
                <a:cxnLst/>
                <a:rect l="l" t="t" r="r" b="b"/>
                <a:pathLst>
                  <a:path w="4616" h="4375" extrusionOk="0">
                    <a:moveTo>
                      <a:pt x="722" y="208"/>
                    </a:moveTo>
                    <a:cubicBezTo>
                      <a:pt x="899" y="208"/>
                      <a:pt x="1121" y="268"/>
                      <a:pt x="1375" y="376"/>
                    </a:cubicBezTo>
                    <a:cubicBezTo>
                      <a:pt x="1881" y="593"/>
                      <a:pt x="2447" y="990"/>
                      <a:pt x="2977" y="1496"/>
                    </a:cubicBezTo>
                    <a:cubicBezTo>
                      <a:pt x="3495" y="2002"/>
                      <a:pt x="3917" y="2556"/>
                      <a:pt x="4146" y="3063"/>
                    </a:cubicBezTo>
                    <a:cubicBezTo>
                      <a:pt x="4363" y="3520"/>
                      <a:pt x="4399" y="3882"/>
                      <a:pt x="4243" y="4051"/>
                    </a:cubicBezTo>
                    <a:cubicBezTo>
                      <a:pt x="4167" y="4127"/>
                      <a:pt x="4052" y="4163"/>
                      <a:pt x="3905" y="4163"/>
                    </a:cubicBezTo>
                    <a:cubicBezTo>
                      <a:pt x="3726" y="4163"/>
                      <a:pt x="3501" y="4108"/>
                      <a:pt x="3242" y="4002"/>
                    </a:cubicBezTo>
                    <a:cubicBezTo>
                      <a:pt x="2736" y="3786"/>
                      <a:pt x="2170" y="3376"/>
                      <a:pt x="1640" y="2870"/>
                    </a:cubicBezTo>
                    <a:cubicBezTo>
                      <a:pt x="1121" y="2364"/>
                      <a:pt x="700" y="1809"/>
                      <a:pt x="459" y="1316"/>
                    </a:cubicBezTo>
                    <a:cubicBezTo>
                      <a:pt x="242" y="845"/>
                      <a:pt x="218" y="496"/>
                      <a:pt x="374" y="328"/>
                    </a:cubicBezTo>
                    <a:cubicBezTo>
                      <a:pt x="435" y="267"/>
                      <a:pt x="507" y="231"/>
                      <a:pt x="603" y="219"/>
                    </a:cubicBezTo>
                    <a:cubicBezTo>
                      <a:pt x="640" y="212"/>
                      <a:pt x="680" y="208"/>
                      <a:pt x="722" y="208"/>
                    </a:cubicBezTo>
                    <a:close/>
                    <a:moveTo>
                      <a:pt x="708" y="1"/>
                    </a:moveTo>
                    <a:cubicBezTo>
                      <a:pt x="505" y="1"/>
                      <a:pt x="342" y="58"/>
                      <a:pt x="229" y="170"/>
                    </a:cubicBezTo>
                    <a:cubicBezTo>
                      <a:pt x="1" y="411"/>
                      <a:pt x="12" y="845"/>
                      <a:pt x="277" y="1400"/>
                    </a:cubicBezTo>
                    <a:cubicBezTo>
                      <a:pt x="518" y="1918"/>
                      <a:pt x="952" y="2497"/>
                      <a:pt x="1495" y="3027"/>
                    </a:cubicBezTo>
                    <a:cubicBezTo>
                      <a:pt x="2037" y="3545"/>
                      <a:pt x="2628" y="3967"/>
                      <a:pt x="3158" y="4195"/>
                    </a:cubicBezTo>
                    <a:cubicBezTo>
                      <a:pt x="3451" y="4312"/>
                      <a:pt x="3703" y="4374"/>
                      <a:pt x="3911" y="4374"/>
                    </a:cubicBezTo>
                    <a:cubicBezTo>
                      <a:pt x="3960" y="4374"/>
                      <a:pt x="4006" y="4371"/>
                      <a:pt x="4050" y="4364"/>
                    </a:cubicBezTo>
                    <a:cubicBezTo>
                      <a:pt x="4194" y="4340"/>
                      <a:pt x="4302" y="4280"/>
                      <a:pt x="4387" y="4195"/>
                    </a:cubicBezTo>
                    <a:cubicBezTo>
                      <a:pt x="4616" y="3954"/>
                      <a:pt x="4604" y="3520"/>
                      <a:pt x="4339" y="2966"/>
                    </a:cubicBezTo>
                    <a:cubicBezTo>
                      <a:pt x="4098" y="2448"/>
                      <a:pt x="3664" y="1870"/>
                      <a:pt x="3121" y="1340"/>
                    </a:cubicBezTo>
                    <a:cubicBezTo>
                      <a:pt x="2580" y="821"/>
                      <a:pt x="1977" y="400"/>
                      <a:pt x="1447" y="183"/>
                    </a:cubicBezTo>
                    <a:cubicBezTo>
                      <a:pt x="1166" y="61"/>
                      <a:pt x="916" y="1"/>
                      <a:pt x="70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43"/>
              <p:cNvSpPr/>
              <p:nvPr/>
            </p:nvSpPr>
            <p:spPr>
              <a:xfrm>
                <a:off x="4237044" y="1573037"/>
                <a:ext cx="373363" cy="229105"/>
              </a:xfrm>
              <a:custGeom>
                <a:avLst/>
                <a:gdLst/>
                <a:ahLst/>
                <a:cxnLst/>
                <a:rect l="l" t="t" r="r" b="b"/>
                <a:pathLst>
                  <a:path w="3929" h="2411" extrusionOk="0">
                    <a:moveTo>
                      <a:pt x="0" y="0"/>
                    </a:moveTo>
                    <a:lnTo>
                      <a:pt x="0" y="12"/>
                    </a:lnTo>
                    <a:lnTo>
                      <a:pt x="3917" y="2410"/>
                    </a:lnTo>
                    <a:lnTo>
                      <a:pt x="3929" y="2398"/>
                    </a:lnTo>
                    <a:lnTo>
                      <a:pt x="0" y="0"/>
                    </a:lnTo>
                    <a:close/>
                  </a:path>
                </a:pathLst>
              </a:custGeom>
              <a:solidFill>
                <a:srgbClr val="4130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43"/>
              <p:cNvSpPr/>
              <p:nvPr/>
            </p:nvSpPr>
            <p:spPr>
              <a:xfrm>
                <a:off x="4214142" y="1505379"/>
                <a:ext cx="390563" cy="232621"/>
              </a:xfrm>
              <a:custGeom>
                <a:avLst/>
                <a:gdLst/>
                <a:ahLst/>
                <a:cxnLst/>
                <a:rect l="l" t="t" r="r" b="b"/>
                <a:pathLst>
                  <a:path w="4110" h="2448" extrusionOk="0">
                    <a:moveTo>
                      <a:pt x="0" y="1"/>
                    </a:moveTo>
                    <a:lnTo>
                      <a:pt x="0" y="13"/>
                    </a:lnTo>
                    <a:lnTo>
                      <a:pt x="4110" y="2448"/>
                    </a:lnTo>
                    <a:lnTo>
                      <a:pt x="4110" y="2435"/>
                    </a:lnTo>
                    <a:lnTo>
                      <a:pt x="0" y="1"/>
                    </a:lnTo>
                    <a:close/>
                  </a:path>
                </a:pathLst>
              </a:custGeom>
              <a:solidFill>
                <a:srgbClr val="4130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43"/>
              <p:cNvSpPr/>
              <p:nvPr/>
            </p:nvSpPr>
            <p:spPr>
              <a:xfrm>
                <a:off x="4217563" y="1456250"/>
                <a:ext cx="340198" cy="199362"/>
              </a:xfrm>
              <a:custGeom>
                <a:avLst/>
                <a:gdLst/>
                <a:ahLst/>
                <a:cxnLst/>
                <a:rect l="l" t="t" r="r" b="b"/>
                <a:pathLst>
                  <a:path w="3580" h="2098" extrusionOk="0">
                    <a:moveTo>
                      <a:pt x="12" y="0"/>
                    </a:moveTo>
                    <a:lnTo>
                      <a:pt x="1" y="12"/>
                    </a:lnTo>
                    <a:lnTo>
                      <a:pt x="3568" y="2097"/>
                    </a:lnTo>
                    <a:lnTo>
                      <a:pt x="3579" y="2085"/>
                    </a:lnTo>
                    <a:lnTo>
                      <a:pt x="12" y="0"/>
                    </a:lnTo>
                    <a:close/>
                  </a:path>
                </a:pathLst>
              </a:custGeom>
              <a:solidFill>
                <a:srgbClr val="4130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43"/>
              <p:cNvSpPr/>
              <p:nvPr/>
            </p:nvSpPr>
            <p:spPr>
              <a:xfrm>
                <a:off x="4243886" y="1442471"/>
                <a:ext cx="139785" cy="311587"/>
              </a:xfrm>
              <a:custGeom>
                <a:avLst/>
                <a:gdLst/>
                <a:ahLst/>
                <a:cxnLst/>
                <a:rect l="l" t="t" r="r" b="b"/>
                <a:pathLst>
                  <a:path w="1471" h="3279" extrusionOk="0">
                    <a:moveTo>
                      <a:pt x="1" y="1"/>
                    </a:moveTo>
                    <a:lnTo>
                      <a:pt x="1459" y="3278"/>
                    </a:lnTo>
                    <a:lnTo>
                      <a:pt x="1471" y="3266"/>
                    </a:lnTo>
                    <a:lnTo>
                      <a:pt x="13" y="1"/>
                    </a:lnTo>
                    <a:close/>
                  </a:path>
                </a:pathLst>
              </a:custGeom>
              <a:solidFill>
                <a:srgbClr val="4130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43"/>
              <p:cNvSpPr/>
              <p:nvPr/>
            </p:nvSpPr>
            <p:spPr>
              <a:xfrm>
                <a:off x="4387090" y="1497491"/>
                <a:ext cx="153564" cy="340094"/>
              </a:xfrm>
              <a:custGeom>
                <a:avLst/>
                <a:gdLst/>
                <a:ahLst/>
                <a:cxnLst/>
                <a:rect l="l" t="t" r="r" b="b"/>
                <a:pathLst>
                  <a:path w="1616" h="3579" extrusionOk="0">
                    <a:moveTo>
                      <a:pt x="12" y="0"/>
                    </a:moveTo>
                    <a:lnTo>
                      <a:pt x="0" y="12"/>
                    </a:lnTo>
                    <a:lnTo>
                      <a:pt x="1603" y="3579"/>
                    </a:lnTo>
                    <a:lnTo>
                      <a:pt x="1615" y="3579"/>
                    </a:lnTo>
                    <a:lnTo>
                      <a:pt x="12" y="0"/>
                    </a:lnTo>
                    <a:close/>
                  </a:path>
                </a:pathLst>
              </a:custGeom>
              <a:solidFill>
                <a:srgbClr val="4130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43"/>
              <p:cNvSpPr/>
              <p:nvPr/>
            </p:nvSpPr>
            <p:spPr>
              <a:xfrm>
                <a:off x="4475180" y="1561539"/>
                <a:ext cx="120400" cy="268066"/>
              </a:xfrm>
              <a:custGeom>
                <a:avLst/>
                <a:gdLst/>
                <a:ahLst/>
                <a:cxnLst/>
                <a:rect l="l" t="t" r="r" b="b"/>
                <a:pathLst>
                  <a:path w="1267" h="2821" extrusionOk="0">
                    <a:moveTo>
                      <a:pt x="13" y="1"/>
                    </a:moveTo>
                    <a:lnTo>
                      <a:pt x="1" y="12"/>
                    </a:lnTo>
                    <a:lnTo>
                      <a:pt x="1254" y="2821"/>
                    </a:lnTo>
                    <a:lnTo>
                      <a:pt x="1267" y="2808"/>
                    </a:lnTo>
                    <a:lnTo>
                      <a:pt x="13" y="1"/>
                    </a:lnTo>
                    <a:close/>
                  </a:path>
                </a:pathLst>
              </a:custGeom>
              <a:solidFill>
                <a:srgbClr val="4130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43"/>
              <p:cNvSpPr/>
              <p:nvPr/>
            </p:nvSpPr>
            <p:spPr>
              <a:xfrm>
                <a:off x="4303467" y="1444752"/>
                <a:ext cx="164968" cy="367652"/>
              </a:xfrm>
              <a:custGeom>
                <a:avLst/>
                <a:gdLst/>
                <a:ahLst/>
                <a:cxnLst/>
                <a:rect l="l" t="t" r="r" b="b"/>
                <a:pathLst>
                  <a:path w="1736" h="3869" extrusionOk="0">
                    <a:moveTo>
                      <a:pt x="0" y="1"/>
                    </a:moveTo>
                    <a:lnTo>
                      <a:pt x="1724" y="3868"/>
                    </a:lnTo>
                    <a:lnTo>
                      <a:pt x="1735" y="3868"/>
                    </a:lnTo>
                    <a:lnTo>
                      <a:pt x="13" y="1"/>
                    </a:lnTo>
                    <a:close/>
                  </a:path>
                </a:pathLst>
              </a:custGeom>
              <a:solidFill>
                <a:srgbClr val="41302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43"/>
              <p:cNvSpPr/>
              <p:nvPr/>
            </p:nvSpPr>
            <p:spPr>
              <a:xfrm>
                <a:off x="4771853" y="2297802"/>
                <a:ext cx="600099" cy="723805"/>
              </a:xfrm>
              <a:custGeom>
                <a:avLst/>
                <a:gdLst/>
                <a:ahLst/>
                <a:cxnLst/>
                <a:rect l="l" t="t" r="r" b="b"/>
                <a:pathLst>
                  <a:path w="6315" h="7617" extrusionOk="0">
                    <a:moveTo>
                      <a:pt x="6026" y="1"/>
                    </a:moveTo>
                    <a:lnTo>
                      <a:pt x="2724" y="1158"/>
                    </a:lnTo>
                    <a:lnTo>
                      <a:pt x="663" y="483"/>
                    </a:lnTo>
                    <a:cubicBezTo>
                      <a:pt x="663" y="483"/>
                      <a:pt x="169" y="2448"/>
                      <a:pt x="0" y="6762"/>
                    </a:cubicBezTo>
                    <a:lnTo>
                      <a:pt x="3145" y="7617"/>
                    </a:lnTo>
                    <a:cubicBezTo>
                      <a:pt x="3145" y="7617"/>
                      <a:pt x="4302" y="5026"/>
                      <a:pt x="4869" y="4146"/>
                    </a:cubicBezTo>
                    <a:cubicBezTo>
                      <a:pt x="5386" y="3351"/>
                      <a:pt x="6315" y="2448"/>
                      <a:pt x="602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43"/>
              <p:cNvSpPr/>
              <p:nvPr/>
            </p:nvSpPr>
            <p:spPr>
              <a:xfrm>
                <a:off x="4989368" y="2086084"/>
                <a:ext cx="190245" cy="302370"/>
              </a:xfrm>
              <a:custGeom>
                <a:avLst/>
                <a:gdLst/>
                <a:ahLst/>
                <a:cxnLst/>
                <a:rect l="l" t="t" r="r" b="b"/>
                <a:pathLst>
                  <a:path w="2002" h="3182" extrusionOk="0">
                    <a:moveTo>
                      <a:pt x="1929" y="0"/>
                    </a:moveTo>
                    <a:lnTo>
                      <a:pt x="1" y="36"/>
                    </a:lnTo>
                    <a:lnTo>
                      <a:pt x="61" y="2241"/>
                    </a:lnTo>
                    <a:cubicBezTo>
                      <a:pt x="73" y="2764"/>
                      <a:pt x="495" y="3182"/>
                      <a:pt x="1016" y="3182"/>
                    </a:cubicBezTo>
                    <a:cubicBezTo>
                      <a:pt x="1023" y="3182"/>
                      <a:pt x="1030" y="3181"/>
                      <a:pt x="1037" y="3181"/>
                    </a:cubicBezTo>
                    <a:cubicBezTo>
                      <a:pt x="1567" y="3181"/>
                      <a:pt x="2001" y="2735"/>
                      <a:pt x="1989" y="2205"/>
                    </a:cubicBezTo>
                    <a:lnTo>
                      <a:pt x="1929" y="0"/>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43"/>
              <p:cNvSpPr/>
              <p:nvPr/>
            </p:nvSpPr>
            <p:spPr>
              <a:xfrm>
                <a:off x="4979010" y="2152412"/>
                <a:ext cx="214287" cy="102627"/>
              </a:xfrm>
              <a:custGeom>
                <a:avLst/>
                <a:gdLst/>
                <a:ahLst/>
                <a:cxnLst/>
                <a:rect l="l" t="t" r="r" b="b"/>
                <a:pathLst>
                  <a:path w="2255" h="1080" extrusionOk="0">
                    <a:moveTo>
                      <a:pt x="2025" y="1"/>
                    </a:moveTo>
                    <a:lnTo>
                      <a:pt x="1" y="290"/>
                    </a:lnTo>
                    <a:cubicBezTo>
                      <a:pt x="1" y="290"/>
                      <a:pt x="308" y="1079"/>
                      <a:pt x="1151" y="1079"/>
                    </a:cubicBezTo>
                    <a:cubicBezTo>
                      <a:pt x="1221" y="1079"/>
                      <a:pt x="1296" y="1074"/>
                      <a:pt x="1375" y="1061"/>
                    </a:cubicBezTo>
                    <a:cubicBezTo>
                      <a:pt x="2255" y="928"/>
                      <a:pt x="2025" y="1"/>
                      <a:pt x="2025" y="1"/>
                    </a:cubicBezTo>
                    <a:close/>
                  </a:path>
                </a:pathLst>
              </a:custGeom>
              <a:solidFill>
                <a:srgbClr val="F5B9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43"/>
              <p:cNvSpPr/>
              <p:nvPr/>
            </p:nvSpPr>
            <p:spPr>
              <a:xfrm>
                <a:off x="4894342" y="1803856"/>
                <a:ext cx="367661" cy="420296"/>
              </a:xfrm>
              <a:custGeom>
                <a:avLst/>
                <a:gdLst/>
                <a:ahLst/>
                <a:cxnLst/>
                <a:rect l="l" t="t" r="r" b="b"/>
                <a:pathLst>
                  <a:path w="3869" h="4423" extrusionOk="0">
                    <a:moveTo>
                      <a:pt x="2002" y="0"/>
                    </a:moveTo>
                    <a:cubicBezTo>
                      <a:pt x="1958" y="0"/>
                      <a:pt x="1913" y="2"/>
                      <a:pt x="1869" y="6"/>
                    </a:cubicBezTo>
                    <a:lnTo>
                      <a:pt x="1628" y="30"/>
                    </a:lnTo>
                    <a:cubicBezTo>
                      <a:pt x="688" y="102"/>
                      <a:pt x="0" y="921"/>
                      <a:pt x="73" y="1861"/>
                    </a:cubicBezTo>
                    <a:lnTo>
                      <a:pt x="157" y="2861"/>
                    </a:lnTo>
                    <a:cubicBezTo>
                      <a:pt x="226" y="3750"/>
                      <a:pt x="962" y="4423"/>
                      <a:pt x="1836" y="4423"/>
                    </a:cubicBezTo>
                    <a:cubicBezTo>
                      <a:pt x="1887" y="4423"/>
                      <a:pt x="1938" y="4421"/>
                      <a:pt x="1989" y="4416"/>
                    </a:cubicBezTo>
                    <a:lnTo>
                      <a:pt x="2230" y="4404"/>
                    </a:lnTo>
                    <a:cubicBezTo>
                      <a:pt x="3170" y="4320"/>
                      <a:pt x="3869" y="3500"/>
                      <a:pt x="3784" y="2560"/>
                    </a:cubicBezTo>
                    <a:lnTo>
                      <a:pt x="3712" y="1560"/>
                    </a:lnTo>
                    <a:cubicBezTo>
                      <a:pt x="3632" y="676"/>
                      <a:pt x="2885" y="0"/>
                      <a:pt x="2002" y="0"/>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43"/>
              <p:cNvSpPr/>
              <p:nvPr/>
            </p:nvSpPr>
            <p:spPr>
              <a:xfrm>
                <a:off x="4840557" y="2006832"/>
                <a:ext cx="121445" cy="117356"/>
              </a:xfrm>
              <a:custGeom>
                <a:avLst/>
                <a:gdLst/>
                <a:ahLst/>
                <a:cxnLst/>
                <a:rect l="l" t="t" r="r" b="b"/>
                <a:pathLst>
                  <a:path w="1278" h="1235" extrusionOk="0">
                    <a:moveTo>
                      <a:pt x="635" y="0"/>
                    </a:moveTo>
                    <a:cubicBezTo>
                      <a:pt x="620" y="0"/>
                      <a:pt x="605" y="1"/>
                      <a:pt x="590" y="2"/>
                    </a:cubicBezTo>
                    <a:cubicBezTo>
                      <a:pt x="253" y="39"/>
                      <a:pt x="0" y="328"/>
                      <a:pt x="24" y="665"/>
                    </a:cubicBezTo>
                    <a:cubicBezTo>
                      <a:pt x="47" y="992"/>
                      <a:pt x="312" y="1235"/>
                      <a:pt x="622" y="1235"/>
                    </a:cubicBezTo>
                    <a:cubicBezTo>
                      <a:pt x="643" y="1235"/>
                      <a:pt x="665" y="1234"/>
                      <a:pt x="687" y="1231"/>
                    </a:cubicBezTo>
                    <a:cubicBezTo>
                      <a:pt x="1024" y="1207"/>
                      <a:pt x="1278" y="906"/>
                      <a:pt x="1254" y="569"/>
                    </a:cubicBezTo>
                    <a:cubicBezTo>
                      <a:pt x="1231" y="246"/>
                      <a:pt x="954" y="0"/>
                      <a:pt x="635" y="0"/>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43"/>
              <p:cNvSpPr/>
              <p:nvPr/>
            </p:nvSpPr>
            <p:spPr>
              <a:xfrm>
                <a:off x="4487819" y="2021466"/>
                <a:ext cx="249732" cy="231386"/>
              </a:xfrm>
              <a:custGeom>
                <a:avLst/>
                <a:gdLst/>
                <a:ahLst/>
                <a:cxnLst/>
                <a:rect l="l" t="t" r="r" b="b"/>
                <a:pathLst>
                  <a:path w="2628" h="2435" extrusionOk="0">
                    <a:moveTo>
                      <a:pt x="1328" y="0"/>
                    </a:moveTo>
                    <a:cubicBezTo>
                      <a:pt x="743" y="0"/>
                      <a:pt x="217" y="411"/>
                      <a:pt x="109" y="1005"/>
                    </a:cubicBezTo>
                    <a:cubicBezTo>
                      <a:pt x="1" y="1668"/>
                      <a:pt x="446" y="2306"/>
                      <a:pt x="1109" y="2415"/>
                    </a:cubicBezTo>
                    <a:cubicBezTo>
                      <a:pt x="1181" y="2429"/>
                      <a:pt x="1252" y="2435"/>
                      <a:pt x="1323" y="2435"/>
                    </a:cubicBezTo>
                    <a:cubicBezTo>
                      <a:pt x="1894" y="2435"/>
                      <a:pt x="2412" y="2017"/>
                      <a:pt x="2519" y="1427"/>
                    </a:cubicBezTo>
                    <a:cubicBezTo>
                      <a:pt x="2628" y="764"/>
                      <a:pt x="2181" y="137"/>
                      <a:pt x="1531" y="17"/>
                    </a:cubicBezTo>
                    <a:cubicBezTo>
                      <a:pt x="1463" y="6"/>
                      <a:pt x="1395" y="0"/>
                      <a:pt x="1328" y="0"/>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43"/>
              <p:cNvSpPr/>
              <p:nvPr/>
            </p:nvSpPr>
            <p:spPr>
              <a:xfrm>
                <a:off x="4471854" y="3114363"/>
                <a:ext cx="539376" cy="1626068"/>
              </a:xfrm>
              <a:custGeom>
                <a:avLst/>
                <a:gdLst/>
                <a:ahLst/>
                <a:cxnLst/>
                <a:rect l="l" t="t" r="r" b="b"/>
                <a:pathLst>
                  <a:path w="5676" h="17112" extrusionOk="0">
                    <a:moveTo>
                      <a:pt x="3904" y="0"/>
                    </a:moveTo>
                    <a:lnTo>
                      <a:pt x="518" y="1543"/>
                    </a:lnTo>
                    <a:cubicBezTo>
                      <a:pt x="0" y="2603"/>
                      <a:pt x="3434" y="7556"/>
                      <a:pt x="3434" y="7556"/>
                    </a:cubicBezTo>
                    <a:cubicBezTo>
                      <a:pt x="2458" y="9652"/>
                      <a:pt x="3193" y="12376"/>
                      <a:pt x="3193" y="12376"/>
                    </a:cubicBezTo>
                    <a:lnTo>
                      <a:pt x="2748" y="16979"/>
                    </a:lnTo>
                    <a:lnTo>
                      <a:pt x="4194" y="17112"/>
                    </a:lnTo>
                    <a:lnTo>
                      <a:pt x="5664" y="7255"/>
                    </a:lnTo>
                    <a:cubicBezTo>
                      <a:pt x="5675" y="7194"/>
                      <a:pt x="5675" y="7134"/>
                      <a:pt x="5675" y="7062"/>
                    </a:cubicBezTo>
                    <a:cubicBezTo>
                      <a:pt x="5447" y="4471"/>
                      <a:pt x="3904" y="0"/>
                      <a:pt x="3904" y="0"/>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43"/>
              <p:cNvSpPr/>
              <p:nvPr/>
            </p:nvSpPr>
            <p:spPr>
              <a:xfrm>
                <a:off x="4704289" y="4651222"/>
                <a:ext cx="489012" cy="175226"/>
              </a:xfrm>
              <a:custGeom>
                <a:avLst/>
                <a:gdLst/>
                <a:ahLst/>
                <a:cxnLst/>
                <a:rect l="l" t="t" r="r" b="b"/>
                <a:pathLst>
                  <a:path w="5146" h="1844" extrusionOk="0">
                    <a:moveTo>
                      <a:pt x="2046" y="0"/>
                    </a:moveTo>
                    <a:cubicBezTo>
                      <a:pt x="1981" y="0"/>
                      <a:pt x="1923" y="52"/>
                      <a:pt x="1904" y="120"/>
                    </a:cubicBezTo>
                    <a:cubicBezTo>
                      <a:pt x="1856" y="276"/>
                      <a:pt x="1639" y="577"/>
                      <a:pt x="1229" y="637"/>
                    </a:cubicBezTo>
                    <a:cubicBezTo>
                      <a:pt x="1185" y="645"/>
                      <a:pt x="1144" y="649"/>
                      <a:pt x="1104" y="649"/>
                    </a:cubicBezTo>
                    <a:cubicBezTo>
                      <a:pt x="793" y="649"/>
                      <a:pt x="599" y="421"/>
                      <a:pt x="470" y="324"/>
                    </a:cubicBezTo>
                    <a:cubicBezTo>
                      <a:pt x="445" y="306"/>
                      <a:pt x="417" y="298"/>
                      <a:pt x="390" y="298"/>
                    </a:cubicBezTo>
                    <a:cubicBezTo>
                      <a:pt x="327" y="298"/>
                      <a:pt x="266" y="341"/>
                      <a:pt x="241" y="409"/>
                    </a:cubicBezTo>
                    <a:lnTo>
                      <a:pt x="205" y="529"/>
                    </a:lnTo>
                    <a:cubicBezTo>
                      <a:pt x="205" y="553"/>
                      <a:pt x="193" y="565"/>
                      <a:pt x="193" y="577"/>
                    </a:cubicBezTo>
                    <a:lnTo>
                      <a:pt x="12" y="1542"/>
                    </a:lnTo>
                    <a:cubicBezTo>
                      <a:pt x="0" y="1703"/>
                      <a:pt x="133" y="1843"/>
                      <a:pt x="293" y="1843"/>
                    </a:cubicBezTo>
                    <a:cubicBezTo>
                      <a:pt x="300" y="1843"/>
                      <a:pt x="306" y="1843"/>
                      <a:pt x="313" y="1842"/>
                    </a:cubicBezTo>
                    <a:lnTo>
                      <a:pt x="4892" y="1638"/>
                    </a:lnTo>
                    <a:cubicBezTo>
                      <a:pt x="5049" y="1638"/>
                      <a:pt x="5146" y="1457"/>
                      <a:pt x="5085" y="1312"/>
                    </a:cubicBezTo>
                    <a:cubicBezTo>
                      <a:pt x="5025" y="1156"/>
                      <a:pt x="4905" y="1035"/>
                      <a:pt x="4748" y="975"/>
                    </a:cubicBezTo>
                    <a:lnTo>
                      <a:pt x="2097" y="11"/>
                    </a:lnTo>
                    <a:cubicBezTo>
                      <a:pt x="2080" y="3"/>
                      <a:pt x="2063" y="0"/>
                      <a:pt x="20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43"/>
              <p:cNvSpPr/>
              <p:nvPr/>
            </p:nvSpPr>
            <p:spPr>
              <a:xfrm>
                <a:off x="4633209" y="2134167"/>
                <a:ext cx="775424" cy="337909"/>
              </a:xfrm>
              <a:custGeom>
                <a:avLst/>
                <a:gdLst/>
                <a:ahLst/>
                <a:cxnLst/>
                <a:rect l="l" t="t" r="r" b="b"/>
                <a:pathLst>
                  <a:path w="8160" h="3556" extrusionOk="0">
                    <a:moveTo>
                      <a:pt x="688" y="0"/>
                    </a:moveTo>
                    <a:lnTo>
                      <a:pt x="1" y="1205"/>
                    </a:lnTo>
                    <a:lnTo>
                      <a:pt x="4038" y="3471"/>
                    </a:lnTo>
                    <a:cubicBezTo>
                      <a:pt x="4141" y="3526"/>
                      <a:pt x="4259" y="3555"/>
                      <a:pt x="4379" y="3555"/>
                    </a:cubicBezTo>
                    <a:cubicBezTo>
                      <a:pt x="4442" y="3555"/>
                      <a:pt x="4506" y="3547"/>
                      <a:pt x="4568" y="3530"/>
                    </a:cubicBezTo>
                    <a:lnTo>
                      <a:pt x="4617" y="3506"/>
                    </a:lnTo>
                    <a:lnTo>
                      <a:pt x="7376" y="2748"/>
                    </a:lnTo>
                    <a:cubicBezTo>
                      <a:pt x="7882" y="2603"/>
                      <a:pt x="8159" y="2049"/>
                      <a:pt x="7967" y="1554"/>
                    </a:cubicBezTo>
                    <a:cubicBezTo>
                      <a:pt x="7824" y="1188"/>
                      <a:pt x="7475" y="961"/>
                      <a:pt x="7108" y="961"/>
                    </a:cubicBezTo>
                    <a:cubicBezTo>
                      <a:pt x="6980" y="961"/>
                      <a:pt x="6850" y="989"/>
                      <a:pt x="6725" y="1048"/>
                    </a:cubicBezTo>
                    <a:lnTo>
                      <a:pt x="4417" y="2122"/>
                    </a:lnTo>
                    <a:lnTo>
                      <a:pt x="4417" y="2122"/>
                    </a:lnTo>
                    <a:lnTo>
                      <a:pt x="688" y="0"/>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43"/>
              <p:cNvSpPr/>
              <p:nvPr/>
            </p:nvSpPr>
            <p:spPr>
              <a:xfrm>
                <a:off x="4401915" y="2940275"/>
                <a:ext cx="668804" cy="609300"/>
              </a:xfrm>
              <a:custGeom>
                <a:avLst/>
                <a:gdLst/>
                <a:ahLst/>
                <a:cxnLst/>
                <a:rect l="l" t="t" r="r" b="b"/>
                <a:pathLst>
                  <a:path w="7038" h="6412" extrusionOk="0">
                    <a:moveTo>
                      <a:pt x="3893" y="1"/>
                    </a:moveTo>
                    <a:cubicBezTo>
                      <a:pt x="3893" y="1"/>
                      <a:pt x="651" y="1651"/>
                      <a:pt x="1" y="4315"/>
                    </a:cubicBezTo>
                    <a:lnTo>
                      <a:pt x="6038" y="6412"/>
                    </a:lnTo>
                    <a:cubicBezTo>
                      <a:pt x="6038" y="6412"/>
                      <a:pt x="6556" y="3568"/>
                      <a:pt x="7038" y="856"/>
                    </a:cubicBezTo>
                    <a:lnTo>
                      <a:pt x="389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43"/>
              <p:cNvSpPr/>
              <p:nvPr/>
            </p:nvSpPr>
            <p:spPr>
              <a:xfrm>
                <a:off x="4901184" y="1934897"/>
                <a:ext cx="73361" cy="108233"/>
              </a:xfrm>
              <a:custGeom>
                <a:avLst/>
                <a:gdLst/>
                <a:ahLst/>
                <a:cxnLst/>
                <a:rect l="l" t="t" r="r" b="b"/>
                <a:pathLst>
                  <a:path w="772" h="1139" extrusionOk="0">
                    <a:moveTo>
                      <a:pt x="772" y="0"/>
                    </a:moveTo>
                    <a:lnTo>
                      <a:pt x="1" y="482"/>
                    </a:lnTo>
                    <a:lnTo>
                      <a:pt x="85" y="1024"/>
                    </a:lnTo>
                    <a:cubicBezTo>
                      <a:pt x="99" y="1099"/>
                      <a:pt x="161" y="1139"/>
                      <a:pt x="222" y="1139"/>
                    </a:cubicBezTo>
                    <a:cubicBezTo>
                      <a:pt x="270" y="1139"/>
                      <a:pt x="317" y="1114"/>
                      <a:pt x="338" y="1061"/>
                    </a:cubicBezTo>
                    <a:lnTo>
                      <a:pt x="77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43"/>
              <p:cNvSpPr/>
              <p:nvPr/>
            </p:nvSpPr>
            <p:spPr>
              <a:xfrm>
                <a:off x="4887405" y="1777914"/>
                <a:ext cx="352837" cy="155841"/>
              </a:xfrm>
              <a:custGeom>
                <a:avLst/>
                <a:gdLst/>
                <a:ahLst/>
                <a:cxnLst/>
                <a:rect l="l" t="t" r="r" b="b"/>
                <a:pathLst>
                  <a:path w="3713" h="1640" extrusionOk="0">
                    <a:moveTo>
                      <a:pt x="2054" y="0"/>
                    </a:moveTo>
                    <a:cubicBezTo>
                      <a:pt x="1926" y="0"/>
                      <a:pt x="1788" y="8"/>
                      <a:pt x="1640" y="25"/>
                    </a:cubicBezTo>
                    <a:cubicBezTo>
                      <a:pt x="1" y="218"/>
                      <a:pt x="73" y="1640"/>
                      <a:pt x="73" y="1640"/>
                    </a:cubicBezTo>
                    <a:lnTo>
                      <a:pt x="3712" y="1230"/>
                    </a:lnTo>
                    <a:cubicBezTo>
                      <a:pt x="3712" y="1230"/>
                      <a:pt x="3661" y="0"/>
                      <a:pt x="20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43"/>
              <p:cNvSpPr/>
              <p:nvPr/>
            </p:nvSpPr>
            <p:spPr>
              <a:xfrm>
                <a:off x="4882844" y="1842912"/>
                <a:ext cx="383626" cy="162113"/>
              </a:xfrm>
              <a:custGeom>
                <a:avLst/>
                <a:gdLst/>
                <a:ahLst/>
                <a:cxnLst/>
                <a:rect l="l" t="t" r="r" b="b"/>
                <a:pathLst>
                  <a:path w="4037" h="1706" extrusionOk="0">
                    <a:moveTo>
                      <a:pt x="2176" y="1"/>
                    </a:moveTo>
                    <a:cubicBezTo>
                      <a:pt x="818" y="1"/>
                      <a:pt x="160" y="731"/>
                      <a:pt x="25" y="884"/>
                    </a:cubicBezTo>
                    <a:cubicBezTo>
                      <a:pt x="13" y="896"/>
                      <a:pt x="1" y="920"/>
                      <a:pt x="1" y="944"/>
                    </a:cubicBezTo>
                    <a:lnTo>
                      <a:pt x="25" y="1619"/>
                    </a:lnTo>
                    <a:cubicBezTo>
                      <a:pt x="25" y="1672"/>
                      <a:pt x="70" y="1705"/>
                      <a:pt x="118" y="1705"/>
                    </a:cubicBezTo>
                    <a:cubicBezTo>
                      <a:pt x="136" y="1705"/>
                      <a:pt x="153" y="1701"/>
                      <a:pt x="169" y="1691"/>
                    </a:cubicBezTo>
                    <a:cubicBezTo>
                      <a:pt x="493" y="1494"/>
                      <a:pt x="1418" y="1008"/>
                      <a:pt x="2607" y="1008"/>
                    </a:cubicBezTo>
                    <a:cubicBezTo>
                      <a:pt x="3014" y="1008"/>
                      <a:pt x="3451" y="1065"/>
                      <a:pt x="3905" y="1209"/>
                    </a:cubicBezTo>
                    <a:cubicBezTo>
                      <a:pt x="3916" y="1213"/>
                      <a:pt x="3927" y="1215"/>
                      <a:pt x="3937" y="1215"/>
                    </a:cubicBezTo>
                    <a:cubicBezTo>
                      <a:pt x="3994" y="1215"/>
                      <a:pt x="4036" y="1164"/>
                      <a:pt x="4026" y="1113"/>
                    </a:cubicBezTo>
                    <a:lnTo>
                      <a:pt x="3869" y="377"/>
                    </a:lnTo>
                    <a:cubicBezTo>
                      <a:pt x="3869" y="342"/>
                      <a:pt x="3845" y="318"/>
                      <a:pt x="3809" y="305"/>
                    </a:cubicBezTo>
                    <a:cubicBezTo>
                      <a:pt x="3179" y="85"/>
                      <a:pt x="2637" y="1"/>
                      <a:pt x="217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50" name="Google Shape;450;p43"/>
          <p:cNvGrpSpPr/>
          <p:nvPr/>
        </p:nvGrpSpPr>
        <p:grpSpPr>
          <a:xfrm>
            <a:off x="199390" y="2310765"/>
            <a:ext cx="1068070" cy="2041525"/>
            <a:chOff x="1100600" y="1202625"/>
            <a:chExt cx="2166704" cy="3564241"/>
          </a:xfrm>
        </p:grpSpPr>
        <p:sp>
          <p:nvSpPr>
            <p:cNvPr id="451" name="Google Shape;451;p43"/>
            <p:cNvSpPr/>
            <p:nvPr/>
          </p:nvSpPr>
          <p:spPr>
            <a:xfrm>
              <a:off x="1217388" y="2392733"/>
              <a:ext cx="257715" cy="225969"/>
            </a:xfrm>
            <a:custGeom>
              <a:avLst/>
              <a:gdLst/>
              <a:ahLst/>
              <a:cxnLst/>
              <a:rect l="l" t="t" r="r" b="b"/>
              <a:pathLst>
                <a:path w="2712" h="2378" extrusionOk="0">
                  <a:moveTo>
                    <a:pt x="1357" y="1"/>
                  </a:moveTo>
                  <a:cubicBezTo>
                    <a:pt x="1148" y="1"/>
                    <a:pt x="938" y="56"/>
                    <a:pt x="748" y="171"/>
                  </a:cubicBezTo>
                  <a:cubicBezTo>
                    <a:pt x="181" y="520"/>
                    <a:pt x="1" y="1243"/>
                    <a:pt x="350" y="1810"/>
                  </a:cubicBezTo>
                  <a:cubicBezTo>
                    <a:pt x="572" y="2175"/>
                    <a:pt x="966" y="2378"/>
                    <a:pt x="1368" y="2378"/>
                  </a:cubicBezTo>
                  <a:cubicBezTo>
                    <a:pt x="1577" y="2378"/>
                    <a:pt x="1787" y="2323"/>
                    <a:pt x="1977" y="2207"/>
                  </a:cubicBezTo>
                  <a:cubicBezTo>
                    <a:pt x="2543" y="1858"/>
                    <a:pt x="2712" y="1135"/>
                    <a:pt x="2374" y="568"/>
                  </a:cubicBezTo>
                  <a:cubicBezTo>
                    <a:pt x="2152" y="204"/>
                    <a:pt x="1758" y="1"/>
                    <a:pt x="1357" y="1"/>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43"/>
            <p:cNvSpPr/>
            <p:nvPr/>
          </p:nvSpPr>
          <p:spPr>
            <a:xfrm>
              <a:off x="1365059" y="2422667"/>
              <a:ext cx="255529" cy="163823"/>
            </a:xfrm>
            <a:custGeom>
              <a:avLst/>
              <a:gdLst/>
              <a:ahLst/>
              <a:cxnLst/>
              <a:rect l="l" t="t" r="r" b="b"/>
              <a:pathLst>
                <a:path w="2689" h="1724" extrusionOk="0">
                  <a:moveTo>
                    <a:pt x="2472" y="1"/>
                  </a:moveTo>
                  <a:lnTo>
                    <a:pt x="206" y="338"/>
                  </a:lnTo>
                  <a:lnTo>
                    <a:pt x="1" y="1724"/>
                  </a:lnTo>
                  <a:lnTo>
                    <a:pt x="2688" y="1254"/>
                  </a:lnTo>
                  <a:lnTo>
                    <a:pt x="2472" y="1"/>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43"/>
            <p:cNvSpPr/>
            <p:nvPr/>
          </p:nvSpPr>
          <p:spPr>
            <a:xfrm>
              <a:off x="1100600" y="1202625"/>
              <a:ext cx="266837" cy="1535034"/>
            </a:xfrm>
            <a:custGeom>
              <a:avLst/>
              <a:gdLst/>
              <a:ahLst/>
              <a:cxnLst/>
              <a:rect l="l" t="t" r="r" b="b"/>
              <a:pathLst>
                <a:path w="2808" h="16154" extrusionOk="0">
                  <a:moveTo>
                    <a:pt x="974" y="1"/>
                  </a:moveTo>
                  <a:cubicBezTo>
                    <a:pt x="936" y="1"/>
                    <a:pt x="897" y="2"/>
                    <a:pt x="856" y="6"/>
                  </a:cubicBezTo>
                  <a:cubicBezTo>
                    <a:pt x="856" y="6"/>
                    <a:pt x="1" y="66"/>
                    <a:pt x="205" y="921"/>
                  </a:cubicBezTo>
                  <a:cubicBezTo>
                    <a:pt x="374" y="1657"/>
                    <a:pt x="2398" y="16153"/>
                    <a:pt x="2398" y="16153"/>
                  </a:cubicBezTo>
                  <a:lnTo>
                    <a:pt x="2808" y="16153"/>
                  </a:lnTo>
                  <a:lnTo>
                    <a:pt x="1712" y="921"/>
                  </a:lnTo>
                  <a:cubicBezTo>
                    <a:pt x="1712" y="921"/>
                    <a:pt x="1867" y="1"/>
                    <a:pt x="97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43"/>
            <p:cNvSpPr/>
            <p:nvPr/>
          </p:nvSpPr>
          <p:spPr>
            <a:xfrm>
              <a:off x="1286092" y="2728271"/>
              <a:ext cx="121540" cy="43712"/>
            </a:xfrm>
            <a:custGeom>
              <a:avLst/>
              <a:gdLst/>
              <a:ahLst/>
              <a:cxnLst/>
              <a:rect l="l" t="t" r="r" b="b"/>
              <a:pathLst>
                <a:path w="1279" h="460" extrusionOk="0">
                  <a:moveTo>
                    <a:pt x="1105" y="1"/>
                  </a:moveTo>
                  <a:cubicBezTo>
                    <a:pt x="1099" y="1"/>
                    <a:pt x="1092" y="1"/>
                    <a:pt x="1085" y="2"/>
                  </a:cubicBezTo>
                  <a:lnTo>
                    <a:pt x="157" y="87"/>
                  </a:lnTo>
                  <a:cubicBezTo>
                    <a:pt x="61" y="87"/>
                    <a:pt x="1" y="171"/>
                    <a:pt x="1" y="267"/>
                  </a:cubicBezTo>
                  <a:cubicBezTo>
                    <a:pt x="1" y="376"/>
                    <a:pt x="85" y="460"/>
                    <a:pt x="181" y="460"/>
                  </a:cubicBezTo>
                  <a:lnTo>
                    <a:pt x="1121" y="376"/>
                  </a:lnTo>
                  <a:cubicBezTo>
                    <a:pt x="1206" y="363"/>
                    <a:pt x="1278" y="279"/>
                    <a:pt x="1278" y="183"/>
                  </a:cubicBezTo>
                  <a:cubicBezTo>
                    <a:pt x="1278" y="81"/>
                    <a:pt x="1203" y="1"/>
                    <a:pt x="1105" y="1"/>
                  </a:cubicBezTo>
                  <a:close/>
                </a:path>
              </a:pathLst>
            </a:custGeom>
            <a:solidFill>
              <a:srgbClr val="FADED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43"/>
            <p:cNvSpPr/>
            <p:nvPr/>
          </p:nvSpPr>
          <p:spPr>
            <a:xfrm>
              <a:off x="1421219" y="2120388"/>
              <a:ext cx="616158" cy="481017"/>
            </a:xfrm>
            <a:custGeom>
              <a:avLst/>
              <a:gdLst/>
              <a:ahLst/>
              <a:cxnLst/>
              <a:rect l="l" t="t" r="r" b="b"/>
              <a:pathLst>
                <a:path w="6484" h="5062" extrusionOk="0">
                  <a:moveTo>
                    <a:pt x="4230" y="1"/>
                  </a:moveTo>
                  <a:lnTo>
                    <a:pt x="3676" y="2278"/>
                  </a:lnTo>
                  <a:lnTo>
                    <a:pt x="1" y="2760"/>
                  </a:lnTo>
                  <a:lnTo>
                    <a:pt x="290" y="5062"/>
                  </a:lnTo>
                  <a:lnTo>
                    <a:pt x="4760" y="4483"/>
                  </a:lnTo>
                  <a:cubicBezTo>
                    <a:pt x="5231" y="4423"/>
                    <a:pt x="5628" y="4074"/>
                    <a:pt x="5737" y="3603"/>
                  </a:cubicBezTo>
                  <a:lnTo>
                    <a:pt x="6484" y="542"/>
                  </a:lnTo>
                  <a:lnTo>
                    <a:pt x="423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43"/>
            <p:cNvSpPr/>
            <p:nvPr/>
          </p:nvSpPr>
          <p:spPr>
            <a:xfrm>
              <a:off x="1765880" y="2021751"/>
              <a:ext cx="842894" cy="870524"/>
            </a:xfrm>
            <a:custGeom>
              <a:avLst/>
              <a:gdLst/>
              <a:ahLst/>
              <a:cxnLst/>
              <a:rect l="l" t="t" r="r" b="b"/>
              <a:pathLst>
                <a:path w="8870" h="9161" extrusionOk="0">
                  <a:moveTo>
                    <a:pt x="4004" y="1"/>
                  </a:moveTo>
                  <a:cubicBezTo>
                    <a:pt x="3738" y="1"/>
                    <a:pt x="3424" y="30"/>
                    <a:pt x="3061" y="110"/>
                  </a:cubicBezTo>
                  <a:cubicBezTo>
                    <a:pt x="3061" y="110"/>
                    <a:pt x="1122" y="110"/>
                    <a:pt x="567" y="1111"/>
                  </a:cubicBezTo>
                  <a:cubicBezTo>
                    <a:pt x="0" y="2135"/>
                    <a:pt x="3001" y="5436"/>
                    <a:pt x="3326" y="9161"/>
                  </a:cubicBezTo>
                  <a:lnTo>
                    <a:pt x="8870" y="8630"/>
                  </a:lnTo>
                  <a:cubicBezTo>
                    <a:pt x="8870" y="8630"/>
                    <a:pt x="7086" y="1255"/>
                    <a:pt x="5158" y="255"/>
                  </a:cubicBezTo>
                  <a:cubicBezTo>
                    <a:pt x="5158" y="255"/>
                    <a:pt x="4783" y="1"/>
                    <a:pt x="400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43"/>
            <p:cNvSpPr/>
            <p:nvPr/>
          </p:nvSpPr>
          <p:spPr>
            <a:xfrm>
              <a:off x="1193346" y="2445568"/>
              <a:ext cx="253153" cy="226730"/>
            </a:xfrm>
            <a:custGeom>
              <a:avLst/>
              <a:gdLst/>
              <a:ahLst/>
              <a:cxnLst/>
              <a:rect l="l" t="t" r="r" b="b"/>
              <a:pathLst>
                <a:path w="2664" h="2386" extrusionOk="0">
                  <a:moveTo>
                    <a:pt x="1336" y="1"/>
                  </a:moveTo>
                  <a:cubicBezTo>
                    <a:pt x="1213" y="1"/>
                    <a:pt x="1088" y="20"/>
                    <a:pt x="964" y="61"/>
                  </a:cubicBezTo>
                  <a:cubicBezTo>
                    <a:pt x="338" y="266"/>
                    <a:pt x="0" y="941"/>
                    <a:pt x="206" y="1567"/>
                  </a:cubicBezTo>
                  <a:cubicBezTo>
                    <a:pt x="370" y="2062"/>
                    <a:pt x="840" y="2385"/>
                    <a:pt x="1337" y="2385"/>
                  </a:cubicBezTo>
                  <a:cubicBezTo>
                    <a:pt x="1458" y="2385"/>
                    <a:pt x="1580" y="2366"/>
                    <a:pt x="1700" y="2326"/>
                  </a:cubicBezTo>
                  <a:cubicBezTo>
                    <a:pt x="2326" y="2122"/>
                    <a:pt x="2664" y="1447"/>
                    <a:pt x="2458" y="820"/>
                  </a:cubicBezTo>
                  <a:cubicBezTo>
                    <a:pt x="2295" y="318"/>
                    <a:pt x="1835" y="1"/>
                    <a:pt x="1336" y="1"/>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43"/>
            <p:cNvSpPr/>
            <p:nvPr/>
          </p:nvSpPr>
          <p:spPr>
            <a:xfrm>
              <a:off x="1320491" y="2518928"/>
              <a:ext cx="264557" cy="137501"/>
            </a:xfrm>
            <a:custGeom>
              <a:avLst/>
              <a:gdLst/>
              <a:ahLst/>
              <a:cxnLst/>
              <a:rect l="l" t="t" r="r" b="b"/>
              <a:pathLst>
                <a:path w="2784" h="1447" extrusionOk="0">
                  <a:moveTo>
                    <a:pt x="506" y="0"/>
                  </a:moveTo>
                  <a:lnTo>
                    <a:pt x="0" y="1289"/>
                  </a:lnTo>
                  <a:lnTo>
                    <a:pt x="2711" y="1446"/>
                  </a:lnTo>
                  <a:lnTo>
                    <a:pt x="2783" y="180"/>
                  </a:lnTo>
                  <a:lnTo>
                    <a:pt x="506" y="0"/>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43"/>
            <p:cNvSpPr/>
            <p:nvPr/>
          </p:nvSpPr>
          <p:spPr>
            <a:xfrm>
              <a:off x="1657170" y="4454137"/>
              <a:ext cx="168389" cy="186724"/>
            </a:xfrm>
            <a:custGeom>
              <a:avLst/>
              <a:gdLst/>
              <a:ahLst/>
              <a:cxnLst/>
              <a:rect l="l" t="t" r="r" b="b"/>
              <a:pathLst>
                <a:path w="1772" h="1965" extrusionOk="0">
                  <a:moveTo>
                    <a:pt x="204" y="0"/>
                  </a:moveTo>
                  <a:lnTo>
                    <a:pt x="0" y="1784"/>
                  </a:lnTo>
                  <a:lnTo>
                    <a:pt x="1578" y="1964"/>
                  </a:lnTo>
                  <a:lnTo>
                    <a:pt x="1771" y="145"/>
                  </a:lnTo>
                  <a:lnTo>
                    <a:pt x="204" y="0"/>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43"/>
            <p:cNvSpPr/>
            <p:nvPr/>
          </p:nvSpPr>
          <p:spPr>
            <a:xfrm>
              <a:off x="1350425" y="4571400"/>
              <a:ext cx="488821" cy="177127"/>
            </a:xfrm>
            <a:custGeom>
              <a:avLst/>
              <a:gdLst/>
              <a:ahLst/>
              <a:cxnLst/>
              <a:rect l="l" t="t" r="r" b="b"/>
              <a:pathLst>
                <a:path w="5144" h="1864" extrusionOk="0">
                  <a:moveTo>
                    <a:pt x="3105" y="0"/>
                  </a:moveTo>
                  <a:cubicBezTo>
                    <a:pt x="3082" y="0"/>
                    <a:pt x="3058" y="6"/>
                    <a:pt x="3035" y="20"/>
                  </a:cubicBezTo>
                  <a:lnTo>
                    <a:pt x="408" y="1188"/>
                  </a:lnTo>
                  <a:cubicBezTo>
                    <a:pt x="240" y="1260"/>
                    <a:pt x="119" y="1393"/>
                    <a:pt x="58" y="1550"/>
                  </a:cubicBezTo>
                  <a:cubicBezTo>
                    <a:pt x="1" y="1701"/>
                    <a:pt x="99" y="1864"/>
                    <a:pt x="258" y="1864"/>
                  </a:cubicBezTo>
                  <a:cubicBezTo>
                    <a:pt x="263" y="1864"/>
                    <a:pt x="269" y="1863"/>
                    <a:pt x="275" y="1863"/>
                  </a:cubicBezTo>
                  <a:lnTo>
                    <a:pt x="4830" y="1731"/>
                  </a:lnTo>
                  <a:cubicBezTo>
                    <a:pt x="4999" y="1731"/>
                    <a:pt x="5144" y="1574"/>
                    <a:pt x="5132" y="1393"/>
                  </a:cubicBezTo>
                  <a:lnTo>
                    <a:pt x="5060" y="513"/>
                  </a:lnTo>
                  <a:cubicBezTo>
                    <a:pt x="5060" y="502"/>
                    <a:pt x="5047" y="489"/>
                    <a:pt x="5047" y="478"/>
                  </a:cubicBezTo>
                  <a:lnTo>
                    <a:pt x="4999" y="345"/>
                  </a:lnTo>
                  <a:cubicBezTo>
                    <a:pt x="4976" y="284"/>
                    <a:pt x="4920" y="252"/>
                    <a:pt x="4860" y="252"/>
                  </a:cubicBezTo>
                  <a:cubicBezTo>
                    <a:pt x="4825" y="252"/>
                    <a:pt x="4789" y="262"/>
                    <a:pt x="4758" y="285"/>
                  </a:cubicBezTo>
                  <a:cubicBezTo>
                    <a:pt x="4617" y="393"/>
                    <a:pt x="4378" y="531"/>
                    <a:pt x="4024" y="531"/>
                  </a:cubicBezTo>
                  <a:cubicBezTo>
                    <a:pt x="3985" y="531"/>
                    <a:pt x="3945" y="529"/>
                    <a:pt x="3903" y="526"/>
                  </a:cubicBezTo>
                  <a:cubicBezTo>
                    <a:pt x="3469" y="489"/>
                    <a:pt x="3312" y="261"/>
                    <a:pt x="3252" y="104"/>
                  </a:cubicBezTo>
                  <a:cubicBezTo>
                    <a:pt x="3226" y="43"/>
                    <a:pt x="3167" y="0"/>
                    <a:pt x="31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43"/>
            <p:cNvSpPr/>
            <p:nvPr/>
          </p:nvSpPr>
          <p:spPr>
            <a:xfrm>
              <a:off x="2992292" y="4472477"/>
              <a:ext cx="238329" cy="186629"/>
            </a:xfrm>
            <a:custGeom>
              <a:avLst/>
              <a:gdLst/>
              <a:ahLst/>
              <a:cxnLst/>
              <a:rect l="l" t="t" r="r" b="b"/>
              <a:pathLst>
                <a:path w="2508" h="1964" extrusionOk="0">
                  <a:moveTo>
                    <a:pt x="1" y="0"/>
                  </a:moveTo>
                  <a:lnTo>
                    <a:pt x="928" y="1784"/>
                  </a:lnTo>
                  <a:lnTo>
                    <a:pt x="2507" y="1964"/>
                  </a:lnTo>
                  <a:lnTo>
                    <a:pt x="1579" y="145"/>
                  </a:lnTo>
                  <a:lnTo>
                    <a:pt x="1" y="0"/>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43"/>
            <p:cNvSpPr/>
            <p:nvPr/>
          </p:nvSpPr>
          <p:spPr>
            <a:xfrm>
              <a:off x="2756626" y="4590215"/>
              <a:ext cx="510678" cy="176651"/>
            </a:xfrm>
            <a:custGeom>
              <a:avLst/>
              <a:gdLst/>
              <a:ahLst/>
              <a:cxnLst/>
              <a:rect l="l" t="t" r="r" b="b"/>
              <a:pathLst>
                <a:path w="5374" h="1859" extrusionOk="0">
                  <a:moveTo>
                    <a:pt x="3102" y="0"/>
                  </a:moveTo>
                  <a:cubicBezTo>
                    <a:pt x="3080" y="0"/>
                    <a:pt x="3057" y="5"/>
                    <a:pt x="3035" y="14"/>
                  </a:cubicBezTo>
                  <a:lnTo>
                    <a:pt x="408" y="1183"/>
                  </a:lnTo>
                  <a:cubicBezTo>
                    <a:pt x="240" y="1255"/>
                    <a:pt x="119" y="1388"/>
                    <a:pt x="58" y="1544"/>
                  </a:cubicBezTo>
                  <a:cubicBezTo>
                    <a:pt x="1" y="1696"/>
                    <a:pt x="111" y="1858"/>
                    <a:pt x="259" y="1858"/>
                  </a:cubicBezTo>
                  <a:cubicBezTo>
                    <a:pt x="264" y="1858"/>
                    <a:pt x="270" y="1858"/>
                    <a:pt x="275" y="1858"/>
                  </a:cubicBezTo>
                  <a:lnTo>
                    <a:pt x="5060" y="1677"/>
                  </a:lnTo>
                  <a:cubicBezTo>
                    <a:pt x="5240" y="1665"/>
                    <a:pt x="5373" y="1509"/>
                    <a:pt x="5360" y="1340"/>
                  </a:cubicBezTo>
                  <a:lnTo>
                    <a:pt x="5060" y="508"/>
                  </a:lnTo>
                  <a:cubicBezTo>
                    <a:pt x="5060" y="496"/>
                    <a:pt x="5047" y="484"/>
                    <a:pt x="5047" y="472"/>
                  </a:cubicBezTo>
                  <a:lnTo>
                    <a:pt x="4999" y="339"/>
                  </a:lnTo>
                  <a:cubicBezTo>
                    <a:pt x="4976" y="284"/>
                    <a:pt x="4915" y="249"/>
                    <a:pt x="4853" y="249"/>
                  </a:cubicBezTo>
                  <a:cubicBezTo>
                    <a:pt x="4820" y="249"/>
                    <a:pt x="4787" y="259"/>
                    <a:pt x="4758" y="280"/>
                  </a:cubicBezTo>
                  <a:cubicBezTo>
                    <a:pt x="4617" y="388"/>
                    <a:pt x="4378" y="526"/>
                    <a:pt x="4023" y="526"/>
                  </a:cubicBezTo>
                  <a:cubicBezTo>
                    <a:pt x="3985" y="526"/>
                    <a:pt x="3944" y="524"/>
                    <a:pt x="3903" y="521"/>
                  </a:cubicBezTo>
                  <a:cubicBezTo>
                    <a:pt x="3469" y="484"/>
                    <a:pt x="3312" y="255"/>
                    <a:pt x="3252" y="98"/>
                  </a:cubicBezTo>
                  <a:cubicBezTo>
                    <a:pt x="3225" y="36"/>
                    <a:pt x="3166" y="0"/>
                    <a:pt x="31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43"/>
            <p:cNvSpPr/>
            <p:nvPr/>
          </p:nvSpPr>
          <p:spPr>
            <a:xfrm>
              <a:off x="1922769" y="1860397"/>
              <a:ext cx="240610" cy="286310"/>
            </a:xfrm>
            <a:custGeom>
              <a:avLst/>
              <a:gdLst/>
              <a:ahLst/>
              <a:cxnLst/>
              <a:rect l="l" t="t" r="r" b="b"/>
              <a:pathLst>
                <a:path w="2532" h="3013" extrusionOk="0">
                  <a:moveTo>
                    <a:pt x="2157" y="1"/>
                  </a:moveTo>
                  <a:lnTo>
                    <a:pt x="1" y="351"/>
                  </a:lnTo>
                  <a:lnTo>
                    <a:pt x="277" y="2086"/>
                  </a:lnTo>
                  <a:cubicBezTo>
                    <a:pt x="365" y="2634"/>
                    <a:pt x="833" y="3013"/>
                    <a:pt x="1370" y="3013"/>
                  </a:cubicBezTo>
                  <a:cubicBezTo>
                    <a:pt x="1423" y="3013"/>
                    <a:pt x="1477" y="3009"/>
                    <a:pt x="1531" y="3002"/>
                  </a:cubicBezTo>
                  <a:cubicBezTo>
                    <a:pt x="2122" y="2905"/>
                    <a:pt x="2531" y="2338"/>
                    <a:pt x="2435" y="1748"/>
                  </a:cubicBezTo>
                  <a:lnTo>
                    <a:pt x="2157" y="1"/>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43"/>
            <p:cNvSpPr/>
            <p:nvPr/>
          </p:nvSpPr>
          <p:spPr>
            <a:xfrm>
              <a:off x="1937593" y="1928055"/>
              <a:ext cx="234908" cy="118211"/>
            </a:xfrm>
            <a:custGeom>
              <a:avLst/>
              <a:gdLst/>
              <a:ahLst/>
              <a:cxnLst/>
              <a:rect l="l" t="t" r="r" b="b"/>
              <a:pathLst>
                <a:path w="2472" h="1244" extrusionOk="0">
                  <a:moveTo>
                    <a:pt x="2098" y="0"/>
                  </a:moveTo>
                  <a:lnTo>
                    <a:pt x="1" y="603"/>
                  </a:lnTo>
                  <a:cubicBezTo>
                    <a:pt x="1" y="603"/>
                    <a:pt x="370" y="1244"/>
                    <a:pt x="1131" y="1244"/>
                  </a:cubicBezTo>
                  <a:cubicBezTo>
                    <a:pt x="1261" y="1244"/>
                    <a:pt x="1403" y="1225"/>
                    <a:pt x="1556" y="1181"/>
                  </a:cubicBezTo>
                  <a:cubicBezTo>
                    <a:pt x="2472" y="903"/>
                    <a:pt x="2098" y="0"/>
                    <a:pt x="2098" y="0"/>
                  </a:cubicBezTo>
                  <a:close/>
                </a:path>
              </a:pathLst>
            </a:custGeom>
            <a:solidFill>
              <a:srgbClr val="F5B9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43"/>
            <p:cNvSpPr/>
            <p:nvPr/>
          </p:nvSpPr>
          <p:spPr>
            <a:xfrm>
              <a:off x="1838100" y="1571327"/>
              <a:ext cx="371082" cy="439681"/>
            </a:xfrm>
            <a:custGeom>
              <a:avLst/>
              <a:gdLst/>
              <a:ahLst/>
              <a:cxnLst/>
              <a:rect l="l" t="t" r="r" b="b"/>
              <a:pathLst>
                <a:path w="3905" h="4627" extrusionOk="0">
                  <a:moveTo>
                    <a:pt x="2022" y="1"/>
                  </a:moveTo>
                  <a:cubicBezTo>
                    <a:pt x="1979" y="1"/>
                    <a:pt x="1935" y="3"/>
                    <a:pt x="1892" y="6"/>
                  </a:cubicBezTo>
                  <a:lnTo>
                    <a:pt x="1699" y="18"/>
                  </a:lnTo>
                  <a:cubicBezTo>
                    <a:pt x="723" y="78"/>
                    <a:pt x="0" y="922"/>
                    <a:pt x="60" y="1886"/>
                  </a:cubicBezTo>
                  <a:lnTo>
                    <a:pt x="132" y="2994"/>
                  </a:lnTo>
                  <a:cubicBezTo>
                    <a:pt x="201" y="3915"/>
                    <a:pt x="973" y="4627"/>
                    <a:pt x="1881" y="4627"/>
                  </a:cubicBezTo>
                  <a:cubicBezTo>
                    <a:pt x="1925" y="4627"/>
                    <a:pt x="1968" y="4625"/>
                    <a:pt x="2012" y="4622"/>
                  </a:cubicBezTo>
                  <a:lnTo>
                    <a:pt x="2205" y="4609"/>
                  </a:lnTo>
                  <a:cubicBezTo>
                    <a:pt x="3169" y="4549"/>
                    <a:pt x="3904" y="3706"/>
                    <a:pt x="3844" y="2742"/>
                  </a:cubicBezTo>
                  <a:lnTo>
                    <a:pt x="3760" y="1633"/>
                  </a:lnTo>
                  <a:cubicBezTo>
                    <a:pt x="3702" y="713"/>
                    <a:pt x="2931" y="1"/>
                    <a:pt x="2022" y="1"/>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43"/>
            <p:cNvSpPr/>
            <p:nvPr/>
          </p:nvSpPr>
          <p:spPr>
            <a:xfrm>
              <a:off x="1838100" y="1571327"/>
              <a:ext cx="371082" cy="439681"/>
            </a:xfrm>
            <a:custGeom>
              <a:avLst/>
              <a:gdLst/>
              <a:ahLst/>
              <a:cxnLst/>
              <a:rect l="l" t="t" r="r" b="b"/>
              <a:pathLst>
                <a:path w="3905" h="4627" extrusionOk="0">
                  <a:moveTo>
                    <a:pt x="2022" y="1"/>
                  </a:moveTo>
                  <a:cubicBezTo>
                    <a:pt x="1979" y="1"/>
                    <a:pt x="1935" y="3"/>
                    <a:pt x="1892" y="6"/>
                  </a:cubicBezTo>
                  <a:lnTo>
                    <a:pt x="1699" y="18"/>
                  </a:lnTo>
                  <a:cubicBezTo>
                    <a:pt x="723" y="78"/>
                    <a:pt x="0" y="922"/>
                    <a:pt x="60" y="1886"/>
                  </a:cubicBezTo>
                  <a:lnTo>
                    <a:pt x="132" y="2994"/>
                  </a:lnTo>
                  <a:cubicBezTo>
                    <a:pt x="201" y="3915"/>
                    <a:pt x="973" y="4627"/>
                    <a:pt x="1881" y="4627"/>
                  </a:cubicBezTo>
                  <a:cubicBezTo>
                    <a:pt x="1925" y="4627"/>
                    <a:pt x="1968" y="4625"/>
                    <a:pt x="2012" y="4622"/>
                  </a:cubicBezTo>
                  <a:lnTo>
                    <a:pt x="2205" y="4609"/>
                  </a:lnTo>
                  <a:cubicBezTo>
                    <a:pt x="3169" y="4549"/>
                    <a:pt x="3904" y="3706"/>
                    <a:pt x="3844" y="2742"/>
                  </a:cubicBezTo>
                  <a:lnTo>
                    <a:pt x="3760" y="1633"/>
                  </a:lnTo>
                  <a:cubicBezTo>
                    <a:pt x="3702" y="713"/>
                    <a:pt x="2931" y="1"/>
                    <a:pt x="2022" y="1"/>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43"/>
            <p:cNvSpPr/>
            <p:nvPr/>
          </p:nvSpPr>
          <p:spPr>
            <a:xfrm>
              <a:off x="1785361" y="1510510"/>
              <a:ext cx="381440" cy="359099"/>
            </a:xfrm>
            <a:custGeom>
              <a:avLst/>
              <a:gdLst/>
              <a:ahLst/>
              <a:cxnLst/>
              <a:rect l="l" t="t" r="r" b="b"/>
              <a:pathLst>
                <a:path w="4014" h="3779" extrusionOk="0">
                  <a:moveTo>
                    <a:pt x="3265" y="1"/>
                  </a:moveTo>
                  <a:cubicBezTo>
                    <a:pt x="2302" y="1"/>
                    <a:pt x="651" y="646"/>
                    <a:pt x="651" y="646"/>
                  </a:cubicBezTo>
                  <a:lnTo>
                    <a:pt x="1" y="2056"/>
                  </a:lnTo>
                  <a:lnTo>
                    <a:pt x="687" y="3779"/>
                  </a:lnTo>
                  <a:lnTo>
                    <a:pt x="1049" y="3743"/>
                  </a:lnTo>
                  <a:cubicBezTo>
                    <a:pt x="1278" y="3683"/>
                    <a:pt x="1603" y="3538"/>
                    <a:pt x="1567" y="3310"/>
                  </a:cubicBezTo>
                  <a:lnTo>
                    <a:pt x="1434" y="2815"/>
                  </a:lnTo>
                  <a:cubicBezTo>
                    <a:pt x="1434" y="2815"/>
                    <a:pt x="1712" y="2321"/>
                    <a:pt x="1399" y="1960"/>
                  </a:cubicBezTo>
                  <a:cubicBezTo>
                    <a:pt x="1338" y="1899"/>
                    <a:pt x="1314" y="1815"/>
                    <a:pt x="1326" y="1730"/>
                  </a:cubicBezTo>
                  <a:cubicBezTo>
                    <a:pt x="1347" y="1582"/>
                    <a:pt x="1424" y="1406"/>
                    <a:pt x="1712" y="1406"/>
                  </a:cubicBezTo>
                  <a:cubicBezTo>
                    <a:pt x="1752" y="1406"/>
                    <a:pt x="1796" y="1410"/>
                    <a:pt x="1844" y="1417"/>
                  </a:cubicBezTo>
                  <a:cubicBezTo>
                    <a:pt x="2014" y="1443"/>
                    <a:pt x="2229" y="1467"/>
                    <a:pt x="2456" y="1467"/>
                  </a:cubicBezTo>
                  <a:cubicBezTo>
                    <a:pt x="3068" y="1467"/>
                    <a:pt x="3771" y="1297"/>
                    <a:pt x="3929" y="549"/>
                  </a:cubicBezTo>
                  <a:cubicBezTo>
                    <a:pt x="4013" y="140"/>
                    <a:pt x="3714" y="1"/>
                    <a:pt x="326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43"/>
            <p:cNvSpPr/>
            <p:nvPr/>
          </p:nvSpPr>
          <p:spPr>
            <a:xfrm>
              <a:off x="1780799" y="1774398"/>
              <a:ext cx="123726" cy="119541"/>
            </a:xfrm>
            <a:custGeom>
              <a:avLst/>
              <a:gdLst/>
              <a:ahLst/>
              <a:cxnLst/>
              <a:rect l="l" t="t" r="r" b="b"/>
              <a:pathLst>
                <a:path w="1302" h="1258" extrusionOk="0">
                  <a:moveTo>
                    <a:pt x="657" y="1"/>
                  </a:moveTo>
                  <a:cubicBezTo>
                    <a:pt x="643" y="1"/>
                    <a:pt x="629" y="1"/>
                    <a:pt x="615" y="2"/>
                  </a:cubicBezTo>
                  <a:cubicBezTo>
                    <a:pt x="266" y="26"/>
                    <a:pt x="1" y="327"/>
                    <a:pt x="25" y="677"/>
                  </a:cubicBezTo>
                  <a:cubicBezTo>
                    <a:pt x="48" y="1011"/>
                    <a:pt x="324" y="1257"/>
                    <a:pt x="654" y="1257"/>
                  </a:cubicBezTo>
                  <a:cubicBezTo>
                    <a:pt x="669" y="1257"/>
                    <a:pt x="684" y="1257"/>
                    <a:pt x="699" y="1256"/>
                  </a:cubicBezTo>
                  <a:cubicBezTo>
                    <a:pt x="1048" y="1231"/>
                    <a:pt x="1302" y="930"/>
                    <a:pt x="1278" y="592"/>
                  </a:cubicBezTo>
                  <a:cubicBezTo>
                    <a:pt x="1255" y="258"/>
                    <a:pt x="977" y="1"/>
                    <a:pt x="657" y="1"/>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43"/>
            <p:cNvSpPr/>
            <p:nvPr/>
          </p:nvSpPr>
          <p:spPr>
            <a:xfrm>
              <a:off x="1463601" y="2119913"/>
              <a:ext cx="900100" cy="631441"/>
            </a:xfrm>
            <a:custGeom>
              <a:avLst/>
              <a:gdLst/>
              <a:ahLst/>
              <a:cxnLst/>
              <a:rect l="l" t="t" r="r" b="b"/>
              <a:pathLst>
                <a:path w="9472" h="6645" extrusionOk="0">
                  <a:moveTo>
                    <a:pt x="8163" y="0"/>
                  </a:moveTo>
                  <a:cubicBezTo>
                    <a:pt x="7773" y="0"/>
                    <a:pt x="7390" y="195"/>
                    <a:pt x="7171" y="547"/>
                  </a:cubicBezTo>
                  <a:lnTo>
                    <a:pt x="5158" y="3753"/>
                  </a:lnTo>
                  <a:lnTo>
                    <a:pt x="254" y="3753"/>
                  </a:lnTo>
                  <a:lnTo>
                    <a:pt x="0" y="6066"/>
                  </a:lnTo>
                  <a:lnTo>
                    <a:pt x="5206" y="6633"/>
                  </a:lnTo>
                  <a:cubicBezTo>
                    <a:pt x="5243" y="6633"/>
                    <a:pt x="5291" y="6645"/>
                    <a:pt x="5326" y="6645"/>
                  </a:cubicBezTo>
                  <a:cubicBezTo>
                    <a:pt x="5725" y="6645"/>
                    <a:pt x="6098" y="6440"/>
                    <a:pt x="6315" y="6091"/>
                  </a:cubicBezTo>
                  <a:lnTo>
                    <a:pt x="9134" y="1776"/>
                  </a:lnTo>
                  <a:cubicBezTo>
                    <a:pt x="9472" y="1235"/>
                    <a:pt x="9316" y="512"/>
                    <a:pt x="8773" y="174"/>
                  </a:cubicBezTo>
                  <a:cubicBezTo>
                    <a:pt x="8584" y="56"/>
                    <a:pt x="8372" y="0"/>
                    <a:pt x="8163"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43"/>
            <p:cNvSpPr/>
            <p:nvPr/>
          </p:nvSpPr>
          <p:spPr>
            <a:xfrm>
              <a:off x="1622770" y="2892191"/>
              <a:ext cx="848596" cy="1603262"/>
            </a:xfrm>
            <a:custGeom>
              <a:avLst/>
              <a:gdLst/>
              <a:ahLst/>
              <a:cxnLst/>
              <a:rect l="l" t="t" r="r" b="b"/>
              <a:pathLst>
                <a:path w="8930" h="16872" extrusionOk="0">
                  <a:moveTo>
                    <a:pt x="4832" y="1"/>
                  </a:moveTo>
                  <a:lnTo>
                    <a:pt x="941" y="7508"/>
                  </a:lnTo>
                  <a:lnTo>
                    <a:pt x="1" y="16871"/>
                  </a:lnTo>
                  <a:lnTo>
                    <a:pt x="2555" y="16871"/>
                  </a:lnTo>
                  <a:lnTo>
                    <a:pt x="3868" y="8375"/>
                  </a:lnTo>
                  <a:lnTo>
                    <a:pt x="8929" y="1664"/>
                  </a:lnTo>
                  <a:lnTo>
                    <a:pt x="483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43"/>
            <p:cNvSpPr/>
            <p:nvPr/>
          </p:nvSpPr>
          <p:spPr>
            <a:xfrm>
              <a:off x="2081938" y="2841827"/>
              <a:ext cx="1139570" cy="1691350"/>
            </a:xfrm>
            <a:custGeom>
              <a:avLst/>
              <a:gdLst/>
              <a:ahLst/>
              <a:cxnLst/>
              <a:rect l="l" t="t" r="r" b="b"/>
              <a:pathLst>
                <a:path w="11992" h="17799" extrusionOk="0">
                  <a:moveTo>
                    <a:pt x="5544" y="0"/>
                  </a:moveTo>
                  <a:lnTo>
                    <a:pt x="0" y="531"/>
                  </a:lnTo>
                  <a:lnTo>
                    <a:pt x="1832" y="2892"/>
                  </a:lnTo>
                  <a:lnTo>
                    <a:pt x="4664" y="9689"/>
                  </a:lnTo>
                  <a:lnTo>
                    <a:pt x="9327" y="17798"/>
                  </a:lnTo>
                  <a:lnTo>
                    <a:pt x="11991" y="17606"/>
                  </a:lnTo>
                  <a:lnTo>
                    <a:pt x="7616" y="8881"/>
                  </a:lnTo>
                  <a:lnTo>
                    <a:pt x="554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43"/>
            <p:cNvSpPr/>
            <p:nvPr/>
          </p:nvSpPr>
          <p:spPr>
            <a:xfrm>
              <a:off x="2047539" y="2288680"/>
              <a:ext cx="285273" cy="430653"/>
            </a:xfrm>
            <a:custGeom>
              <a:avLst/>
              <a:gdLst/>
              <a:ahLst/>
              <a:cxnLst/>
              <a:rect l="l" t="t" r="r" b="b"/>
              <a:pathLst>
                <a:path w="3002" h="4532" extrusionOk="0">
                  <a:moveTo>
                    <a:pt x="2989" y="0"/>
                  </a:moveTo>
                  <a:lnTo>
                    <a:pt x="1" y="4520"/>
                  </a:lnTo>
                  <a:lnTo>
                    <a:pt x="1" y="4531"/>
                  </a:lnTo>
                  <a:lnTo>
                    <a:pt x="13" y="4531"/>
                  </a:lnTo>
                  <a:lnTo>
                    <a:pt x="3002" y="0"/>
                  </a:lnTo>
                  <a:close/>
                </a:path>
              </a:pathLst>
            </a:custGeom>
            <a:solidFill>
              <a:srgbClr val="ADB6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43"/>
            <p:cNvSpPr/>
            <p:nvPr/>
          </p:nvSpPr>
          <p:spPr>
            <a:xfrm>
              <a:off x="1952607" y="2359664"/>
              <a:ext cx="74407" cy="118116"/>
            </a:xfrm>
            <a:custGeom>
              <a:avLst/>
              <a:gdLst/>
              <a:ahLst/>
              <a:cxnLst/>
              <a:rect l="l" t="t" r="r" b="b"/>
              <a:pathLst>
                <a:path w="783" h="1243" extrusionOk="0">
                  <a:moveTo>
                    <a:pt x="771" y="1"/>
                  </a:moveTo>
                  <a:lnTo>
                    <a:pt x="12" y="1230"/>
                  </a:lnTo>
                  <a:cubicBezTo>
                    <a:pt x="0" y="1230"/>
                    <a:pt x="0" y="1242"/>
                    <a:pt x="12" y="1242"/>
                  </a:cubicBezTo>
                  <a:lnTo>
                    <a:pt x="783" y="13"/>
                  </a:lnTo>
                  <a:lnTo>
                    <a:pt x="783" y="1"/>
                  </a:lnTo>
                  <a:close/>
                </a:path>
              </a:pathLst>
            </a:custGeom>
            <a:solidFill>
              <a:srgbClr val="ADB6C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6" name="Google Shape;476;p43"/>
          <p:cNvSpPr txBox="1">
            <a:spLocks noGrp="1"/>
          </p:cNvSpPr>
          <p:nvPr>
            <p:ph type="subTitle" idx="1"/>
          </p:nvPr>
        </p:nvSpPr>
        <p:spPr>
          <a:xfrm>
            <a:off x="2138257" y="169000"/>
            <a:ext cx="4867486" cy="84446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ltLang="en-GB" sz="2800" b="1">
                <a:latin typeface="幼圆" panose="02010509060101010101" pitchFamily="49" charset="-122"/>
                <a:ea typeface="幼圆" panose="02010509060101010101" pitchFamily="49" charset="-122"/>
              </a:rPr>
              <a:t>4. </a:t>
            </a:r>
            <a:r>
              <a:rPr lang="zh-CN" altLang="en-US" sz="2800" b="1">
                <a:latin typeface="幼圆" panose="02010509060101010101" pitchFamily="49" charset="-122"/>
                <a:ea typeface="幼圆" panose="02010509060101010101" pitchFamily="49" charset="-122"/>
              </a:rPr>
              <a:t>安全性</a:t>
            </a:r>
            <a:endParaRPr lang="en-US" altLang="en-GB" sz="2800" b="1">
              <a:latin typeface="幼圆" panose="02010509060101010101" pitchFamily="49" charset="-122"/>
              <a:ea typeface="幼圆" panose="02010509060101010101" pitchFamily="49" charset="-122"/>
            </a:endParaRPr>
          </a:p>
        </p:txBody>
      </p:sp>
      <p:sp>
        <p:nvSpPr>
          <p:cNvPr id="3" name="Google Shape;2053;p77">
            <a:extLst>
              <a:ext uri="{FF2B5EF4-FFF2-40B4-BE49-F238E27FC236}">
                <a16:creationId xmlns:a16="http://schemas.microsoft.com/office/drawing/2014/main" id="{4A32AB15-F3A6-CAFF-9772-0F4D50FFA43A}"/>
              </a:ext>
            </a:extLst>
          </p:cNvPr>
          <p:cNvSpPr txBox="1">
            <a:spLocks/>
          </p:cNvSpPr>
          <p:nvPr/>
        </p:nvSpPr>
        <p:spPr>
          <a:xfrm>
            <a:off x="1635769" y="1123082"/>
            <a:ext cx="5993074" cy="157352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1pPr>
            <a:lvl2pPr marR="0" lvl="1"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2pPr>
            <a:lvl3pPr marR="0" lvl="2"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3pPr>
            <a:lvl4pPr marR="0" lvl="3"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4pPr>
            <a:lvl5pPr marR="0" lvl="4"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5pPr>
            <a:lvl6pPr marR="0" lvl="5"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6pPr>
            <a:lvl7pPr marR="0" lvl="6"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7pPr>
            <a:lvl8pPr marR="0" lvl="7"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8pPr>
            <a:lvl9pPr marR="0" lvl="8"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9pPr>
          </a:lstStyle>
          <a:p>
            <a:pPr lvl="1" algn="just">
              <a:spcBef>
                <a:spcPts val="600"/>
              </a:spcBef>
              <a:spcAft>
                <a:spcPts val="600"/>
              </a:spcAft>
            </a:pPr>
            <a:r>
              <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1. </a:t>
            </a: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权限控制：对不同权限进行不同的登陆，使用基于角色的用户权限控制</a:t>
            </a:r>
            <a:r>
              <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RBAC</a:t>
            </a: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，用户分配不同的角色，角色分配不同的权限，使得用户拥有不同的功能，不会出现用户越权处理的现象。</a:t>
            </a:r>
          </a:p>
          <a:p>
            <a:pPr lvl="1" algn="just">
              <a:spcBef>
                <a:spcPts val="600"/>
              </a:spcBef>
              <a:spcAft>
                <a:spcPts val="600"/>
              </a:spcAft>
            </a:pPr>
            <a:r>
              <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2. </a:t>
            </a: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加密性：对用户的身份进行验证，只有验证成功的用户才可以使用该应用，用户登录需要密码验证。对用户的信息和密码进行加密存储，并保存在安全文件中，以防泄露。</a:t>
            </a:r>
          </a:p>
          <a:p>
            <a:pPr lvl="1" algn="just">
              <a:spcBef>
                <a:spcPts val="600"/>
              </a:spcBef>
              <a:spcAft>
                <a:spcPts val="600"/>
              </a:spcAft>
            </a:pPr>
            <a:r>
              <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3. </a:t>
            </a: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审核机制：帖子、评论等内容都会经过审核，一旦审核不通过，提醒发送者，重新发送。保证平台上不会出现违法、违规的内容信息。</a:t>
            </a:r>
          </a:p>
          <a:p>
            <a:pPr lvl="1" algn="just">
              <a:spcBef>
                <a:spcPts val="600"/>
              </a:spcBef>
              <a:spcAft>
                <a:spcPts val="600"/>
              </a:spcAft>
            </a:pPr>
            <a:r>
              <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4. </a:t>
            </a: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rPr>
              <a:t>备份与恢复：本产品软件数据库采用记录生成日志文件、定期备份等方式保证信息安全。</a:t>
            </a:r>
          </a:p>
        </p:txBody>
      </p:sp>
    </p:spTree>
    <p:extLst>
      <p:ext uri="{BB962C8B-B14F-4D97-AF65-F5344CB8AC3E}">
        <p14:creationId xmlns:p14="http://schemas.microsoft.com/office/powerpoint/2010/main" val="3665361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32"/>
        <p:cNvGrpSpPr/>
        <p:nvPr/>
      </p:nvGrpSpPr>
      <p:grpSpPr>
        <a:xfrm>
          <a:off x="0" y="0"/>
          <a:ext cx="0" cy="0"/>
          <a:chOff x="0" y="0"/>
          <a:chExt cx="0" cy="0"/>
        </a:xfrm>
      </p:grpSpPr>
      <p:sp>
        <p:nvSpPr>
          <p:cNvPr id="1333" name="Google Shape;1333;p62"/>
          <p:cNvSpPr txBox="1">
            <a:spLocks noGrp="1"/>
          </p:cNvSpPr>
          <p:nvPr>
            <p:ph type="title"/>
          </p:nvPr>
        </p:nvSpPr>
        <p:spPr>
          <a:xfrm>
            <a:off x="1755045" y="1203200"/>
            <a:ext cx="6576000" cy="21003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zh-CN" altLang="en-US" sz="6000">
                <a:latin typeface="幼圆" panose="02010509060101010101" pitchFamily="49" charset="-122"/>
                <a:ea typeface="幼圆" panose="02010509060101010101" pitchFamily="49" charset="-122"/>
              </a:rPr>
              <a:t>功能描述</a:t>
            </a:r>
          </a:p>
        </p:txBody>
      </p:sp>
      <p:grpSp>
        <p:nvGrpSpPr>
          <p:cNvPr id="1335" name="Google Shape;1335;p62"/>
          <p:cNvGrpSpPr/>
          <p:nvPr/>
        </p:nvGrpSpPr>
        <p:grpSpPr>
          <a:xfrm>
            <a:off x="569378" y="1249988"/>
            <a:ext cx="2860842" cy="2499971"/>
            <a:chOff x="5099325" y="1400025"/>
            <a:chExt cx="1043075" cy="911500"/>
          </a:xfrm>
        </p:grpSpPr>
        <p:sp>
          <p:nvSpPr>
            <p:cNvPr id="1336" name="Google Shape;1336;p62"/>
            <p:cNvSpPr/>
            <p:nvPr/>
          </p:nvSpPr>
          <p:spPr>
            <a:xfrm>
              <a:off x="5144375" y="1848125"/>
              <a:ext cx="320350" cy="415150"/>
            </a:xfrm>
            <a:custGeom>
              <a:avLst/>
              <a:gdLst/>
              <a:ahLst/>
              <a:cxnLst/>
              <a:rect l="l" t="t" r="r" b="b"/>
              <a:pathLst>
                <a:path w="12814" h="16606" extrusionOk="0">
                  <a:moveTo>
                    <a:pt x="9908" y="1"/>
                  </a:moveTo>
                  <a:cubicBezTo>
                    <a:pt x="7505" y="1617"/>
                    <a:pt x="5036" y="6358"/>
                    <a:pt x="5036" y="6358"/>
                  </a:cubicBezTo>
                  <a:cubicBezTo>
                    <a:pt x="3289" y="7385"/>
                    <a:pt x="2633" y="8838"/>
                    <a:pt x="1978" y="10127"/>
                  </a:cubicBezTo>
                  <a:cubicBezTo>
                    <a:pt x="1311" y="11426"/>
                    <a:pt x="0" y="13196"/>
                    <a:pt x="0" y="13196"/>
                  </a:cubicBezTo>
                  <a:cubicBezTo>
                    <a:pt x="0" y="13196"/>
                    <a:pt x="38" y="16606"/>
                    <a:pt x="207" y="16606"/>
                  </a:cubicBezTo>
                  <a:cubicBezTo>
                    <a:pt x="241" y="16606"/>
                    <a:pt x="281" y="16461"/>
                    <a:pt x="328" y="16112"/>
                  </a:cubicBezTo>
                  <a:lnTo>
                    <a:pt x="361" y="15948"/>
                  </a:lnTo>
                  <a:cubicBezTo>
                    <a:pt x="809" y="13862"/>
                    <a:pt x="4894" y="9962"/>
                    <a:pt x="7668" y="7603"/>
                  </a:cubicBezTo>
                  <a:cubicBezTo>
                    <a:pt x="10519" y="5178"/>
                    <a:pt x="12813" y="1083"/>
                    <a:pt x="12813" y="1083"/>
                  </a:cubicBezTo>
                  <a:lnTo>
                    <a:pt x="9908" y="1"/>
                  </a:lnTo>
                  <a:close/>
                </a:path>
              </a:pathLst>
            </a:custGeom>
            <a:solidFill>
              <a:srgbClr val="F1A7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62"/>
            <p:cNvSpPr/>
            <p:nvPr/>
          </p:nvSpPr>
          <p:spPr>
            <a:xfrm>
              <a:off x="5318600" y="1848125"/>
              <a:ext cx="146125" cy="154600"/>
            </a:xfrm>
            <a:custGeom>
              <a:avLst/>
              <a:gdLst/>
              <a:ahLst/>
              <a:cxnLst/>
              <a:rect l="l" t="t" r="r" b="b"/>
              <a:pathLst>
                <a:path w="5845" h="6184" extrusionOk="0">
                  <a:moveTo>
                    <a:pt x="2939" y="1"/>
                  </a:moveTo>
                  <a:cubicBezTo>
                    <a:pt x="1901" y="700"/>
                    <a:pt x="863" y="1978"/>
                    <a:pt x="0" y="3202"/>
                  </a:cubicBezTo>
                  <a:cubicBezTo>
                    <a:pt x="568" y="4294"/>
                    <a:pt x="1311" y="5277"/>
                    <a:pt x="2152" y="6183"/>
                  </a:cubicBezTo>
                  <a:cubicBezTo>
                    <a:pt x="4293" y="3857"/>
                    <a:pt x="5844" y="1083"/>
                    <a:pt x="5844" y="1083"/>
                  </a:cubicBezTo>
                  <a:lnTo>
                    <a:pt x="2939" y="1"/>
                  </a:lnTo>
                  <a:close/>
                </a:path>
              </a:pathLst>
            </a:custGeom>
            <a:solidFill>
              <a:srgbClr val="EA7A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62"/>
            <p:cNvSpPr/>
            <p:nvPr/>
          </p:nvSpPr>
          <p:spPr>
            <a:xfrm>
              <a:off x="5099325" y="2167350"/>
              <a:ext cx="87125" cy="141050"/>
            </a:xfrm>
            <a:custGeom>
              <a:avLst/>
              <a:gdLst/>
              <a:ahLst/>
              <a:cxnLst/>
              <a:rect l="l" t="t" r="r" b="b"/>
              <a:pathLst>
                <a:path w="3485" h="5642" extrusionOk="0">
                  <a:moveTo>
                    <a:pt x="1788" y="0"/>
                  </a:moveTo>
                  <a:cubicBezTo>
                    <a:pt x="1762" y="0"/>
                    <a:pt x="1735" y="4"/>
                    <a:pt x="1704" y="12"/>
                  </a:cubicBezTo>
                  <a:cubicBezTo>
                    <a:pt x="1365" y="88"/>
                    <a:pt x="263" y="241"/>
                    <a:pt x="132" y="820"/>
                  </a:cubicBezTo>
                  <a:cubicBezTo>
                    <a:pt x="1" y="1410"/>
                    <a:pt x="1377" y="4009"/>
                    <a:pt x="2130" y="5069"/>
                  </a:cubicBezTo>
                  <a:cubicBezTo>
                    <a:pt x="2437" y="5503"/>
                    <a:pt x="2664" y="5641"/>
                    <a:pt x="2827" y="5641"/>
                  </a:cubicBezTo>
                  <a:cubicBezTo>
                    <a:pt x="3058" y="5641"/>
                    <a:pt x="3160" y="5364"/>
                    <a:pt x="3179" y="5254"/>
                  </a:cubicBezTo>
                  <a:cubicBezTo>
                    <a:pt x="3200" y="5080"/>
                    <a:pt x="2829" y="3300"/>
                    <a:pt x="3157" y="2644"/>
                  </a:cubicBezTo>
                  <a:lnTo>
                    <a:pt x="3484" y="1999"/>
                  </a:lnTo>
                  <a:lnTo>
                    <a:pt x="2688" y="1497"/>
                  </a:lnTo>
                  <a:lnTo>
                    <a:pt x="2348" y="1814"/>
                  </a:lnTo>
                  <a:lnTo>
                    <a:pt x="2108" y="372"/>
                  </a:lnTo>
                  <a:cubicBezTo>
                    <a:pt x="2108" y="372"/>
                    <a:pt x="2054" y="0"/>
                    <a:pt x="17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62"/>
            <p:cNvSpPr/>
            <p:nvPr/>
          </p:nvSpPr>
          <p:spPr>
            <a:xfrm>
              <a:off x="5099325" y="2180725"/>
              <a:ext cx="78125" cy="127675"/>
            </a:xfrm>
            <a:custGeom>
              <a:avLst/>
              <a:gdLst/>
              <a:ahLst/>
              <a:cxnLst/>
              <a:rect l="l" t="t" r="r" b="b"/>
              <a:pathLst>
                <a:path w="3125" h="5107" extrusionOk="0">
                  <a:moveTo>
                    <a:pt x="306" y="1"/>
                  </a:moveTo>
                  <a:cubicBezTo>
                    <a:pt x="219" y="78"/>
                    <a:pt x="153" y="176"/>
                    <a:pt x="132" y="285"/>
                  </a:cubicBezTo>
                  <a:cubicBezTo>
                    <a:pt x="1" y="875"/>
                    <a:pt x="1377" y="3474"/>
                    <a:pt x="2130" y="4534"/>
                  </a:cubicBezTo>
                  <a:cubicBezTo>
                    <a:pt x="2439" y="4969"/>
                    <a:pt x="2667" y="5107"/>
                    <a:pt x="2830" y="5107"/>
                  </a:cubicBezTo>
                  <a:cubicBezTo>
                    <a:pt x="2978" y="5107"/>
                    <a:pt x="3072" y="4993"/>
                    <a:pt x="3124" y="4884"/>
                  </a:cubicBezTo>
                  <a:lnTo>
                    <a:pt x="3124" y="4884"/>
                  </a:lnTo>
                  <a:cubicBezTo>
                    <a:pt x="3118" y="4884"/>
                    <a:pt x="3112" y="4884"/>
                    <a:pt x="3105" y="4884"/>
                  </a:cubicBezTo>
                  <a:cubicBezTo>
                    <a:pt x="2932" y="4884"/>
                    <a:pt x="2697" y="4746"/>
                    <a:pt x="2370" y="4283"/>
                  </a:cubicBezTo>
                  <a:cubicBezTo>
                    <a:pt x="1639" y="3245"/>
                    <a:pt x="306" y="744"/>
                    <a:pt x="3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62"/>
            <p:cNvSpPr/>
            <p:nvPr/>
          </p:nvSpPr>
          <p:spPr>
            <a:xfrm>
              <a:off x="5155850" y="2221425"/>
              <a:ext cx="22700" cy="12425"/>
            </a:xfrm>
            <a:custGeom>
              <a:avLst/>
              <a:gdLst/>
              <a:ahLst/>
              <a:cxnLst/>
              <a:rect l="l" t="t" r="r" b="b"/>
              <a:pathLst>
                <a:path w="908" h="497" extrusionOk="0">
                  <a:moveTo>
                    <a:pt x="22" y="1"/>
                  </a:moveTo>
                  <a:cubicBezTo>
                    <a:pt x="11" y="1"/>
                    <a:pt x="0" y="11"/>
                    <a:pt x="0" y="11"/>
                  </a:cubicBezTo>
                  <a:cubicBezTo>
                    <a:pt x="0" y="23"/>
                    <a:pt x="0" y="23"/>
                    <a:pt x="11" y="33"/>
                  </a:cubicBezTo>
                  <a:lnTo>
                    <a:pt x="22" y="33"/>
                  </a:lnTo>
                  <a:cubicBezTo>
                    <a:pt x="55" y="44"/>
                    <a:pt x="219" y="77"/>
                    <a:pt x="405" y="164"/>
                  </a:cubicBezTo>
                  <a:cubicBezTo>
                    <a:pt x="492" y="197"/>
                    <a:pt x="590" y="241"/>
                    <a:pt x="677" y="295"/>
                  </a:cubicBezTo>
                  <a:cubicBezTo>
                    <a:pt x="765" y="350"/>
                    <a:pt x="842" y="416"/>
                    <a:pt x="885" y="492"/>
                  </a:cubicBezTo>
                  <a:cubicBezTo>
                    <a:pt x="892" y="492"/>
                    <a:pt x="895" y="497"/>
                    <a:pt x="899" y="497"/>
                  </a:cubicBezTo>
                  <a:cubicBezTo>
                    <a:pt x="901" y="497"/>
                    <a:pt x="903" y="496"/>
                    <a:pt x="907" y="492"/>
                  </a:cubicBezTo>
                  <a:lnTo>
                    <a:pt x="907" y="481"/>
                  </a:lnTo>
                  <a:cubicBezTo>
                    <a:pt x="852" y="394"/>
                    <a:pt x="765" y="328"/>
                    <a:pt x="677" y="273"/>
                  </a:cubicBezTo>
                  <a:cubicBezTo>
                    <a:pt x="393" y="88"/>
                    <a:pt x="22" y="1"/>
                    <a:pt x="2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62"/>
            <p:cNvSpPr/>
            <p:nvPr/>
          </p:nvSpPr>
          <p:spPr>
            <a:xfrm>
              <a:off x="5153650" y="2241650"/>
              <a:ext cx="22975" cy="12225"/>
            </a:xfrm>
            <a:custGeom>
              <a:avLst/>
              <a:gdLst/>
              <a:ahLst/>
              <a:cxnLst/>
              <a:rect l="l" t="t" r="r" b="b"/>
              <a:pathLst>
                <a:path w="919" h="489" extrusionOk="0">
                  <a:moveTo>
                    <a:pt x="23" y="0"/>
                  </a:moveTo>
                  <a:cubicBezTo>
                    <a:pt x="12" y="0"/>
                    <a:pt x="12" y="0"/>
                    <a:pt x="1" y="11"/>
                  </a:cubicBezTo>
                  <a:lnTo>
                    <a:pt x="12" y="22"/>
                  </a:lnTo>
                  <a:lnTo>
                    <a:pt x="23" y="22"/>
                  </a:lnTo>
                  <a:cubicBezTo>
                    <a:pt x="56" y="32"/>
                    <a:pt x="219" y="76"/>
                    <a:pt x="405" y="153"/>
                  </a:cubicBezTo>
                  <a:cubicBezTo>
                    <a:pt x="503" y="185"/>
                    <a:pt x="591" y="240"/>
                    <a:pt x="678" y="295"/>
                  </a:cubicBezTo>
                  <a:cubicBezTo>
                    <a:pt x="765" y="350"/>
                    <a:pt x="842" y="415"/>
                    <a:pt x="886" y="481"/>
                  </a:cubicBezTo>
                  <a:cubicBezTo>
                    <a:pt x="891" y="486"/>
                    <a:pt x="894" y="488"/>
                    <a:pt x="897" y="488"/>
                  </a:cubicBezTo>
                  <a:cubicBezTo>
                    <a:pt x="899" y="488"/>
                    <a:pt x="902" y="486"/>
                    <a:pt x="908" y="481"/>
                  </a:cubicBezTo>
                  <a:cubicBezTo>
                    <a:pt x="908" y="481"/>
                    <a:pt x="918" y="469"/>
                    <a:pt x="908" y="469"/>
                  </a:cubicBezTo>
                  <a:cubicBezTo>
                    <a:pt x="853" y="393"/>
                    <a:pt x="765" y="316"/>
                    <a:pt x="678" y="262"/>
                  </a:cubicBezTo>
                  <a:cubicBezTo>
                    <a:pt x="394" y="87"/>
                    <a:pt x="23" y="0"/>
                    <a:pt x="2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62"/>
            <p:cNvSpPr/>
            <p:nvPr/>
          </p:nvSpPr>
          <p:spPr>
            <a:xfrm>
              <a:off x="5155300" y="2231250"/>
              <a:ext cx="22700" cy="12325"/>
            </a:xfrm>
            <a:custGeom>
              <a:avLst/>
              <a:gdLst/>
              <a:ahLst/>
              <a:cxnLst/>
              <a:rect l="l" t="t" r="r" b="b"/>
              <a:pathLst>
                <a:path w="908" h="493" extrusionOk="0">
                  <a:moveTo>
                    <a:pt x="12" y="1"/>
                  </a:moveTo>
                  <a:cubicBezTo>
                    <a:pt x="0" y="1"/>
                    <a:pt x="0" y="1"/>
                    <a:pt x="0" y="11"/>
                  </a:cubicBezTo>
                  <a:cubicBezTo>
                    <a:pt x="0" y="23"/>
                    <a:pt x="0" y="23"/>
                    <a:pt x="12" y="23"/>
                  </a:cubicBezTo>
                  <a:cubicBezTo>
                    <a:pt x="55" y="33"/>
                    <a:pt x="219" y="77"/>
                    <a:pt x="405" y="154"/>
                  </a:cubicBezTo>
                  <a:cubicBezTo>
                    <a:pt x="492" y="198"/>
                    <a:pt x="590" y="241"/>
                    <a:pt x="667" y="295"/>
                  </a:cubicBezTo>
                  <a:cubicBezTo>
                    <a:pt x="754" y="350"/>
                    <a:pt x="830" y="416"/>
                    <a:pt x="885" y="492"/>
                  </a:cubicBezTo>
                  <a:lnTo>
                    <a:pt x="896" y="492"/>
                  </a:lnTo>
                  <a:cubicBezTo>
                    <a:pt x="907" y="482"/>
                    <a:pt x="907" y="482"/>
                    <a:pt x="896" y="470"/>
                  </a:cubicBezTo>
                  <a:cubicBezTo>
                    <a:pt x="842" y="394"/>
                    <a:pt x="765" y="329"/>
                    <a:pt x="667" y="263"/>
                  </a:cubicBezTo>
                  <a:cubicBezTo>
                    <a:pt x="383" y="88"/>
                    <a:pt x="12" y="1"/>
                    <a:pt x="1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62"/>
            <p:cNvSpPr/>
            <p:nvPr/>
          </p:nvSpPr>
          <p:spPr>
            <a:xfrm>
              <a:off x="5322150" y="1782600"/>
              <a:ext cx="169325" cy="195550"/>
            </a:xfrm>
            <a:custGeom>
              <a:avLst/>
              <a:gdLst/>
              <a:ahLst/>
              <a:cxnLst/>
              <a:rect l="l" t="t" r="r" b="b"/>
              <a:pathLst>
                <a:path w="6773" h="7822" extrusionOk="0">
                  <a:moveTo>
                    <a:pt x="3200" y="0"/>
                  </a:moveTo>
                  <a:cubicBezTo>
                    <a:pt x="3200" y="0"/>
                    <a:pt x="896" y="2786"/>
                    <a:pt x="1" y="4828"/>
                  </a:cubicBezTo>
                  <a:cubicBezTo>
                    <a:pt x="1" y="4828"/>
                    <a:pt x="950" y="7090"/>
                    <a:pt x="3200" y="7821"/>
                  </a:cubicBezTo>
                  <a:cubicBezTo>
                    <a:pt x="3200" y="7821"/>
                    <a:pt x="5724" y="4981"/>
                    <a:pt x="6248" y="3310"/>
                  </a:cubicBezTo>
                  <a:cubicBezTo>
                    <a:pt x="6773" y="1628"/>
                    <a:pt x="3200" y="0"/>
                    <a:pt x="320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62"/>
            <p:cNvSpPr/>
            <p:nvPr/>
          </p:nvSpPr>
          <p:spPr>
            <a:xfrm>
              <a:off x="5341275" y="1782600"/>
              <a:ext cx="320050" cy="375225"/>
            </a:xfrm>
            <a:custGeom>
              <a:avLst/>
              <a:gdLst/>
              <a:ahLst/>
              <a:cxnLst/>
              <a:rect l="l" t="t" r="r" b="b"/>
              <a:pathLst>
                <a:path w="12802" h="15009" extrusionOk="0">
                  <a:moveTo>
                    <a:pt x="2622" y="0"/>
                  </a:moveTo>
                  <a:cubicBezTo>
                    <a:pt x="2622" y="0"/>
                    <a:pt x="0" y="2153"/>
                    <a:pt x="1573" y="4468"/>
                  </a:cubicBezTo>
                  <a:cubicBezTo>
                    <a:pt x="3146" y="6773"/>
                    <a:pt x="8705" y="7559"/>
                    <a:pt x="8705" y="7559"/>
                  </a:cubicBezTo>
                  <a:cubicBezTo>
                    <a:pt x="8705" y="7559"/>
                    <a:pt x="7297" y="7723"/>
                    <a:pt x="6248" y="10607"/>
                  </a:cubicBezTo>
                  <a:cubicBezTo>
                    <a:pt x="5199" y="13490"/>
                    <a:pt x="4304" y="14702"/>
                    <a:pt x="4304" y="14702"/>
                  </a:cubicBezTo>
                  <a:lnTo>
                    <a:pt x="5724" y="15008"/>
                  </a:lnTo>
                  <a:cubicBezTo>
                    <a:pt x="5724" y="15008"/>
                    <a:pt x="7657" y="11808"/>
                    <a:pt x="9241" y="10399"/>
                  </a:cubicBezTo>
                  <a:cubicBezTo>
                    <a:pt x="10814" y="8979"/>
                    <a:pt x="12802" y="7559"/>
                    <a:pt x="11600" y="6194"/>
                  </a:cubicBezTo>
                  <a:cubicBezTo>
                    <a:pt x="10387" y="4828"/>
                    <a:pt x="2622" y="0"/>
                    <a:pt x="2622" y="0"/>
                  </a:cubicBezTo>
                  <a:close/>
                </a:path>
              </a:pathLst>
            </a:custGeom>
            <a:solidFill>
              <a:srgbClr val="F1A7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62"/>
            <p:cNvSpPr/>
            <p:nvPr/>
          </p:nvSpPr>
          <p:spPr>
            <a:xfrm>
              <a:off x="5341275" y="1782600"/>
              <a:ext cx="193075" cy="172050"/>
            </a:xfrm>
            <a:custGeom>
              <a:avLst/>
              <a:gdLst/>
              <a:ahLst/>
              <a:cxnLst/>
              <a:rect l="l" t="t" r="r" b="b"/>
              <a:pathLst>
                <a:path w="7723" h="6882" extrusionOk="0">
                  <a:moveTo>
                    <a:pt x="2622" y="0"/>
                  </a:moveTo>
                  <a:cubicBezTo>
                    <a:pt x="2622" y="0"/>
                    <a:pt x="0" y="2153"/>
                    <a:pt x="1573" y="4468"/>
                  </a:cubicBezTo>
                  <a:cubicBezTo>
                    <a:pt x="2359" y="5626"/>
                    <a:pt x="4151" y="6391"/>
                    <a:pt x="5746" y="6882"/>
                  </a:cubicBezTo>
                  <a:cubicBezTo>
                    <a:pt x="6149" y="6445"/>
                    <a:pt x="6542" y="5997"/>
                    <a:pt x="6870" y="5495"/>
                  </a:cubicBezTo>
                  <a:cubicBezTo>
                    <a:pt x="7307" y="4850"/>
                    <a:pt x="7722" y="4020"/>
                    <a:pt x="7624" y="3234"/>
                  </a:cubicBezTo>
                  <a:cubicBezTo>
                    <a:pt x="5210" y="1606"/>
                    <a:pt x="2622" y="0"/>
                    <a:pt x="2622" y="0"/>
                  </a:cubicBezTo>
                  <a:close/>
                </a:path>
              </a:pathLst>
            </a:custGeom>
            <a:solidFill>
              <a:srgbClr val="EA7A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62"/>
            <p:cNvSpPr/>
            <p:nvPr/>
          </p:nvSpPr>
          <p:spPr>
            <a:xfrm>
              <a:off x="5426175" y="2117575"/>
              <a:ext cx="145450" cy="90450"/>
            </a:xfrm>
            <a:custGeom>
              <a:avLst/>
              <a:gdLst/>
              <a:ahLst/>
              <a:cxnLst/>
              <a:rect l="l" t="t" r="r" b="b"/>
              <a:pathLst>
                <a:path w="5818" h="3618" extrusionOk="0">
                  <a:moveTo>
                    <a:pt x="1127" y="1"/>
                  </a:moveTo>
                  <a:cubicBezTo>
                    <a:pt x="1044" y="1"/>
                    <a:pt x="960" y="34"/>
                    <a:pt x="896" y="135"/>
                  </a:cubicBezTo>
                  <a:cubicBezTo>
                    <a:pt x="700" y="419"/>
                    <a:pt x="1" y="1282"/>
                    <a:pt x="296" y="1795"/>
                  </a:cubicBezTo>
                  <a:cubicBezTo>
                    <a:pt x="591" y="2320"/>
                    <a:pt x="3376" y="3291"/>
                    <a:pt x="4643" y="3554"/>
                  </a:cubicBezTo>
                  <a:cubicBezTo>
                    <a:pt x="4848" y="3598"/>
                    <a:pt x="5012" y="3617"/>
                    <a:pt x="5144" y="3617"/>
                  </a:cubicBezTo>
                  <a:cubicBezTo>
                    <a:pt x="5818" y="3617"/>
                    <a:pt x="5621" y="3115"/>
                    <a:pt x="5539" y="2997"/>
                  </a:cubicBezTo>
                  <a:cubicBezTo>
                    <a:pt x="5440" y="2844"/>
                    <a:pt x="3955" y="1784"/>
                    <a:pt x="3748" y="1085"/>
                  </a:cubicBezTo>
                  <a:lnTo>
                    <a:pt x="3551" y="386"/>
                  </a:lnTo>
                  <a:lnTo>
                    <a:pt x="2622" y="561"/>
                  </a:lnTo>
                  <a:lnTo>
                    <a:pt x="2590" y="1019"/>
                  </a:lnTo>
                  <a:lnTo>
                    <a:pt x="1442" y="124"/>
                  </a:lnTo>
                  <a:cubicBezTo>
                    <a:pt x="1442" y="124"/>
                    <a:pt x="1287" y="1"/>
                    <a:pt x="11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62"/>
            <p:cNvSpPr/>
            <p:nvPr/>
          </p:nvSpPr>
          <p:spPr>
            <a:xfrm>
              <a:off x="5431650" y="2154250"/>
              <a:ext cx="136150" cy="53800"/>
            </a:xfrm>
            <a:custGeom>
              <a:avLst/>
              <a:gdLst/>
              <a:ahLst/>
              <a:cxnLst/>
              <a:rect l="l" t="t" r="r" b="b"/>
              <a:pathLst>
                <a:path w="5446" h="2152" extrusionOk="0">
                  <a:moveTo>
                    <a:pt x="0" y="1"/>
                  </a:moveTo>
                  <a:cubicBezTo>
                    <a:pt x="0" y="120"/>
                    <a:pt x="22" y="230"/>
                    <a:pt x="77" y="328"/>
                  </a:cubicBezTo>
                  <a:cubicBezTo>
                    <a:pt x="372" y="853"/>
                    <a:pt x="3157" y="1824"/>
                    <a:pt x="4424" y="2087"/>
                  </a:cubicBezTo>
                  <a:cubicBezTo>
                    <a:pt x="4631" y="2132"/>
                    <a:pt x="4797" y="2152"/>
                    <a:pt x="4929" y="2152"/>
                  </a:cubicBezTo>
                  <a:cubicBezTo>
                    <a:pt x="5431" y="2152"/>
                    <a:pt x="5446" y="1871"/>
                    <a:pt x="5386" y="1671"/>
                  </a:cubicBezTo>
                  <a:lnTo>
                    <a:pt x="5386" y="1671"/>
                  </a:lnTo>
                  <a:cubicBezTo>
                    <a:pt x="5309" y="1755"/>
                    <a:pt x="5176" y="1811"/>
                    <a:pt x="4944" y="1811"/>
                  </a:cubicBezTo>
                  <a:cubicBezTo>
                    <a:pt x="4810" y="1811"/>
                    <a:pt x="4643" y="1792"/>
                    <a:pt x="4435" y="1748"/>
                  </a:cubicBezTo>
                  <a:cubicBezTo>
                    <a:pt x="3190" y="1486"/>
                    <a:pt x="514" y="557"/>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62"/>
            <p:cNvSpPr/>
            <p:nvPr/>
          </p:nvSpPr>
          <p:spPr>
            <a:xfrm>
              <a:off x="5495550" y="2144150"/>
              <a:ext cx="24875" cy="7250"/>
            </a:xfrm>
            <a:custGeom>
              <a:avLst/>
              <a:gdLst/>
              <a:ahLst/>
              <a:cxnLst/>
              <a:rect l="l" t="t" r="r" b="b"/>
              <a:pathLst>
                <a:path w="995" h="290" extrusionOk="0">
                  <a:moveTo>
                    <a:pt x="852" y="0"/>
                  </a:moveTo>
                  <a:cubicBezTo>
                    <a:pt x="667" y="0"/>
                    <a:pt x="459" y="66"/>
                    <a:pt x="295" y="131"/>
                  </a:cubicBezTo>
                  <a:cubicBezTo>
                    <a:pt x="121" y="197"/>
                    <a:pt x="11" y="262"/>
                    <a:pt x="11" y="262"/>
                  </a:cubicBezTo>
                  <a:cubicBezTo>
                    <a:pt x="0" y="274"/>
                    <a:pt x="0" y="274"/>
                    <a:pt x="0" y="284"/>
                  </a:cubicBezTo>
                  <a:cubicBezTo>
                    <a:pt x="8" y="284"/>
                    <a:pt x="10" y="289"/>
                    <a:pt x="14" y="289"/>
                  </a:cubicBezTo>
                  <a:cubicBezTo>
                    <a:pt x="16" y="289"/>
                    <a:pt x="18" y="288"/>
                    <a:pt x="22" y="284"/>
                  </a:cubicBezTo>
                  <a:cubicBezTo>
                    <a:pt x="55" y="274"/>
                    <a:pt x="175" y="208"/>
                    <a:pt x="328" y="143"/>
                  </a:cubicBezTo>
                  <a:cubicBezTo>
                    <a:pt x="492" y="77"/>
                    <a:pt x="677" y="22"/>
                    <a:pt x="852" y="22"/>
                  </a:cubicBezTo>
                  <a:cubicBezTo>
                    <a:pt x="896" y="22"/>
                    <a:pt x="939" y="22"/>
                    <a:pt x="973" y="33"/>
                  </a:cubicBezTo>
                  <a:cubicBezTo>
                    <a:pt x="983" y="33"/>
                    <a:pt x="983" y="33"/>
                    <a:pt x="994" y="22"/>
                  </a:cubicBezTo>
                  <a:lnTo>
                    <a:pt x="983" y="12"/>
                  </a:lnTo>
                  <a:cubicBezTo>
                    <a:pt x="939" y="0"/>
                    <a:pt x="896" y="0"/>
                    <a:pt x="85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62"/>
            <p:cNvSpPr/>
            <p:nvPr/>
          </p:nvSpPr>
          <p:spPr>
            <a:xfrm>
              <a:off x="5507550" y="2160275"/>
              <a:ext cx="24900" cy="7375"/>
            </a:xfrm>
            <a:custGeom>
              <a:avLst/>
              <a:gdLst/>
              <a:ahLst/>
              <a:cxnLst/>
              <a:rect l="l" t="t" r="r" b="b"/>
              <a:pathLst>
                <a:path w="996" h="295" extrusionOk="0">
                  <a:moveTo>
                    <a:pt x="853" y="0"/>
                  </a:moveTo>
                  <a:cubicBezTo>
                    <a:pt x="667" y="0"/>
                    <a:pt x="459" y="66"/>
                    <a:pt x="296" y="131"/>
                  </a:cubicBezTo>
                  <a:cubicBezTo>
                    <a:pt x="121" y="197"/>
                    <a:pt x="12" y="273"/>
                    <a:pt x="12" y="273"/>
                  </a:cubicBezTo>
                  <a:cubicBezTo>
                    <a:pt x="1" y="273"/>
                    <a:pt x="1" y="284"/>
                    <a:pt x="1" y="284"/>
                  </a:cubicBezTo>
                  <a:cubicBezTo>
                    <a:pt x="12" y="295"/>
                    <a:pt x="12" y="295"/>
                    <a:pt x="23" y="295"/>
                  </a:cubicBezTo>
                  <a:lnTo>
                    <a:pt x="23" y="284"/>
                  </a:lnTo>
                  <a:cubicBezTo>
                    <a:pt x="56" y="273"/>
                    <a:pt x="175" y="207"/>
                    <a:pt x="328" y="142"/>
                  </a:cubicBezTo>
                  <a:cubicBezTo>
                    <a:pt x="493" y="76"/>
                    <a:pt x="678" y="22"/>
                    <a:pt x="853" y="22"/>
                  </a:cubicBezTo>
                  <a:cubicBezTo>
                    <a:pt x="896" y="22"/>
                    <a:pt x="940" y="22"/>
                    <a:pt x="973" y="32"/>
                  </a:cubicBezTo>
                  <a:cubicBezTo>
                    <a:pt x="984" y="32"/>
                    <a:pt x="984" y="32"/>
                    <a:pt x="995" y="22"/>
                  </a:cubicBezTo>
                  <a:lnTo>
                    <a:pt x="984" y="11"/>
                  </a:lnTo>
                  <a:cubicBezTo>
                    <a:pt x="940" y="0"/>
                    <a:pt x="896" y="0"/>
                    <a:pt x="85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62"/>
            <p:cNvSpPr/>
            <p:nvPr/>
          </p:nvSpPr>
          <p:spPr>
            <a:xfrm>
              <a:off x="5501550" y="2151775"/>
              <a:ext cx="24875" cy="7275"/>
            </a:xfrm>
            <a:custGeom>
              <a:avLst/>
              <a:gdLst/>
              <a:ahLst/>
              <a:cxnLst/>
              <a:rect l="l" t="t" r="r" b="b"/>
              <a:pathLst>
                <a:path w="995" h="291" extrusionOk="0">
                  <a:moveTo>
                    <a:pt x="852" y="1"/>
                  </a:moveTo>
                  <a:cubicBezTo>
                    <a:pt x="667" y="1"/>
                    <a:pt x="459" y="67"/>
                    <a:pt x="296" y="132"/>
                  </a:cubicBezTo>
                  <a:cubicBezTo>
                    <a:pt x="131" y="198"/>
                    <a:pt x="12" y="263"/>
                    <a:pt x="12" y="263"/>
                  </a:cubicBezTo>
                  <a:cubicBezTo>
                    <a:pt x="0" y="274"/>
                    <a:pt x="0" y="274"/>
                    <a:pt x="12" y="285"/>
                  </a:cubicBezTo>
                  <a:cubicBezTo>
                    <a:pt x="12" y="285"/>
                    <a:pt x="16" y="290"/>
                    <a:pt x="19" y="290"/>
                  </a:cubicBezTo>
                  <a:cubicBezTo>
                    <a:pt x="21" y="290"/>
                    <a:pt x="22" y="289"/>
                    <a:pt x="22" y="285"/>
                  </a:cubicBezTo>
                  <a:lnTo>
                    <a:pt x="34" y="285"/>
                  </a:lnTo>
                  <a:cubicBezTo>
                    <a:pt x="55" y="274"/>
                    <a:pt x="175" y="209"/>
                    <a:pt x="339" y="143"/>
                  </a:cubicBezTo>
                  <a:cubicBezTo>
                    <a:pt x="492" y="78"/>
                    <a:pt x="689" y="23"/>
                    <a:pt x="852" y="23"/>
                  </a:cubicBezTo>
                  <a:cubicBezTo>
                    <a:pt x="896" y="23"/>
                    <a:pt x="940" y="23"/>
                    <a:pt x="983" y="34"/>
                  </a:cubicBezTo>
                  <a:cubicBezTo>
                    <a:pt x="983" y="34"/>
                    <a:pt x="995" y="34"/>
                    <a:pt x="995" y="23"/>
                  </a:cubicBezTo>
                  <a:cubicBezTo>
                    <a:pt x="995" y="12"/>
                    <a:pt x="995" y="12"/>
                    <a:pt x="983" y="12"/>
                  </a:cubicBezTo>
                  <a:cubicBezTo>
                    <a:pt x="940" y="1"/>
                    <a:pt x="896" y="1"/>
                    <a:pt x="8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62"/>
            <p:cNvSpPr/>
            <p:nvPr/>
          </p:nvSpPr>
          <p:spPr>
            <a:xfrm>
              <a:off x="5342625" y="1775500"/>
              <a:ext cx="188975" cy="180250"/>
            </a:xfrm>
            <a:custGeom>
              <a:avLst/>
              <a:gdLst/>
              <a:ahLst/>
              <a:cxnLst/>
              <a:rect l="l" t="t" r="r" b="b"/>
              <a:pathLst>
                <a:path w="7559" h="7210" extrusionOk="0">
                  <a:moveTo>
                    <a:pt x="2218" y="0"/>
                  </a:moveTo>
                  <a:cubicBezTo>
                    <a:pt x="2218" y="0"/>
                    <a:pt x="0" y="1912"/>
                    <a:pt x="361" y="3332"/>
                  </a:cubicBezTo>
                  <a:cubicBezTo>
                    <a:pt x="733" y="4752"/>
                    <a:pt x="2097" y="6379"/>
                    <a:pt x="4719" y="7209"/>
                  </a:cubicBezTo>
                  <a:cubicBezTo>
                    <a:pt x="4719" y="7209"/>
                    <a:pt x="6270" y="6510"/>
                    <a:pt x="7559" y="3408"/>
                  </a:cubicBezTo>
                  <a:lnTo>
                    <a:pt x="6292" y="2546"/>
                  </a:lnTo>
                  <a:lnTo>
                    <a:pt x="7056" y="1497"/>
                  </a:lnTo>
                  <a:lnTo>
                    <a:pt x="2218"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62"/>
            <p:cNvSpPr/>
            <p:nvPr/>
          </p:nvSpPr>
          <p:spPr>
            <a:xfrm>
              <a:off x="5399425" y="1775225"/>
              <a:ext cx="128100" cy="157325"/>
            </a:xfrm>
            <a:custGeom>
              <a:avLst/>
              <a:gdLst/>
              <a:ahLst/>
              <a:cxnLst/>
              <a:rect l="l" t="t" r="r" b="b"/>
              <a:pathLst>
                <a:path w="5124" h="6293" extrusionOk="0">
                  <a:moveTo>
                    <a:pt x="2240" y="1"/>
                  </a:moveTo>
                  <a:cubicBezTo>
                    <a:pt x="2228" y="1"/>
                    <a:pt x="2228" y="1"/>
                    <a:pt x="2218" y="11"/>
                  </a:cubicBezTo>
                  <a:cubicBezTo>
                    <a:pt x="2218" y="11"/>
                    <a:pt x="1825" y="460"/>
                    <a:pt x="1432" y="1016"/>
                  </a:cubicBezTo>
                  <a:cubicBezTo>
                    <a:pt x="1235" y="1300"/>
                    <a:pt x="1038" y="1617"/>
                    <a:pt x="885" y="1912"/>
                  </a:cubicBezTo>
                  <a:cubicBezTo>
                    <a:pt x="733" y="2207"/>
                    <a:pt x="634" y="2480"/>
                    <a:pt x="634" y="2710"/>
                  </a:cubicBezTo>
                  <a:cubicBezTo>
                    <a:pt x="634" y="2829"/>
                    <a:pt x="711" y="2961"/>
                    <a:pt x="830" y="3113"/>
                  </a:cubicBezTo>
                  <a:cubicBezTo>
                    <a:pt x="1049" y="3365"/>
                    <a:pt x="1420" y="3660"/>
                    <a:pt x="1857" y="3965"/>
                  </a:cubicBezTo>
                  <a:cubicBezTo>
                    <a:pt x="3113" y="4816"/>
                    <a:pt x="4912" y="5707"/>
                    <a:pt x="5088" y="5794"/>
                  </a:cubicBezTo>
                  <a:lnTo>
                    <a:pt x="5088" y="5794"/>
                  </a:lnTo>
                  <a:lnTo>
                    <a:pt x="4748" y="6261"/>
                  </a:lnTo>
                  <a:lnTo>
                    <a:pt x="4748" y="6261"/>
                  </a:lnTo>
                  <a:cubicBezTo>
                    <a:pt x="4741" y="6257"/>
                    <a:pt x="4732" y="6253"/>
                    <a:pt x="4719" y="6249"/>
                  </a:cubicBezTo>
                  <a:cubicBezTo>
                    <a:pt x="4534" y="6172"/>
                    <a:pt x="3682" y="5779"/>
                    <a:pt x="2764" y="5244"/>
                  </a:cubicBezTo>
                  <a:cubicBezTo>
                    <a:pt x="1835" y="4708"/>
                    <a:pt x="830" y="4020"/>
                    <a:pt x="339" y="3332"/>
                  </a:cubicBezTo>
                  <a:cubicBezTo>
                    <a:pt x="121" y="3016"/>
                    <a:pt x="33" y="2698"/>
                    <a:pt x="33" y="2382"/>
                  </a:cubicBezTo>
                  <a:cubicBezTo>
                    <a:pt x="33" y="1825"/>
                    <a:pt x="317" y="1312"/>
                    <a:pt x="601" y="929"/>
                  </a:cubicBezTo>
                  <a:cubicBezTo>
                    <a:pt x="754" y="732"/>
                    <a:pt x="896" y="579"/>
                    <a:pt x="1005" y="470"/>
                  </a:cubicBezTo>
                  <a:cubicBezTo>
                    <a:pt x="1060" y="416"/>
                    <a:pt x="1104" y="383"/>
                    <a:pt x="1136" y="350"/>
                  </a:cubicBezTo>
                  <a:lnTo>
                    <a:pt x="1169" y="317"/>
                  </a:lnTo>
                  <a:lnTo>
                    <a:pt x="1180" y="307"/>
                  </a:lnTo>
                  <a:cubicBezTo>
                    <a:pt x="1191" y="307"/>
                    <a:pt x="1191" y="295"/>
                    <a:pt x="1180" y="285"/>
                  </a:cubicBezTo>
                  <a:lnTo>
                    <a:pt x="1169" y="285"/>
                  </a:lnTo>
                  <a:cubicBezTo>
                    <a:pt x="1169" y="285"/>
                    <a:pt x="874" y="525"/>
                    <a:pt x="590" y="918"/>
                  </a:cubicBezTo>
                  <a:cubicBezTo>
                    <a:pt x="296" y="1300"/>
                    <a:pt x="0" y="1825"/>
                    <a:pt x="0" y="2382"/>
                  </a:cubicBezTo>
                  <a:cubicBezTo>
                    <a:pt x="0" y="2698"/>
                    <a:pt x="99" y="3026"/>
                    <a:pt x="328" y="3354"/>
                  </a:cubicBezTo>
                  <a:cubicBezTo>
                    <a:pt x="852" y="4086"/>
                    <a:pt x="1956" y="4817"/>
                    <a:pt x="2928" y="5375"/>
                  </a:cubicBezTo>
                  <a:cubicBezTo>
                    <a:pt x="3911" y="5921"/>
                    <a:pt x="4752" y="6292"/>
                    <a:pt x="4752" y="6292"/>
                  </a:cubicBezTo>
                  <a:cubicBezTo>
                    <a:pt x="4752" y="6292"/>
                    <a:pt x="4763" y="6292"/>
                    <a:pt x="4763" y="6281"/>
                  </a:cubicBezTo>
                  <a:lnTo>
                    <a:pt x="5112" y="5800"/>
                  </a:lnTo>
                  <a:cubicBezTo>
                    <a:pt x="5112" y="5800"/>
                    <a:pt x="5123" y="5790"/>
                    <a:pt x="5112" y="5790"/>
                  </a:cubicBezTo>
                  <a:lnTo>
                    <a:pt x="5112" y="5779"/>
                  </a:lnTo>
                  <a:cubicBezTo>
                    <a:pt x="5112" y="5779"/>
                    <a:pt x="5090" y="5779"/>
                    <a:pt x="5058" y="5757"/>
                  </a:cubicBezTo>
                  <a:cubicBezTo>
                    <a:pt x="4818" y="5637"/>
                    <a:pt x="3714" y="5080"/>
                    <a:pt x="2677" y="4457"/>
                  </a:cubicBezTo>
                  <a:cubicBezTo>
                    <a:pt x="2152" y="4140"/>
                    <a:pt x="1650" y="3802"/>
                    <a:pt x="1279" y="3496"/>
                  </a:cubicBezTo>
                  <a:cubicBezTo>
                    <a:pt x="1093" y="3343"/>
                    <a:pt x="940" y="3201"/>
                    <a:pt x="830" y="3070"/>
                  </a:cubicBezTo>
                  <a:cubicBezTo>
                    <a:pt x="721" y="2928"/>
                    <a:pt x="656" y="2808"/>
                    <a:pt x="656" y="2710"/>
                  </a:cubicBezTo>
                  <a:cubicBezTo>
                    <a:pt x="656" y="2491"/>
                    <a:pt x="754" y="2218"/>
                    <a:pt x="907" y="1923"/>
                  </a:cubicBezTo>
                  <a:cubicBezTo>
                    <a:pt x="1126" y="1475"/>
                    <a:pt x="1464" y="1006"/>
                    <a:pt x="1737" y="645"/>
                  </a:cubicBezTo>
                  <a:cubicBezTo>
                    <a:pt x="1879" y="460"/>
                    <a:pt x="2000" y="307"/>
                    <a:pt x="2097" y="197"/>
                  </a:cubicBezTo>
                  <a:cubicBezTo>
                    <a:pt x="2141" y="142"/>
                    <a:pt x="2174" y="99"/>
                    <a:pt x="2196" y="66"/>
                  </a:cubicBezTo>
                  <a:lnTo>
                    <a:pt x="2228" y="33"/>
                  </a:lnTo>
                  <a:lnTo>
                    <a:pt x="2240" y="23"/>
                  </a:lnTo>
                  <a:lnTo>
                    <a:pt x="224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62"/>
            <p:cNvSpPr/>
            <p:nvPr/>
          </p:nvSpPr>
          <p:spPr>
            <a:xfrm>
              <a:off x="5485700" y="1441850"/>
              <a:ext cx="125650" cy="179000"/>
            </a:xfrm>
            <a:custGeom>
              <a:avLst/>
              <a:gdLst/>
              <a:ahLst/>
              <a:cxnLst/>
              <a:rect l="l" t="t" r="r" b="b"/>
              <a:pathLst>
                <a:path w="5026" h="7160" extrusionOk="0">
                  <a:moveTo>
                    <a:pt x="2100" y="0"/>
                  </a:moveTo>
                  <a:cubicBezTo>
                    <a:pt x="1168" y="0"/>
                    <a:pt x="362" y="272"/>
                    <a:pt x="362" y="272"/>
                  </a:cubicBezTo>
                  <a:cubicBezTo>
                    <a:pt x="362" y="272"/>
                    <a:pt x="1" y="1015"/>
                    <a:pt x="56" y="1768"/>
                  </a:cubicBezTo>
                  <a:cubicBezTo>
                    <a:pt x="78" y="2009"/>
                    <a:pt x="503" y="2271"/>
                    <a:pt x="525" y="2479"/>
                  </a:cubicBezTo>
                  <a:cubicBezTo>
                    <a:pt x="613" y="3385"/>
                    <a:pt x="285" y="5428"/>
                    <a:pt x="285" y="5428"/>
                  </a:cubicBezTo>
                  <a:cubicBezTo>
                    <a:pt x="285" y="5428"/>
                    <a:pt x="285" y="7159"/>
                    <a:pt x="1442" y="7159"/>
                  </a:cubicBezTo>
                  <a:cubicBezTo>
                    <a:pt x="1552" y="7159"/>
                    <a:pt x="1672" y="7144"/>
                    <a:pt x="1804" y="7110"/>
                  </a:cubicBezTo>
                  <a:cubicBezTo>
                    <a:pt x="5025" y="6258"/>
                    <a:pt x="2437" y="5526"/>
                    <a:pt x="2437" y="5526"/>
                  </a:cubicBezTo>
                  <a:lnTo>
                    <a:pt x="2592" y="4544"/>
                  </a:lnTo>
                  <a:lnTo>
                    <a:pt x="2592" y="4544"/>
                  </a:lnTo>
                  <a:cubicBezTo>
                    <a:pt x="2924" y="4647"/>
                    <a:pt x="3253" y="4695"/>
                    <a:pt x="3494" y="4695"/>
                  </a:cubicBezTo>
                  <a:cubicBezTo>
                    <a:pt x="3685" y="4695"/>
                    <a:pt x="3821" y="4665"/>
                    <a:pt x="3857" y="4608"/>
                  </a:cubicBezTo>
                  <a:cubicBezTo>
                    <a:pt x="4042" y="4324"/>
                    <a:pt x="3824" y="4062"/>
                    <a:pt x="3824" y="4062"/>
                  </a:cubicBezTo>
                  <a:cubicBezTo>
                    <a:pt x="3824" y="4062"/>
                    <a:pt x="3933" y="3986"/>
                    <a:pt x="3988" y="3887"/>
                  </a:cubicBezTo>
                  <a:cubicBezTo>
                    <a:pt x="4032" y="3789"/>
                    <a:pt x="3824" y="3691"/>
                    <a:pt x="3824" y="3691"/>
                  </a:cubicBezTo>
                  <a:lnTo>
                    <a:pt x="4010" y="3581"/>
                  </a:lnTo>
                  <a:lnTo>
                    <a:pt x="4010" y="3309"/>
                  </a:lnTo>
                  <a:lnTo>
                    <a:pt x="4403" y="3068"/>
                  </a:lnTo>
                  <a:cubicBezTo>
                    <a:pt x="4359" y="2860"/>
                    <a:pt x="3868" y="2009"/>
                    <a:pt x="3868" y="2009"/>
                  </a:cubicBezTo>
                  <a:lnTo>
                    <a:pt x="4010" y="1703"/>
                  </a:lnTo>
                  <a:lnTo>
                    <a:pt x="3868" y="479"/>
                  </a:lnTo>
                  <a:cubicBezTo>
                    <a:pt x="3347" y="112"/>
                    <a:pt x="2698" y="0"/>
                    <a:pt x="2100" y="0"/>
                  </a:cubicBezTo>
                  <a:close/>
                </a:path>
              </a:pathLst>
            </a:custGeom>
            <a:solidFill>
              <a:srgbClr val="F1A7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62"/>
            <p:cNvSpPr/>
            <p:nvPr/>
          </p:nvSpPr>
          <p:spPr>
            <a:xfrm>
              <a:off x="5511125" y="1520725"/>
              <a:ext cx="39325" cy="54900"/>
            </a:xfrm>
            <a:custGeom>
              <a:avLst/>
              <a:gdLst/>
              <a:ahLst/>
              <a:cxnLst/>
              <a:rect l="l" t="t" r="r" b="b"/>
              <a:pathLst>
                <a:path w="1573" h="2196" extrusionOk="0">
                  <a:moveTo>
                    <a:pt x="240" y="1"/>
                  </a:moveTo>
                  <a:lnTo>
                    <a:pt x="240" y="1"/>
                  </a:lnTo>
                  <a:cubicBezTo>
                    <a:pt x="44" y="514"/>
                    <a:pt x="0" y="1115"/>
                    <a:pt x="415" y="1530"/>
                  </a:cubicBezTo>
                  <a:cubicBezTo>
                    <a:pt x="699" y="1825"/>
                    <a:pt x="1059" y="2065"/>
                    <a:pt x="1452" y="2196"/>
                  </a:cubicBezTo>
                  <a:lnTo>
                    <a:pt x="1573" y="1388"/>
                  </a:lnTo>
                  <a:cubicBezTo>
                    <a:pt x="906" y="1169"/>
                    <a:pt x="219" y="732"/>
                    <a:pt x="240" y="1"/>
                  </a:cubicBezTo>
                  <a:close/>
                </a:path>
              </a:pathLst>
            </a:custGeom>
            <a:solidFill>
              <a:srgbClr val="EA7A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62"/>
            <p:cNvSpPr/>
            <p:nvPr/>
          </p:nvSpPr>
          <p:spPr>
            <a:xfrm>
              <a:off x="5443400" y="1400025"/>
              <a:ext cx="178050" cy="132200"/>
            </a:xfrm>
            <a:custGeom>
              <a:avLst/>
              <a:gdLst/>
              <a:ahLst/>
              <a:cxnLst/>
              <a:rect l="l" t="t" r="r" b="b"/>
              <a:pathLst>
                <a:path w="7122" h="5288" extrusionOk="0">
                  <a:moveTo>
                    <a:pt x="6018" y="1"/>
                  </a:moveTo>
                  <a:lnTo>
                    <a:pt x="6018" y="1"/>
                  </a:lnTo>
                  <a:cubicBezTo>
                    <a:pt x="6087" y="243"/>
                    <a:pt x="5956" y="522"/>
                    <a:pt x="5816" y="731"/>
                  </a:cubicBezTo>
                  <a:lnTo>
                    <a:pt x="5816" y="731"/>
                  </a:lnTo>
                  <a:cubicBezTo>
                    <a:pt x="5838" y="479"/>
                    <a:pt x="5702" y="241"/>
                    <a:pt x="5702" y="241"/>
                  </a:cubicBezTo>
                  <a:cubicBezTo>
                    <a:pt x="5628" y="526"/>
                    <a:pt x="5394" y="625"/>
                    <a:pt x="5084" y="625"/>
                  </a:cubicBezTo>
                  <a:cubicBezTo>
                    <a:pt x="4375" y="625"/>
                    <a:pt x="3262" y="107"/>
                    <a:pt x="2718" y="107"/>
                  </a:cubicBezTo>
                  <a:cubicBezTo>
                    <a:pt x="2696" y="107"/>
                    <a:pt x="2674" y="108"/>
                    <a:pt x="2654" y="110"/>
                  </a:cubicBezTo>
                  <a:cubicBezTo>
                    <a:pt x="1726" y="198"/>
                    <a:pt x="1726" y="1300"/>
                    <a:pt x="1726" y="1300"/>
                  </a:cubicBezTo>
                  <a:cubicBezTo>
                    <a:pt x="0" y="2262"/>
                    <a:pt x="2261" y="5288"/>
                    <a:pt x="2261" y="5288"/>
                  </a:cubicBezTo>
                  <a:lnTo>
                    <a:pt x="2632" y="4402"/>
                  </a:lnTo>
                  <a:cubicBezTo>
                    <a:pt x="1889" y="4195"/>
                    <a:pt x="1901" y="3114"/>
                    <a:pt x="2348" y="2961"/>
                  </a:cubicBezTo>
                  <a:cubicBezTo>
                    <a:pt x="2371" y="2953"/>
                    <a:pt x="2393" y="2950"/>
                    <a:pt x="2415" y="2950"/>
                  </a:cubicBezTo>
                  <a:cubicBezTo>
                    <a:pt x="2811" y="2950"/>
                    <a:pt x="2851" y="4152"/>
                    <a:pt x="2851" y="4152"/>
                  </a:cubicBezTo>
                  <a:lnTo>
                    <a:pt x="3113" y="4130"/>
                  </a:lnTo>
                  <a:lnTo>
                    <a:pt x="3190" y="3266"/>
                  </a:lnTo>
                  <a:lnTo>
                    <a:pt x="3637" y="3016"/>
                  </a:lnTo>
                  <a:lnTo>
                    <a:pt x="3717" y="2454"/>
                  </a:lnTo>
                  <a:lnTo>
                    <a:pt x="3717" y="2454"/>
                  </a:lnTo>
                  <a:cubicBezTo>
                    <a:pt x="3978" y="2534"/>
                    <a:pt x="4297" y="2600"/>
                    <a:pt x="4632" y="2600"/>
                  </a:cubicBezTo>
                  <a:cubicBezTo>
                    <a:pt x="5071" y="2600"/>
                    <a:pt x="5537" y="2487"/>
                    <a:pt x="5942" y="2142"/>
                  </a:cubicBezTo>
                  <a:cubicBezTo>
                    <a:pt x="7122" y="1148"/>
                    <a:pt x="6018" y="1"/>
                    <a:pt x="60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62"/>
            <p:cNvSpPr/>
            <p:nvPr/>
          </p:nvSpPr>
          <p:spPr>
            <a:xfrm>
              <a:off x="5502850" y="1485700"/>
              <a:ext cx="252125" cy="206000"/>
            </a:xfrm>
            <a:custGeom>
              <a:avLst/>
              <a:gdLst/>
              <a:ahLst/>
              <a:cxnLst/>
              <a:rect l="l" t="t" r="r" b="b"/>
              <a:pathLst>
                <a:path w="10085" h="8240" extrusionOk="0">
                  <a:moveTo>
                    <a:pt x="9464" y="1"/>
                  </a:moveTo>
                  <a:cubicBezTo>
                    <a:pt x="9364" y="1"/>
                    <a:pt x="9233" y="1172"/>
                    <a:pt x="9233" y="1172"/>
                  </a:cubicBezTo>
                  <a:cubicBezTo>
                    <a:pt x="9183" y="435"/>
                    <a:pt x="9137" y="165"/>
                    <a:pt x="9089" y="165"/>
                  </a:cubicBezTo>
                  <a:cubicBezTo>
                    <a:pt x="8989" y="165"/>
                    <a:pt x="8882" y="1336"/>
                    <a:pt x="8720" y="1904"/>
                  </a:cubicBezTo>
                  <a:cubicBezTo>
                    <a:pt x="8526" y="1375"/>
                    <a:pt x="8421" y="1183"/>
                    <a:pt x="8369" y="1183"/>
                  </a:cubicBezTo>
                  <a:cubicBezTo>
                    <a:pt x="8230" y="1183"/>
                    <a:pt x="8480" y="2560"/>
                    <a:pt x="8480" y="2560"/>
                  </a:cubicBezTo>
                  <a:cubicBezTo>
                    <a:pt x="8315" y="3029"/>
                    <a:pt x="7256" y="5902"/>
                    <a:pt x="7256" y="5902"/>
                  </a:cubicBezTo>
                  <a:cubicBezTo>
                    <a:pt x="6317" y="5585"/>
                    <a:pt x="3892" y="4985"/>
                    <a:pt x="3892" y="4985"/>
                  </a:cubicBezTo>
                  <a:cubicBezTo>
                    <a:pt x="3355" y="4390"/>
                    <a:pt x="2676" y="4139"/>
                    <a:pt x="2079" y="4139"/>
                  </a:cubicBezTo>
                  <a:cubicBezTo>
                    <a:pt x="876" y="4139"/>
                    <a:pt x="1" y="5153"/>
                    <a:pt x="1270" y="6415"/>
                  </a:cubicBezTo>
                  <a:cubicBezTo>
                    <a:pt x="2332" y="7468"/>
                    <a:pt x="6463" y="8240"/>
                    <a:pt x="7985" y="8240"/>
                  </a:cubicBezTo>
                  <a:cubicBezTo>
                    <a:pt x="8217" y="8240"/>
                    <a:pt x="8389" y="8222"/>
                    <a:pt x="8480" y="8184"/>
                  </a:cubicBezTo>
                  <a:cubicBezTo>
                    <a:pt x="9167" y="7890"/>
                    <a:pt x="10085" y="2298"/>
                    <a:pt x="10063" y="1369"/>
                  </a:cubicBezTo>
                  <a:cubicBezTo>
                    <a:pt x="10075" y="810"/>
                    <a:pt x="10054" y="625"/>
                    <a:pt x="10019" y="625"/>
                  </a:cubicBezTo>
                  <a:cubicBezTo>
                    <a:pt x="9958" y="625"/>
                    <a:pt x="9858" y="1186"/>
                    <a:pt x="9823" y="1325"/>
                  </a:cubicBezTo>
                  <a:lnTo>
                    <a:pt x="9812" y="1325"/>
                  </a:lnTo>
                  <a:cubicBezTo>
                    <a:pt x="9884" y="491"/>
                    <a:pt x="9877" y="219"/>
                    <a:pt x="9837" y="219"/>
                  </a:cubicBezTo>
                  <a:lnTo>
                    <a:pt x="9837" y="219"/>
                  </a:lnTo>
                  <a:cubicBezTo>
                    <a:pt x="9763" y="219"/>
                    <a:pt x="9572" y="1183"/>
                    <a:pt x="9572" y="1183"/>
                  </a:cubicBezTo>
                  <a:cubicBezTo>
                    <a:pt x="9557" y="296"/>
                    <a:pt x="9514" y="1"/>
                    <a:pt x="9464" y="1"/>
                  </a:cubicBezTo>
                  <a:close/>
                </a:path>
              </a:pathLst>
            </a:custGeom>
            <a:solidFill>
              <a:srgbClr val="F1A7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62"/>
            <p:cNvSpPr/>
            <p:nvPr/>
          </p:nvSpPr>
          <p:spPr>
            <a:xfrm>
              <a:off x="5567925" y="1591450"/>
              <a:ext cx="61175" cy="89875"/>
            </a:xfrm>
            <a:custGeom>
              <a:avLst/>
              <a:gdLst/>
              <a:ahLst/>
              <a:cxnLst/>
              <a:rect l="l" t="t" r="r" b="b"/>
              <a:pathLst>
                <a:path w="2447" h="3595" extrusionOk="0">
                  <a:moveTo>
                    <a:pt x="109" y="0"/>
                  </a:moveTo>
                  <a:cubicBezTo>
                    <a:pt x="98" y="983"/>
                    <a:pt x="76" y="1956"/>
                    <a:pt x="0" y="2939"/>
                  </a:cubicBezTo>
                  <a:cubicBezTo>
                    <a:pt x="666" y="3190"/>
                    <a:pt x="1474" y="3420"/>
                    <a:pt x="2282" y="3594"/>
                  </a:cubicBezTo>
                  <a:cubicBezTo>
                    <a:pt x="2414" y="2928"/>
                    <a:pt x="2447" y="2262"/>
                    <a:pt x="2370" y="1573"/>
                  </a:cubicBezTo>
                  <a:cubicBezTo>
                    <a:pt x="2348" y="1388"/>
                    <a:pt x="2316" y="1191"/>
                    <a:pt x="2282" y="1005"/>
                  </a:cubicBezTo>
                  <a:cubicBezTo>
                    <a:pt x="1714" y="864"/>
                    <a:pt x="1289" y="755"/>
                    <a:pt x="1289" y="755"/>
                  </a:cubicBezTo>
                  <a:cubicBezTo>
                    <a:pt x="939" y="361"/>
                    <a:pt x="524" y="121"/>
                    <a:pt x="109" y="0"/>
                  </a:cubicBezTo>
                  <a:close/>
                </a:path>
              </a:pathLst>
            </a:custGeom>
            <a:solidFill>
              <a:srgbClr val="EA7A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62"/>
            <p:cNvSpPr/>
            <p:nvPr/>
          </p:nvSpPr>
          <p:spPr>
            <a:xfrm>
              <a:off x="5393700" y="1558950"/>
              <a:ext cx="215200" cy="270925"/>
            </a:xfrm>
            <a:custGeom>
              <a:avLst/>
              <a:gdLst/>
              <a:ahLst/>
              <a:cxnLst/>
              <a:rect l="l" t="t" r="r" b="b"/>
              <a:pathLst>
                <a:path w="8608" h="10837" extrusionOk="0">
                  <a:moveTo>
                    <a:pt x="2940" y="1"/>
                  </a:moveTo>
                  <a:cubicBezTo>
                    <a:pt x="2307" y="1"/>
                    <a:pt x="1604" y="83"/>
                    <a:pt x="1365" y="416"/>
                  </a:cubicBezTo>
                  <a:cubicBezTo>
                    <a:pt x="896" y="1071"/>
                    <a:pt x="950" y="5757"/>
                    <a:pt x="0" y="8477"/>
                  </a:cubicBezTo>
                  <a:cubicBezTo>
                    <a:pt x="0" y="8477"/>
                    <a:pt x="1737" y="10574"/>
                    <a:pt x="4882" y="10836"/>
                  </a:cubicBezTo>
                  <a:cubicBezTo>
                    <a:pt x="4882" y="10836"/>
                    <a:pt x="8607" y="3234"/>
                    <a:pt x="7821" y="1628"/>
                  </a:cubicBezTo>
                  <a:lnTo>
                    <a:pt x="6488" y="951"/>
                  </a:lnTo>
                  <a:cubicBezTo>
                    <a:pt x="6488" y="951"/>
                    <a:pt x="6446" y="1494"/>
                    <a:pt x="5995" y="1494"/>
                  </a:cubicBezTo>
                  <a:cubicBezTo>
                    <a:pt x="5652" y="1494"/>
                    <a:pt x="5072" y="1181"/>
                    <a:pt x="4096" y="77"/>
                  </a:cubicBezTo>
                  <a:cubicBezTo>
                    <a:pt x="4096" y="77"/>
                    <a:pt x="3551" y="1"/>
                    <a:pt x="294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62"/>
            <p:cNvSpPr/>
            <p:nvPr/>
          </p:nvSpPr>
          <p:spPr>
            <a:xfrm>
              <a:off x="5393700" y="1559775"/>
              <a:ext cx="139550" cy="270100"/>
            </a:xfrm>
            <a:custGeom>
              <a:avLst/>
              <a:gdLst/>
              <a:ahLst/>
              <a:cxnLst/>
              <a:rect l="l" t="t" r="r" b="b"/>
              <a:pathLst>
                <a:path w="5582" h="10804" extrusionOk="0">
                  <a:moveTo>
                    <a:pt x="2272" y="0"/>
                  </a:moveTo>
                  <a:cubicBezTo>
                    <a:pt x="1868" y="55"/>
                    <a:pt x="1518" y="165"/>
                    <a:pt x="1365" y="383"/>
                  </a:cubicBezTo>
                  <a:cubicBezTo>
                    <a:pt x="896" y="1038"/>
                    <a:pt x="950" y="5724"/>
                    <a:pt x="0" y="8444"/>
                  </a:cubicBezTo>
                  <a:cubicBezTo>
                    <a:pt x="0" y="8444"/>
                    <a:pt x="1737" y="10541"/>
                    <a:pt x="4882" y="10803"/>
                  </a:cubicBezTo>
                  <a:cubicBezTo>
                    <a:pt x="4882" y="10803"/>
                    <a:pt x="5178" y="10202"/>
                    <a:pt x="5581" y="9307"/>
                  </a:cubicBezTo>
                  <a:cubicBezTo>
                    <a:pt x="4533" y="8236"/>
                    <a:pt x="3692" y="6925"/>
                    <a:pt x="3124" y="5561"/>
                  </a:cubicBezTo>
                  <a:cubicBezTo>
                    <a:pt x="2392" y="3813"/>
                    <a:pt x="2283" y="1890"/>
                    <a:pt x="227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62"/>
            <p:cNvSpPr/>
            <p:nvPr/>
          </p:nvSpPr>
          <p:spPr>
            <a:xfrm>
              <a:off x="5257700" y="1540825"/>
              <a:ext cx="236625" cy="210200"/>
            </a:xfrm>
            <a:custGeom>
              <a:avLst/>
              <a:gdLst/>
              <a:ahLst/>
              <a:cxnLst/>
              <a:rect l="l" t="t" r="r" b="b"/>
              <a:pathLst>
                <a:path w="9465" h="8408" extrusionOk="0">
                  <a:moveTo>
                    <a:pt x="3197" y="0"/>
                  </a:moveTo>
                  <a:cubicBezTo>
                    <a:pt x="2250" y="0"/>
                    <a:pt x="1493" y="76"/>
                    <a:pt x="1268" y="190"/>
                  </a:cubicBezTo>
                  <a:cubicBezTo>
                    <a:pt x="601" y="518"/>
                    <a:pt x="1" y="6154"/>
                    <a:pt x="77" y="7072"/>
                  </a:cubicBezTo>
                  <a:cubicBezTo>
                    <a:pt x="101" y="7631"/>
                    <a:pt x="135" y="7817"/>
                    <a:pt x="170" y="7817"/>
                  </a:cubicBezTo>
                  <a:cubicBezTo>
                    <a:pt x="233" y="7817"/>
                    <a:pt x="301" y="7244"/>
                    <a:pt x="328" y="7105"/>
                  </a:cubicBezTo>
                  <a:lnTo>
                    <a:pt x="328" y="7105"/>
                  </a:lnTo>
                  <a:cubicBezTo>
                    <a:pt x="306" y="7940"/>
                    <a:pt x="330" y="8213"/>
                    <a:pt x="372" y="8213"/>
                  </a:cubicBezTo>
                  <a:cubicBezTo>
                    <a:pt x="450" y="8213"/>
                    <a:pt x="591" y="7236"/>
                    <a:pt x="591" y="7236"/>
                  </a:cubicBezTo>
                  <a:cubicBezTo>
                    <a:pt x="652" y="8115"/>
                    <a:pt x="710" y="8408"/>
                    <a:pt x="760" y="8408"/>
                  </a:cubicBezTo>
                  <a:cubicBezTo>
                    <a:pt x="861" y="8408"/>
                    <a:pt x="929" y="7225"/>
                    <a:pt x="929" y="7225"/>
                  </a:cubicBezTo>
                  <a:cubicBezTo>
                    <a:pt x="1017" y="7955"/>
                    <a:pt x="1077" y="8224"/>
                    <a:pt x="1124" y="8224"/>
                  </a:cubicBezTo>
                  <a:cubicBezTo>
                    <a:pt x="1222" y="8224"/>
                    <a:pt x="1262" y="7044"/>
                    <a:pt x="1388" y="6460"/>
                  </a:cubicBezTo>
                  <a:cubicBezTo>
                    <a:pt x="1610" y="6975"/>
                    <a:pt x="1727" y="7163"/>
                    <a:pt x="1779" y="7163"/>
                  </a:cubicBezTo>
                  <a:cubicBezTo>
                    <a:pt x="1921" y="7163"/>
                    <a:pt x="1595" y="5805"/>
                    <a:pt x="1595" y="5805"/>
                  </a:cubicBezTo>
                  <a:cubicBezTo>
                    <a:pt x="1727" y="5324"/>
                    <a:pt x="2622" y="2386"/>
                    <a:pt x="2622" y="2386"/>
                  </a:cubicBezTo>
                  <a:cubicBezTo>
                    <a:pt x="3583" y="2659"/>
                    <a:pt x="6030" y="3107"/>
                    <a:pt x="6030" y="3107"/>
                  </a:cubicBezTo>
                  <a:cubicBezTo>
                    <a:pt x="6491" y="3562"/>
                    <a:pt x="6981" y="3750"/>
                    <a:pt x="7422" y="3750"/>
                  </a:cubicBezTo>
                  <a:cubicBezTo>
                    <a:pt x="8623" y="3750"/>
                    <a:pt x="9464" y="2355"/>
                    <a:pt x="8378" y="1141"/>
                  </a:cubicBezTo>
                  <a:cubicBezTo>
                    <a:pt x="7620" y="289"/>
                    <a:pt x="5046" y="0"/>
                    <a:pt x="3197" y="0"/>
                  </a:cubicBezTo>
                  <a:close/>
                </a:path>
              </a:pathLst>
            </a:custGeom>
            <a:solidFill>
              <a:srgbClr val="F1A7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62"/>
            <p:cNvSpPr/>
            <p:nvPr/>
          </p:nvSpPr>
          <p:spPr>
            <a:xfrm>
              <a:off x="5920175" y="1513350"/>
              <a:ext cx="74550" cy="111175"/>
            </a:xfrm>
            <a:custGeom>
              <a:avLst/>
              <a:gdLst/>
              <a:ahLst/>
              <a:cxnLst/>
              <a:rect l="l" t="t" r="r" b="b"/>
              <a:pathLst>
                <a:path w="2982" h="4447" extrusionOk="0">
                  <a:moveTo>
                    <a:pt x="1988" y="0"/>
                  </a:moveTo>
                  <a:lnTo>
                    <a:pt x="525" y="263"/>
                  </a:lnTo>
                  <a:cubicBezTo>
                    <a:pt x="525" y="263"/>
                    <a:pt x="634" y="886"/>
                    <a:pt x="656" y="1683"/>
                  </a:cubicBezTo>
                  <a:cubicBezTo>
                    <a:pt x="678" y="2480"/>
                    <a:pt x="0" y="2808"/>
                    <a:pt x="0" y="2808"/>
                  </a:cubicBezTo>
                  <a:lnTo>
                    <a:pt x="1802" y="4446"/>
                  </a:lnTo>
                  <a:cubicBezTo>
                    <a:pt x="1802" y="4446"/>
                    <a:pt x="2064" y="3660"/>
                    <a:pt x="2338" y="3376"/>
                  </a:cubicBezTo>
                  <a:cubicBezTo>
                    <a:pt x="2448" y="3257"/>
                    <a:pt x="2579" y="3222"/>
                    <a:pt x="2694" y="3222"/>
                  </a:cubicBezTo>
                  <a:cubicBezTo>
                    <a:pt x="2853" y="3222"/>
                    <a:pt x="2982" y="3289"/>
                    <a:pt x="2982" y="3289"/>
                  </a:cubicBezTo>
                  <a:lnTo>
                    <a:pt x="1988" y="0"/>
                  </a:lnTo>
                  <a:close/>
                </a:path>
              </a:pathLst>
            </a:custGeom>
            <a:solidFill>
              <a:srgbClr val="B050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62"/>
            <p:cNvSpPr/>
            <p:nvPr/>
          </p:nvSpPr>
          <p:spPr>
            <a:xfrm>
              <a:off x="5952400" y="1517725"/>
              <a:ext cx="42325" cy="95875"/>
            </a:xfrm>
            <a:custGeom>
              <a:avLst/>
              <a:gdLst/>
              <a:ahLst/>
              <a:cxnLst/>
              <a:rect l="l" t="t" r="r" b="b"/>
              <a:pathLst>
                <a:path w="1693" h="3835" extrusionOk="0">
                  <a:moveTo>
                    <a:pt x="754" y="0"/>
                  </a:moveTo>
                  <a:cubicBezTo>
                    <a:pt x="513" y="121"/>
                    <a:pt x="382" y="580"/>
                    <a:pt x="284" y="852"/>
                  </a:cubicBezTo>
                  <a:cubicBezTo>
                    <a:pt x="142" y="1279"/>
                    <a:pt x="0" y="1694"/>
                    <a:pt x="22" y="2174"/>
                  </a:cubicBezTo>
                  <a:cubicBezTo>
                    <a:pt x="55" y="2840"/>
                    <a:pt x="295" y="3430"/>
                    <a:pt x="678" y="3835"/>
                  </a:cubicBezTo>
                  <a:cubicBezTo>
                    <a:pt x="787" y="3605"/>
                    <a:pt x="918" y="3343"/>
                    <a:pt x="1049" y="3201"/>
                  </a:cubicBezTo>
                  <a:cubicBezTo>
                    <a:pt x="1159" y="3082"/>
                    <a:pt x="1290" y="3047"/>
                    <a:pt x="1405" y="3047"/>
                  </a:cubicBezTo>
                  <a:cubicBezTo>
                    <a:pt x="1564" y="3047"/>
                    <a:pt x="1693" y="3114"/>
                    <a:pt x="1693" y="3114"/>
                  </a:cubicBezTo>
                  <a:lnTo>
                    <a:pt x="754" y="0"/>
                  </a:lnTo>
                  <a:close/>
                </a:path>
              </a:pathLst>
            </a:custGeom>
            <a:solidFill>
              <a:srgbClr val="873C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62"/>
            <p:cNvSpPr/>
            <p:nvPr/>
          </p:nvSpPr>
          <p:spPr>
            <a:xfrm>
              <a:off x="5971125" y="1461525"/>
              <a:ext cx="90250" cy="73350"/>
            </a:xfrm>
            <a:custGeom>
              <a:avLst/>
              <a:gdLst/>
              <a:ahLst/>
              <a:cxnLst/>
              <a:rect l="l" t="t" r="r" b="b"/>
              <a:pathLst>
                <a:path w="3610" h="2934" extrusionOk="0">
                  <a:moveTo>
                    <a:pt x="1598" y="0"/>
                  </a:moveTo>
                  <a:cubicBezTo>
                    <a:pt x="1142" y="0"/>
                    <a:pt x="781" y="151"/>
                    <a:pt x="781" y="151"/>
                  </a:cubicBezTo>
                  <a:cubicBezTo>
                    <a:pt x="781" y="151"/>
                    <a:pt x="0" y="2934"/>
                    <a:pt x="1495" y="2934"/>
                  </a:cubicBezTo>
                  <a:cubicBezTo>
                    <a:pt x="1542" y="2934"/>
                    <a:pt x="1591" y="2931"/>
                    <a:pt x="1643" y="2925"/>
                  </a:cubicBezTo>
                  <a:cubicBezTo>
                    <a:pt x="3336" y="2729"/>
                    <a:pt x="3609" y="1440"/>
                    <a:pt x="2823" y="534"/>
                  </a:cubicBezTo>
                  <a:cubicBezTo>
                    <a:pt x="2458" y="113"/>
                    <a:pt x="1992" y="0"/>
                    <a:pt x="15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62"/>
            <p:cNvSpPr/>
            <p:nvPr/>
          </p:nvSpPr>
          <p:spPr>
            <a:xfrm>
              <a:off x="5958975" y="1477975"/>
              <a:ext cx="86825" cy="128525"/>
            </a:xfrm>
            <a:custGeom>
              <a:avLst/>
              <a:gdLst/>
              <a:ahLst/>
              <a:cxnLst/>
              <a:rect l="l" t="t" r="r" b="b"/>
              <a:pathLst>
                <a:path w="3473" h="5141" extrusionOk="0">
                  <a:moveTo>
                    <a:pt x="1830" y="0"/>
                  </a:moveTo>
                  <a:cubicBezTo>
                    <a:pt x="946" y="0"/>
                    <a:pt x="0" y="977"/>
                    <a:pt x="808" y="2551"/>
                  </a:cubicBezTo>
                  <a:cubicBezTo>
                    <a:pt x="808" y="2551"/>
                    <a:pt x="360" y="3425"/>
                    <a:pt x="512" y="3797"/>
                  </a:cubicBezTo>
                  <a:cubicBezTo>
                    <a:pt x="645" y="4110"/>
                    <a:pt x="1842" y="5140"/>
                    <a:pt x="2332" y="5140"/>
                  </a:cubicBezTo>
                  <a:cubicBezTo>
                    <a:pt x="2407" y="5140"/>
                    <a:pt x="2465" y="5117"/>
                    <a:pt x="2500" y="5064"/>
                  </a:cubicBezTo>
                  <a:cubicBezTo>
                    <a:pt x="2763" y="4660"/>
                    <a:pt x="2621" y="4299"/>
                    <a:pt x="2621" y="4299"/>
                  </a:cubicBezTo>
                  <a:cubicBezTo>
                    <a:pt x="2621" y="4299"/>
                    <a:pt x="2872" y="4289"/>
                    <a:pt x="2752" y="4081"/>
                  </a:cubicBezTo>
                  <a:lnTo>
                    <a:pt x="2905" y="4048"/>
                  </a:lnTo>
                  <a:cubicBezTo>
                    <a:pt x="2905" y="4048"/>
                    <a:pt x="2883" y="3906"/>
                    <a:pt x="2905" y="3721"/>
                  </a:cubicBezTo>
                  <a:cubicBezTo>
                    <a:pt x="2905" y="3721"/>
                    <a:pt x="3254" y="3666"/>
                    <a:pt x="3309" y="3556"/>
                  </a:cubicBezTo>
                  <a:cubicBezTo>
                    <a:pt x="3309" y="3556"/>
                    <a:pt x="2959" y="2803"/>
                    <a:pt x="3090" y="2442"/>
                  </a:cubicBezTo>
                  <a:cubicBezTo>
                    <a:pt x="3211" y="2071"/>
                    <a:pt x="3473" y="1230"/>
                    <a:pt x="2610" y="323"/>
                  </a:cubicBezTo>
                  <a:cubicBezTo>
                    <a:pt x="2398" y="103"/>
                    <a:pt x="2117" y="0"/>
                    <a:pt x="1830" y="0"/>
                  </a:cubicBezTo>
                  <a:close/>
                </a:path>
              </a:pathLst>
            </a:custGeom>
            <a:solidFill>
              <a:srgbClr val="B050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62"/>
            <p:cNvSpPr/>
            <p:nvPr/>
          </p:nvSpPr>
          <p:spPr>
            <a:xfrm>
              <a:off x="5724125" y="1486875"/>
              <a:ext cx="199900" cy="60700"/>
            </a:xfrm>
            <a:custGeom>
              <a:avLst/>
              <a:gdLst/>
              <a:ahLst/>
              <a:cxnLst/>
              <a:rect l="l" t="t" r="r" b="b"/>
              <a:pathLst>
                <a:path w="7996" h="2428" extrusionOk="0">
                  <a:moveTo>
                    <a:pt x="1311" y="0"/>
                  </a:moveTo>
                  <a:cubicBezTo>
                    <a:pt x="1310" y="1"/>
                    <a:pt x="0" y="1912"/>
                    <a:pt x="2032" y="2370"/>
                  </a:cubicBezTo>
                  <a:cubicBezTo>
                    <a:pt x="2204" y="2409"/>
                    <a:pt x="2372" y="2427"/>
                    <a:pt x="2538" y="2427"/>
                  </a:cubicBezTo>
                  <a:cubicBezTo>
                    <a:pt x="4227" y="2427"/>
                    <a:pt x="5583" y="568"/>
                    <a:pt x="7115" y="568"/>
                  </a:cubicBezTo>
                  <a:cubicBezTo>
                    <a:pt x="7401" y="568"/>
                    <a:pt x="7693" y="633"/>
                    <a:pt x="7995" y="787"/>
                  </a:cubicBezTo>
                  <a:lnTo>
                    <a:pt x="7995" y="656"/>
                  </a:lnTo>
                  <a:cubicBezTo>
                    <a:pt x="7995" y="656"/>
                    <a:pt x="7578" y="11"/>
                    <a:pt x="6614" y="11"/>
                  </a:cubicBezTo>
                  <a:cubicBezTo>
                    <a:pt x="6209" y="11"/>
                    <a:pt x="5708" y="125"/>
                    <a:pt x="5100" y="448"/>
                  </a:cubicBezTo>
                  <a:cubicBezTo>
                    <a:pt x="4239" y="911"/>
                    <a:pt x="3373" y="1124"/>
                    <a:pt x="2684" y="1124"/>
                  </a:cubicBezTo>
                  <a:cubicBezTo>
                    <a:pt x="1730" y="1124"/>
                    <a:pt x="1114" y="717"/>
                    <a:pt x="13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62"/>
            <p:cNvSpPr/>
            <p:nvPr/>
          </p:nvSpPr>
          <p:spPr>
            <a:xfrm>
              <a:off x="5911425" y="1490150"/>
              <a:ext cx="19950" cy="21050"/>
            </a:xfrm>
            <a:custGeom>
              <a:avLst/>
              <a:gdLst/>
              <a:ahLst/>
              <a:cxnLst/>
              <a:rect l="l" t="t" r="r" b="b"/>
              <a:pathLst>
                <a:path w="798" h="842" extrusionOk="0">
                  <a:moveTo>
                    <a:pt x="394" y="0"/>
                  </a:moveTo>
                  <a:cubicBezTo>
                    <a:pt x="176" y="0"/>
                    <a:pt x="1" y="186"/>
                    <a:pt x="1" y="416"/>
                  </a:cubicBezTo>
                  <a:cubicBezTo>
                    <a:pt x="1" y="656"/>
                    <a:pt x="176" y="841"/>
                    <a:pt x="394" y="841"/>
                  </a:cubicBezTo>
                  <a:cubicBezTo>
                    <a:pt x="623" y="841"/>
                    <a:pt x="798" y="656"/>
                    <a:pt x="798" y="416"/>
                  </a:cubicBezTo>
                  <a:cubicBezTo>
                    <a:pt x="798" y="186"/>
                    <a:pt x="623" y="0"/>
                    <a:pt x="394" y="0"/>
                  </a:cubicBezTo>
                  <a:close/>
                </a:path>
              </a:pathLst>
            </a:custGeom>
            <a:solidFill>
              <a:srgbClr val="F19F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62"/>
            <p:cNvSpPr/>
            <p:nvPr/>
          </p:nvSpPr>
          <p:spPr>
            <a:xfrm>
              <a:off x="5918800" y="1458725"/>
              <a:ext cx="114700" cy="104625"/>
            </a:xfrm>
            <a:custGeom>
              <a:avLst/>
              <a:gdLst/>
              <a:ahLst/>
              <a:cxnLst/>
              <a:rect l="l" t="t" r="r" b="b"/>
              <a:pathLst>
                <a:path w="4588" h="4185" extrusionOk="0">
                  <a:moveTo>
                    <a:pt x="2573" y="0"/>
                  </a:moveTo>
                  <a:cubicBezTo>
                    <a:pt x="1568" y="0"/>
                    <a:pt x="366" y="547"/>
                    <a:pt x="55" y="1486"/>
                  </a:cubicBezTo>
                  <a:cubicBezTo>
                    <a:pt x="55" y="1486"/>
                    <a:pt x="0" y="2273"/>
                    <a:pt x="230" y="2841"/>
                  </a:cubicBezTo>
                  <a:cubicBezTo>
                    <a:pt x="459" y="3409"/>
                    <a:pt x="820" y="3857"/>
                    <a:pt x="678" y="4185"/>
                  </a:cubicBezTo>
                  <a:lnTo>
                    <a:pt x="1956" y="3671"/>
                  </a:lnTo>
                  <a:lnTo>
                    <a:pt x="2284" y="2972"/>
                  </a:lnTo>
                  <a:lnTo>
                    <a:pt x="2284" y="2972"/>
                  </a:lnTo>
                  <a:cubicBezTo>
                    <a:pt x="2284" y="2972"/>
                    <a:pt x="2119" y="3704"/>
                    <a:pt x="2284" y="3715"/>
                  </a:cubicBezTo>
                  <a:cubicBezTo>
                    <a:pt x="2291" y="3715"/>
                    <a:pt x="2299" y="3716"/>
                    <a:pt x="2308" y="3716"/>
                  </a:cubicBezTo>
                  <a:cubicBezTo>
                    <a:pt x="2482" y="3716"/>
                    <a:pt x="2835" y="3580"/>
                    <a:pt x="2721" y="2360"/>
                  </a:cubicBezTo>
                  <a:cubicBezTo>
                    <a:pt x="2721" y="2360"/>
                    <a:pt x="4588" y="1508"/>
                    <a:pt x="3867" y="515"/>
                  </a:cubicBezTo>
                  <a:cubicBezTo>
                    <a:pt x="3612" y="163"/>
                    <a:pt x="3122" y="0"/>
                    <a:pt x="25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62"/>
            <p:cNvSpPr/>
            <p:nvPr/>
          </p:nvSpPr>
          <p:spPr>
            <a:xfrm>
              <a:off x="5918800" y="1466375"/>
              <a:ext cx="53550" cy="96975"/>
            </a:xfrm>
            <a:custGeom>
              <a:avLst/>
              <a:gdLst/>
              <a:ahLst/>
              <a:cxnLst/>
              <a:rect l="l" t="t" r="r" b="b"/>
              <a:pathLst>
                <a:path w="2142" h="3879" extrusionOk="0">
                  <a:moveTo>
                    <a:pt x="1224" y="1"/>
                  </a:moveTo>
                  <a:cubicBezTo>
                    <a:pt x="689" y="252"/>
                    <a:pt x="230" y="656"/>
                    <a:pt x="55" y="1180"/>
                  </a:cubicBezTo>
                  <a:cubicBezTo>
                    <a:pt x="55" y="1180"/>
                    <a:pt x="0" y="1967"/>
                    <a:pt x="230" y="2535"/>
                  </a:cubicBezTo>
                  <a:cubicBezTo>
                    <a:pt x="459" y="3103"/>
                    <a:pt x="820" y="3551"/>
                    <a:pt x="678" y="3879"/>
                  </a:cubicBezTo>
                  <a:lnTo>
                    <a:pt x="1956" y="3365"/>
                  </a:lnTo>
                  <a:lnTo>
                    <a:pt x="2141" y="2950"/>
                  </a:lnTo>
                  <a:cubicBezTo>
                    <a:pt x="1803" y="2753"/>
                    <a:pt x="1486" y="2491"/>
                    <a:pt x="1267" y="2153"/>
                  </a:cubicBezTo>
                  <a:cubicBezTo>
                    <a:pt x="995" y="1716"/>
                    <a:pt x="864" y="1214"/>
                    <a:pt x="973" y="700"/>
                  </a:cubicBezTo>
                  <a:cubicBezTo>
                    <a:pt x="1027" y="460"/>
                    <a:pt x="1115" y="219"/>
                    <a:pt x="122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62"/>
            <p:cNvSpPr/>
            <p:nvPr/>
          </p:nvSpPr>
          <p:spPr>
            <a:xfrm>
              <a:off x="5952900" y="1526600"/>
              <a:ext cx="27650" cy="34150"/>
            </a:xfrm>
            <a:custGeom>
              <a:avLst/>
              <a:gdLst/>
              <a:ahLst/>
              <a:cxnLst/>
              <a:rect l="l" t="t" r="r" b="b"/>
              <a:pathLst>
                <a:path w="1106" h="1366" extrusionOk="0">
                  <a:moveTo>
                    <a:pt x="647" y="0"/>
                  </a:moveTo>
                  <a:cubicBezTo>
                    <a:pt x="608" y="0"/>
                    <a:pt x="564" y="9"/>
                    <a:pt x="515" y="28"/>
                  </a:cubicBezTo>
                  <a:cubicBezTo>
                    <a:pt x="1" y="227"/>
                    <a:pt x="389" y="1366"/>
                    <a:pt x="725" y="1366"/>
                  </a:cubicBezTo>
                  <a:cubicBezTo>
                    <a:pt x="795" y="1366"/>
                    <a:pt x="863" y="1316"/>
                    <a:pt x="920" y="1196"/>
                  </a:cubicBezTo>
                  <a:cubicBezTo>
                    <a:pt x="920" y="1196"/>
                    <a:pt x="1105" y="0"/>
                    <a:pt x="647" y="0"/>
                  </a:cubicBezTo>
                  <a:close/>
                </a:path>
              </a:pathLst>
            </a:custGeom>
            <a:solidFill>
              <a:srgbClr val="873C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62"/>
            <p:cNvSpPr/>
            <p:nvPr/>
          </p:nvSpPr>
          <p:spPr>
            <a:xfrm>
              <a:off x="5655950" y="1564150"/>
              <a:ext cx="289800" cy="140800"/>
            </a:xfrm>
            <a:custGeom>
              <a:avLst/>
              <a:gdLst/>
              <a:ahLst/>
              <a:cxnLst/>
              <a:rect l="l" t="t" r="r" b="b"/>
              <a:pathLst>
                <a:path w="11592" h="5632" extrusionOk="0">
                  <a:moveTo>
                    <a:pt x="5228" y="0"/>
                  </a:moveTo>
                  <a:cubicBezTo>
                    <a:pt x="4529" y="11"/>
                    <a:pt x="979" y="3463"/>
                    <a:pt x="499" y="4184"/>
                  </a:cubicBezTo>
                  <a:cubicBezTo>
                    <a:pt x="165" y="4638"/>
                    <a:pt x="93" y="4783"/>
                    <a:pt x="137" y="4783"/>
                  </a:cubicBezTo>
                  <a:cubicBezTo>
                    <a:pt x="207" y="4783"/>
                    <a:pt x="559" y="4434"/>
                    <a:pt x="652" y="4347"/>
                  </a:cubicBezTo>
                  <a:lnTo>
                    <a:pt x="662" y="4347"/>
                  </a:lnTo>
                  <a:cubicBezTo>
                    <a:pt x="126" y="4985"/>
                    <a:pt x="0" y="5186"/>
                    <a:pt x="56" y="5186"/>
                  </a:cubicBezTo>
                  <a:cubicBezTo>
                    <a:pt x="150" y="5186"/>
                    <a:pt x="771" y="4599"/>
                    <a:pt x="771" y="4599"/>
                  </a:cubicBezTo>
                  <a:lnTo>
                    <a:pt x="771" y="4599"/>
                  </a:lnTo>
                  <a:cubicBezTo>
                    <a:pt x="275" y="5324"/>
                    <a:pt x="163" y="5557"/>
                    <a:pt x="224" y="5557"/>
                  </a:cubicBezTo>
                  <a:cubicBezTo>
                    <a:pt x="336" y="5557"/>
                    <a:pt x="1023" y="4785"/>
                    <a:pt x="1023" y="4784"/>
                  </a:cubicBezTo>
                  <a:lnTo>
                    <a:pt x="1023" y="4784"/>
                  </a:lnTo>
                  <a:cubicBezTo>
                    <a:pt x="638" y="5410"/>
                    <a:pt x="537" y="5632"/>
                    <a:pt x="596" y="5632"/>
                  </a:cubicBezTo>
                  <a:cubicBezTo>
                    <a:pt x="708" y="5632"/>
                    <a:pt x="1395" y="4837"/>
                    <a:pt x="1809" y="4500"/>
                  </a:cubicBezTo>
                  <a:lnTo>
                    <a:pt x="1809" y="4500"/>
                  </a:lnTo>
                  <a:cubicBezTo>
                    <a:pt x="1661" y="5050"/>
                    <a:pt x="1647" y="5244"/>
                    <a:pt x="1700" y="5244"/>
                  </a:cubicBezTo>
                  <a:cubicBezTo>
                    <a:pt x="1828" y="5244"/>
                    <a:pt x="2344" y="4129"/>
                    <a:pt x="2344" y="4129"/>
                  </a:cubicBezTo>
                  <a:cubicBezTo>
                    <a:pt x="2727" y="3856"/>
                    <a:pt x="5327" y="2119"/>
                    <a:pt x="5327" y="2119"/>
                  </a:cubicBezTo>
                  <a:cubicBezTo>
                    <a:pt x="6681" y="2119"/>
                    <a:pt x="9269" y="2731"/>
                    <a:pt x="9269" y="2731"/>
                  </a:cubicBezTo>
                  <a:cubicBezTo>
                    <a:pt x="9381" y="3650"/>
                    <a:pt x="9823" y="4065"/>
                    <a:pt x="10274" y="4065"/>
                  </a:cubicBezTo>
                  <a:cubicBezTo>
                    <a:pt x="10923" y="4065"/>
                    <a:pt x="11592" y="3208"/>
                    <a:pt x="11334" y="1759"/>
                  </a:cubicBezTo>
                  <a:cubicBezTo>
                    <a:pt x="11061" y="175"/>
                    <a:pt x="6091" y="0"/>
                    <a:pt x="5228" y="0"/>
                  </a:cubicBezTo>
                  <a:close/>
                </a:path>
              </a:pathLst>
            </a:custGeom>
            <a:solidFill>
              <a:srgbClr val="B050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62"/>
            <p:cNvSpPr/>
            <p:nvPr/>
          </p:nvSpPr>
          <p:spPr>
            <a:xfrm>
              <a:off x="5842350" y="1569350"/>
              <a:ext cx="103400" cy="96425"/>
            </a:xfrm>
            <a:custGeom>
              <a:avLst/>
              <a:gdLst/>
              <a:ahLst/>
              <a:cxnLst/>
              <a:rect l="l" t="t" r="r" b="b"/>
              <a:pathLst>
                <a:path w="4136" h="3857" extrusionOk="0">
                  <a:moveTo>
                    <a:pt x="568" y="0"/>
                  </a:moveTo>
                  <a:cubicBezTo>
                    <a:pt x="339" y="382"/>
                    <a:pt x="175" y="787"/>
                    <a:pt x="77" y="1223"/>
                  </a:cubicBezTo>
                  <a:cubicBezTo>
                    <a:pt x="11" y="1540"/>
                    <a:pt x="0" y="1857"/>
                    <a:pt x="55" y="2163"/>
                  </a:cubicBezTo>
                  <a:cubicBezTo>
                    <a:pt x="1005" y="2338"/>
                    <a:pt x="1813" y="2523"/>
                    <a:pt x="1813" y="2523"/>
                  </a:cubicBezTo>
                  <a:cubicBezTo>
                    <a:pt x="1925" y="3442"/>
                    <a:pt x="2367" y="3857"/>
                    <a:pt x="2818" y="3857"/>
                  </a:cubicBezTo>
                  <a:cubicBezTo>
                    <a:pt x="3467" y="3857"/>
                    <a:pt x="4136" y="3000"/>
                    <a:pt x="3878" y="1551"/>
                  </a:cubicBezTo>
                  <a:cubicBezTo>
                    <a:pt x="3725" y="666"/>
                    <a:pt x="2119" y="229"/>
                    <a:pt x="568" y="0"/>
                  </a:cubicBezTo>
                  <a:close/>
                </a:path>
              </a:pathLst>
            </a:custGeom>
            <a:solidFill>
              <a:srgbClr val="873C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62"/>
            <p:cNvSpPr/>
            <p:nvPr/>
          </p:nvSpPr>
          <p:spPr>
            <a:xfrm>
              <a:off x="5819150" y="1581625"/>
              <a:ext cx="161375" cy="231325"/>
            </a:xfrm>
            <a:custGeom>
              <a:avLst/>
              <a:gdLst/>
              <a:ahLst/>
              <a:cxnLst/>
              <a:rect l="l" t="t" r="r" b="b"/>
              <a:pathLst>
                <a:path w="6455" h="9253" extrusionOk="0">
                  <a:moveTo>
                    <a:pt x="3976" y="0"/>
                  </a:moveTo>
                  <a:cubicBezTo>
                    <a:pt x="3976" y="0"/>
                    <a:pt x="2884" y="240"/>
                    <a:pt x="1944" y="2228"/>
                  </a:cubicBezTo>
                  <a:cubicBezTo>
                    <a:pt x="1015" y="4216"/>
                    <a:pt x="1627" y="5920"/>
                    <a:pt x="0" y="6860"/>
                  </a:cubicBezTo>
                  <a:cubicBezTo>
                    <a:pt x="0" y="6860"/>
                    <a:pt x="939" y="8804"/>
                    <a:pt x="2840" y="9252"/>
                  </a:cubicBezTo>
                  <a:cubicBezTo>
                    <a:pt x="2840" y="9252"/>
                    <a:pt x="6292" y="6488"/>
                    <a:pt x="6248" y="4184"/>
                  </a:cubicBezTo>
                  <a:cubicBezTo>
                    <a:pt x="6217" y="2526"/>
                    <a:pt x="6336" y="2290"/>
                    <a:pt x="6407" y="2290"/>
                  </a:cubicBezTo>
                  <a:cubicBezTo>
                    <a:pt x="6435" y="2290"/>
                    <a:pt x="6455" y="2327"/>
                    <a:pt x="6455" y="2327"/>
                  </a:cubicBezTo>
                  <a:cubicBezTo>
                    <a:pt x="6455" y="2327"/>
                    <a:pt x="5724" y="164"/>
                    <a:pt x="39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62"/>
            <p:cNvSpPr/>
            <p:nvPr/>
          </p:nvSpPr>
          <p:spPr>
            <a:xfrm>
              <a:off x="5898900" y="1603600"/>
              <a:ext cx="243500" cy="164025"/>
            </a:xfrm>
            <a:custGeom>
              <a:avLst/>
              <a:gdLst/>
              <a:ahLst/>
              <a:cxnLst/>
              <a:rect l="l" t="t" r="r" b="b"/>
              <a:pathLst>
                <a:path w="9740" h="6561" extrusionOk="0">
                  <a:moveTo>
                    <a:pt x="9084" y="1"/>
                  </a:moveTo>
                  <a:cubicBezTo>
                    <a:pt x="8985" y="1"/>
                    <a:pt x="8451" y="926"/>
                    <a:pt x="8104" y="1339"/>
                  </a:cubicBezTo>
                  <a:cubicBezTo>
                    <a:pt x="8145" y="786"/>
                    <a:pt x="8123" y="589"/>
                    <a:pt x="8072" y="589"/>
                  </a:cubicBezTo>
                  <a:cubicBezTo>
                    <a:pt x="7945" y="589"/>
                    <a:pt x="7634" y="1798"/>
                    <a:pt x="7634" y="1798"/>
                  </a:cubicBezTo>
                  <a:cubicBezTo>
                    <a:pt x="7318" y="2136"/>
                    <a:pt x="5308" y="4157"/>
                    <a:pt x="5308" y="4157"/>
                  </a:cubicBezTo>
                  <a:cubicBezTo>
                    <a:pt x="4631" y="3512"/>
                    <a:pt x="3233" y="1786"/>
                    <a:pt x="3233" y="1786"/>
                  </a:cubicBezTo>
                  <a:cubicBezTo>
                    <a:pt x="2901" y="733"/>
                    <a:pt x="2017" y="195"/>
                    <a:pt x="1303" y="195"/>
                  </a:cubicBezTo>
                  <a:cubicBezTo>
                    <a:pt x="559" y="195"/>
                    <a:pt x="1" y="779"/>
                    <a:pt x="447" y="1972"/>
                  </a:cubicBezTo>
                  <a:cubicBezTo>
                    <a:pt x="1015" y="3480"/>
                    <a:pt x="4762" y="6549"/>
                    <a:pt x="5461" y="6560"/>
                  </a:cubicBezTo>
                  <a:cubicBezTo>
                    <a:pt x="5463" y="6560"/>
                    <a:pt x="5464" y="6560"/>
                    <a:pt x="5466" y="6560"/>
                  </a:cubicBezTo>
                  <a:cubicBezTo>
                    <a:pt x="6163" y="6560"/>
                    <a:pt x="9110" y="2199"/>
                    <a:pt x="9447" y="1404"/>
                  </a:cubicBezTo>
                  <a:cubicBezTo>
                    <a:pt x="9685" y="913"/>
                    <a:pt x="9732" y="753"/>
                    <a:pt x="9692" y="753"/>
                  </a:cubicBezTo>
                  <a:cubicBezTo>
                    <a:pt x="9628" y="753"/>
                    <a:pt x="9336" y="1172"/>
                    <a:pt x="9262" y="1273"/>
                  </a:cubicBezTo>
                  <a:lnTo>
                    <a:pt x="9251" y="1273"/>
                  </a:lnTo>
                  <a:cubicBezTo>
                    <a:pt x="9648" y="566"/>
                    <a:pt x="9739" y="339"/>
                    <a:pt x="9694" y="339"/>
                  </a:cubicBezTo>
                  <a:cubicBezTo>
                    <a:pt x="9612" y="339"/>
                    <a:pt x="9098" y="1055"/>
                    <a:pt x="9098" y="1055"/>
                  </a:cubicBezTo>
                  <a:cubicBezTo>
                    <a:pt x="9444" y="268"/>
                    <a:pt x="9515" y="12"/>
                    <a:pt x="9460" y="12"/>
                  </a:cubicBezTo>
                  <a:cubicBezTo>
                    <a:pt x="9357" y="12"/>
                    <a:pt x="8814" y="913"/>
                    <a:pt x="8814" y="913"/>
                  </a:cubicBezTo>
                  <a:cubicBezTo>
                    <a:pt x="9072" y="241"/>
                    <a:pt x="9135" y="1"/>
                    <a:pt x="9084" y="1"/>
                  </a:cubicBezTo>
                  <a:close/>
                </a:path>
              </a:pathLst>
            </a:custGeom>
            <a:solidFill>
              <a:srgbClr val="B050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62"/>
            <p:cNvSpPr/>
            <p:nvPr/>
          </p:nvSpPr>
          <p:spPr>
            <a:xfrm>
              <a:off x="5805200" y="2045675"/>
              <a:ext cx="77250" cy="54250"/>
            </a:xfrm>
            <a:custGeom>
              <a:avLst/>
              <a:gdLst/>
              <a:ahLst/>
              <a:cxnLst/>
              <a:rect l="l" t="t" r="r" b="b"/>
              <a:pathLst>
                <a:path w="3090" h="2170" extrusionOk="0">
                  <a:moveTo>
                    <a:pt x="2045" y="1"/>
                  </a:moveTo>
                  <a:cubicBezTo>
                    <a:pt x="1770" y="1"/>
                    <a:pt x="1530" y="29"/>
                    <a:pt x="1530" y="29"/>
                  </a:cubicBezTo>
                  <a:cubicBezTo>
                    <a:pt x="1530" y="29"/>
                    <a:pt x="1268" y="412"/>
                    <a:pt x="634" y="684"/>
                  </a:cubicBezTo>
                  <a:cubicBezTo>
                    <a:pt x="1" y="958"/>
                    <a:pt x="765" y="1689"/>
                    <a:pt x="765" y="1689"/>
                  </a:cubicBezTo>
                  <a:lnTo>
                    <a:pt x="2262" y="2170"/>
                  </a:lnTo>
                  <a:lnTo>
                    <a:pt x="2393" y="1766"/>
                  </a:lnTo>
                  <a:cubicBezTo>
                    <a:pt x="2393" y="1766"/>
                    <a:pt x="2153" y="1230"/>
                    <a:pt x="2731" y="531"/>
                  </a:cubicBezTo>
                  <a:cubicBezTo>
                    <a:pt x="3090" y="83"/>
                    <a:pt x="2517" y="1"/>
                    <a:pt x="2045" y="1"/>
                  </a:cubicBezTo>
                  <a:close/>
                </a:path>
              </a:pathLst>
            </a:custGeom>
            <a:solidFill>
              <a:srgbClr val="CC260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62"/>
            <p:cNvSpPr/>
            <p:nvPr/>
          </p:nvSpPr>
          <p:spPr>
            <a:xfrm>
              <a:off x="5746500" y="1803925"/>
              <a:ext cx="272275" cy="265425"/>
            </a:xfrm>
            <a:custGeom>
              <a:avLst/>
              <a:gdLst/>
              <a:ahLst/>
              <a:cxnLst/>
              <a:rect l="l" t="t" r="r" b="b"/>
              <a:pathLst>
                <a:path w="10891" h="10617" extrusionOk="0">
                  <a:moveTo>
                    <a:pt x="1804" y="0"/>
                  </a:moveTo>
                  <a:cubicBezTo>
                    <a:pt x="1181" y="0"/>
                    <a:pt x="574" y="90"/>
                    <a:pt x="1" y="295"/>
                  </a:cubicBezTo>
                  <a:cubicBezTo>
                    <a:pt x="1" y="295"/>
                    <a:pt x="1" y="4074"/>
                    <a:pt x="3190" y="4347"/>
                  </a:cubicBezTo>
                  <a:cubicBezTo>
                    <a:pt x="5057" y="4511"/>
                    <a:pt x="6336" y="4740"/>
                    <a:pt x="7275" y="5024"/>
                  </a:cubicBezTo>
                  <a:cubicBezTo>
                    <a:pt x="6827" y="5308"/>
                    <a:pt x="6292" y="5756"/>
                    <a:pt x="5844" y="6455"/>
                  </a:cubicBezTo>
                  <a:cubicBezTo>
                    <a:pt x="4817" y="8028"/>
                    <a:pt x="3681" y="9808"/>
                    <a:pt x="3681" y="9808"/>
                  </a:cubicBezTo>
                  <a:lnTo>
                    <a:pt x="4872" y="10616"/>
                  </a:lnTo>
                  <a:cubicBezTo>
                    <a:pt x="4872" y="10616"/>
                    <a:pt x="8477" y="6914"/>
                    <a:pt x="10159" y="5712"/>
                  </a:cubicBezTo>
                  <a:cubicBezTo>
                    <a:pt x="10661" y="5417"/>
                    <a:pt x="10890" y="4762"/>
                    <a:pt x="10224" y="3965"/>
                  </a:cubicBezTo>
                  <a:cubicBezTo>
                    <a:pt x="9260" y="2824"/>
                    <a:pt x="5298" y="0"/>
                    <a:pt x="18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62"/>
            <p:cNvSpPr/>
            <p:nvPr/>
          </p:nvSpPr>
          <p:spPr>
            <a:xfrm>
              <a:off x="5789100" y="2055675"/>
              <a:ext cx="111900" cy="109175"/>
            </a:xfrm>
            <a:custGeom>
              <a:avLst/>
              <a:gdLst/>
              <a:ahLst/>
              <a:cxnLst/>
              <a:rect l="l" t="t" r="r" b="b"/>
              <a:pathLst>
                <a:path w="4476" h="4367" extrusionOk="0">
                  <a:moveTo>
                    <a:pt x="1281" y="0"/>
                  </a:moveTo>
                  <a:cubicBezTo>
                    <a:pt x="1228" y="0"/>
                    <a:pt x="1172" y="18"/>
                    <a:pt x="1115" y="66"/>
                  </a:cubicBezTo>
                  <a:cubicBezTo>
                    <a:pt x="863" y="274"/>
                    <a:pt x="1" y="830"/>
                    <a:pt x="120" y="1366"/>
                  </a:cubicBezTo>
                  <a:cubicBezTo>
                    <a:pt x="241" y="1912"/>
                    <a:pt x="2414" y="3551"/>
                    <a:pt x="3463" y="4129"/>
                  </a:cubicBezTo>
                  <a:cubicBezTo>
                    <a:pt x="3768" y="4302"/>
                    <a:pt x="3979" y="4366"/>
                    <a:pt x="4125" y="4366"/>
                  </a:cubicBezTo>
                  <a:cubicBezTo>
                    <a:pt x="4475" y="4366"/>
                    <a:pt x="4444" y="3997"/>
                    <a:pt x="4413" y="3889"/>
                  </a:cubicBezTo>
                  <a:cubicBezTo>
                    <a:pt x="4370" y="3725"/>
                    <a:pt x="3353" y="2381"/>
                    <a:pt x="3375" y="1704"/>
                  </a:cubicBezTo>
                  <a:lnTo>
                    <a:pt x="3387" y="1027"/>
                  </a:lnTo>
                  <a:lnTo>
                    <a:pt x="2523" y="929"/>
                  </a:lnTo>
                  <a:lnTo>
                    <a:pt x="2360" y="1322"/>
                  </a:lnTo>
                  <a:lnTo>
                    <a:pt x="1595" y="208"/>
                  </a:lnTo>
                  <a:cubicBezTo>
                    <a:pt x="1595" y="208"/>
                    <a:pt x="1458" y="0"/>
                    <a:pt x="128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62"/>
            <p:cNvSpPr/>
            <p:nvPr/>
          </p:nvSpPr>
          <p:spPr>
            <a:xfrm>
              <a:off x="5791550" y="2082175"/>
              <a:ext cx="108150" cy="82700"/>
            </a:xfrm>
            <a:custGeom>
              <a:avLst/>
              <a:gdLst/>
              <a:ahLst/>
              <a:cxnLst/>
              <a:rect l="l" t="t" r="r" b="b"/>
              <a:pathLst>
                <a:path w="4326" h="3308" extrusionOk="0">
                  <a:moveTo>
                    <a:pt x="55" y="0"/>
                  </a:moveTo>
                  <a:cubicBezTo>
                    <a:pt x="12" y="98"/>
                    <a:pt x="0" y="207"/>
                    <a:pt x="22" y="306"/>
                  </a:cubicBezTo>
                  <a:cubicBezTo>
                    <a:pt x="143" y="852"/>
                    <a:pt x="2316" y="2491"/>
                    <a:pt x="3365" y="3069"/>
                  </a:cubicBezTo>
                  <a:cubicBezTo>
                    <a:pt x="3669" y="3243"/>
                    <a:pt x="3879" y="3308"/>
                    <a:pt x="4024" y="3308"/>
                  </a:cubicBezTo>
                  <a:cubicBezTo>
                    <a:pt x="4270" y="3308"/>
                    <a:pt x="4326" y="3122"/>
                    <a:pt x="4326" y="2971"/>
                  </a:cubicBezTo>
                  <a:lnTo>
                    <a:pt x="4326" y="2971"/>
                  </a:lnTo>
                  <a:cubicBezTo>
                    <a:pt x="4282" y="3000"/>
                    <a:pt x="4224" y="3017"/>
                    <a:pt x="4149" y="3017"/>
                  </a:cubicBezTo>
                  <a:cubicBezTo>
                    <a:pt x="3998" y="3017"/>
                    <a:pt x="3780" y="2949"/>
                    <a:pt x="3474" y="2775"/>
                  </a:cubicBezTo>
                  <a:cubicBezTo>
                    <a:pt x="2447" y="2195"/>
                    <a:pt x="339" y="622"/>
                    <a:pt x="5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62"/>
            <p:cNvSpPr/>
            <p:nvPr/>
          </p:nvSpPr>
          <p:spPr>
            <a:xfrm>
              <a:off x="5849975" y="2095825"/>
              <a:ext cx="23800" cy="2750"/>
            </a:xfrm>
            <a:custGeom>
              <a:avLst/>
              <a:gdLst/>
              <a:ahLst/>
              <a:cxnLst/>
              <a:rect l="l" t="t" r="r" b="b"/>
              <a:pathLst>
                <a:path w="952" h="110" extrusionOk="0">
                  <a:moveTo>
                    <a:pt x="481" y="0"/>
                  </a:moveTo>
                  <a:cubicBezTo>
                    <a:pt x="231" y="0"/>
                    <a:pt x="12" y="44"/>
                    <a:pt x="12" y="44"/>
                  </a:cubicBezTo>
                  <a:cubicBezTo>
                    <a:pt x="1" y="44"/>
                    <a:pt x="1" y="54"/>
                    <a:pt x="1" y="54"/>
                  </a:cubicBezTo>
                  <a:cubicBezTo>
                    <a:pt x="1" y="66"/>
                    <a:pt x="12" y="66"/>
                    <a:pt x="12" y="66"/>
                  </a:cubicBezTo>
                  <a:lnTo>
                    <a:pt x="23" y="66"/>
                  </a:lnTo>
                  <a:cubicBezTo>
                    <a:pt x="66" y="54"/>
                    <a:pt x="263" y="22"/>
                    <a:pt x="481" y="22"/>
                  </a:cubicBezTo>
                  <a:cubicBezTo>
                    <a:pt x="634" y="22"/>
                    <a:pt x="809" y="44"/>
                    <a:pt x="930" y="109"/>
                  </a:cubicBezTo>
                  <a:lnTo>
                    <a:pt x="940" y="109"/>
                  </a:lnTo>
                  <a:cubicBezTo>
                    <a:pt x="952" y="98"/>
                    <a:pt x="952" y="88"/>
                    <a:pt x="940" y="88"/>
                  </a:cubicBezTo>
                  <a:cubicBezTo>
                    <a:pt x="809" y="22"/>
                    <a:pt x="646" y="0"/>
                    <a:pt x="48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62"/>
            <p:cNvSpPr/>
            <p:nvPr/>
          </p:nvSpPr>
          <p:spPr>
            <a:xfrm>
              <a:off x="5856000" y="2113300"/>
              <a:ext cx="23775" cy="2950"/>
            </a:xfrm>
            <a:custGeom>
              <a:avLst/>
              <a:gdLst/>
              <a:ahLst/>
              <a:cxnLst/>
              <a:rect l="l" t="t" r="r" b="b"/>
              <a:pathLst>
                <a:path w="951" h="118" extrusionOk="0">
                  <a:moveTo>
                    <a:pt x="481" y="0"/>
                  </a:moveTo>
                  <a:cubicBezTo>
                    <a:pt x="230" y="0"/>
                    <a:pt x="12" y="44"/>
                    <a:pt x="12" y="44"/>
                  </a:cubicBezTo>
                  <a:cubicBezTo>
                    <a:pt x="12" y="54"/>
                    <a:pt x="0" y="54"/>
                    <a:pt x="0" y="66"/>
                  </a:cubicBezTo>
                  <a:cubicBezTo>
                    <a:pt x="0" y="66"/>
                    <a:pt x="5" y="71"/>
                    <a:pt x="12" y="71"/>
                  </a:cubicBezTo>
                  <a:cubicBezTo>
                    <a:pt x="15" y="71"/>
                    <a:pt x="19" y="69"/>
                    <a:pt x="22" y="66"/>
                  </a:cubicBezTo>
                  <a:cubicBezTo>
                    <a:pt x="77" y="54"/>
                    <a:pt x="262" y="22"/>
                    <a:pt x="481" y="22"/>
                  </a:cubicBezTo>
                  <a:cubicBezTo>
                    <a:pt x="645" y="22"/>
                    <a:pt x="808" y="44"/>
                    <a:pt x="929" y="110"/>
                  </a:cubicBezTo>
                  <a:cubicBezTo>
                    <a:pt x="934" y="115"/>
                    <a:pt x="937" y="117"/>
                    <a:pt x="940" y="117"/>
                  </a:cubicBezTo>
                  <a:cubicBezTo>
                    <a:pt x="942" y="117"/>
                    <a:pt x="945" y="115"/>
                    <a:pt x="951" y="110"/>
                  </a:cubicBezTo>
                  <a:cubicBezTo>
                    <a:pt x="951" y="110"/>
                    <a:pt x="951" y="98"/>
                    <a:pt x="940" y="98"/>
                  </a:cubicBezTo>
                  <a:cubicBezTo>
                    <a:pt x="820" y="22"/>
                    <a:pt x="645" y="0"/>
                    <a:pt x="48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62"/>
            <p:cNvSpPr/>
            <p:nvPr/>
          </p:nvSpPr>
          <p:spPr>
            <a:xfrm>
              <a:off x="5853250" y="2104000"/>
              <a:ext cx="23800" cy="3025"/>
            </a:xfrm>
            <a:custGeom>
              <a:avLst/>
              <a:gdLst/>
              <a:ahLst/>
              <a:cxnLst/>
              <a:rect l="l" t="t" r="r" b="b"/>
              <a:pathLst>
                <a:path w="952" h="121" extrusionOk="0">
                  <a:moveTo>
                    <a:pt x="482" y="1"/>
                  </a:moveTo>
                  <a:cubicBezTo>
                    <a:pt x="231" y="1"/>
                    <a:pt x="12" y="55"/>
                    <a:pt x="12" y="55"/>
                  </a:cubicBezTo>
                  <a:cubicBezTo>
                    <a:pt x="1" y="55"/>
                    <a:pt x="1" y="66"/>
                    <a:pt x="1" y="66"/>
                  </a:cubicBezTo>
                  <a:cubicBezTo>
                    <a:pt x="1" y="77"/>
                    <a:pt x="12" y="77"/>
                    <a:pt x="12" y="77"/>
                  </a:cubicBezTo>
                  <a:lnTo>
                    <a:pt x="23" y="77"/>
                  </a:lnTo>
                  <a:cubicBezTo>
                    <a:pt x="66" y="66"/>
                    <a:pt x="263" y="33"/>
                    <a:pt x="482" y="33"/>
                  </a:cubicBezTo>
                  <a:cubicBezTo>
                    <a:pt x="634" y="33"/>
                    <a:pt x="809" y="55"/>
                    <a:pt x="930" y="121"/>
                  </a:cubicBezTo>
                  <a:cubicBezTo>
                    <a:pt x="930" y="121"/>
                    <a:pt x="940" y="121"/>
                    <a:pt x="940" y="110"/>
                  </a:cubicBezTo>
                  <a:cubicBezTo>
                    <a:pt x="952" y="110"/>
                    <a:pt x="940" y="99"/>
                    <a:pt x="940" y="99"/>
                  </a:cubicBezTo>
                  <a:cubicBezTo>
                    <a:pt x="809" y="23"/>
                    <a:pt x="634" y="11"/>
                    <a:pt x="4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62"/>
            <p:cNvSpPr/>
            <p:nvPr/>
          </p:nvSpPr>
          <p:spPr>
            <a:xfrm>
              <a:off x="5511375" y="2187025"/>
              <a:ext cx="85500" cy="55725"/>
            </a:xfrm>
            <a:custGeom>
              <a:avLst/>
              <a:gdLst/>
              <a:ahLst/>
              <a:cxnLst/>
              <a:rect l="l" t="t" r="r" b="b"/>
              <a:pathLst>
                <a:path w="3420" h="2229" extrusionOk="0">
                  <a:moveTo>
                    <a:pt x="1639" y="0"/>
                  </a:moveTo>
                  <a:cubicBezTo>
                    <a:pt x="1639" y="0"/>
                    <a:pt x="1333" y="350"/>
                    <a:pt x="667" y="525"/>
                  </a:cubicBezTo>
                  <a:cubicBezTo>
                    <a:pt x="1" y="700"/>
                    <a:pt x="645" y="1540"/>
                    <a:pt x="645" y="1540"/>
                  </a:cubicBezTo>
                  <a:lnTo>
                    <a:pt x="2054" y="2229"/>
                  </a:lnTo>
                  <a:lnTo>
                    <a:pt x="2240" y="1846"/>
                  </a:lnTo>
                  <a:cubicBezTo>
                    <a:pt x="2240" y="1846"/>
                    <a:pt x="2076" y="1289"/>
                    <a:pt x="2753" y="678"/>
                  </a:cubicBezTo>
                  <a:cubicBezTo>
                    <a:pt x="3420" y="55"/>
                    <a:pt x="1639" y="0"/>
                    <a:pt x="1639" y="0"/>
                  </a:cubicBezTo>
                  <a:close/>
                </a:path>
              </a:pathLst>
            </a:custGeom>
            <a:solidFill>
              <a:srgbClr val="CC260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62"/>
            <p:cNvSpPr/>
            <p:nvPr/>
          </p:nvSpPr>
          <p:spPr>
            <a:xfrm>
              <a:off x="5543600" y="1753100"/>
              <a:ext cx="342200" cy="454800"/>
            </a:xfrm>
            <a:custGeom>
              <a:avLst/>
              <a:gdLst/>
              <a:ahLst/>
              <a:cxnLst/>
              <a:rect l="l" t="t" r="r" b="b"/>
              <a:pathLst>
                <a:path w="13688" h="18192" extrusionOk="0">
                  <a:moveTo>
                    <a:pt x="11513" y="1"/>
                  </a:moveTo>
                  <a:cubicBezTo>
                    <a:pt x="11513" y="1"/>
                    <a:pt x="5670" y="449"/>
                    <a:pt x="6653" y="5998"/>
                  </a:cubicBezTo>
                  <a:cubicBezTo>
                    <a:pt x="6653" y="5998"/>
                    <a:pt x="4981" y="9406"/>
                    <a:pt x="4490" y="10814"/>
                  </a:cubicBezTo>
                  <a:cubicBezTo>
                    <a:pt x="4490" y="10814"/>
                    <a:pt x="2272" y="11732"/>
                    <a:pt x="1246" y="14714"/>
                  </a:cubicBezTo>
                  <a:cubicBezTo>
                    <a:pt x="429" y="17077"/>
                    <a:pt x="124" y="17318"/>
                    <a:pt x="33" y="17318"/>
                  </a:cubicBezTo>
                  <a:cubicBezTo>
                    <a:pt x="10" y="17318"/>
                    <a:pt x="1" y="17302"/>
                    <a:pt x="0" y="17302"/>
                  </a:cubicBezTo>
                  <a:lnTo>
                    <a:pt x="0" y="17302"/>
                  </a:lnTo>
                  <a:cubicBezTo>
                    <a:pt x="1" y="17303"/>
                    <a:pt x="427" y="18192"/>
                    <a:pt x="1181" y="18192"/>
                  </a:cubicBezTo>
                  <a:cubicBezTo>
                    <a:pt x="1237" y="18192"/>
                    <a:pt x="1295" y="18187"/>
                    <a:pt x="1355" y="18176"/>
                  </a:cubicBezTo>
                  <a:cubicBezTo>
                    <a:pt x="1355" y="18176"/>
                    <a:pt x="3900" y="14222"/>
                    <a:pt x="6282" y="12387"/>
                  </a:cubicBezTo>
                  <a:cubicBezTo>
                    <a:pt x="6282" y="12387"/>
                    <a:pt x="9370" y="9259"/>
                    <a:pt x="11036" y="5344"/>
                  </a:cubicBezTo>
                  <a:lnTo>
                    <a:pt x="11036" y="5344"/>
                  </a:lnTo>
                  <a:cubicBezTo>
                    <a:pt x="11881" y="4807"/>
                    <a:pt x="12947" y="3885"/>
                    <a:pt x="13687" y="2382"/>
                  </a:cubicBezTo>
                  <a:lnTo>
                    <a:pt x="1151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62"/>
            <p:cNvSpPr/>
            <p:nvPr/>
          </p:nvSpPr>
          <p:spPr>
            <a:xfrm>
              <a:off x="5494450" y="2192825"/>
              <a:ext cx="97875" cy="118675"/>
            </a:xfrm>
            <a:custGeom>
              <a:avLst/>
              <a:gdLst/>
              <a:ahLst/>
              <a:cxnLst/>
              <a:rect l="l" t="t" r="r" b="b"/>
              <a:pathLst>
                <a:path w="3915" h="4747" extrusionOk="0">
                  <a:moveTo>
                    <a:pt x="1348" y="0"/>
                  </a:moveTo>
                  <a:cubicBezTo>
                    <a:pt x="1306" y="0"/>
                    <a:pt x="1261" y="12"/>
                    <a:pt x="1213" y="41"/>
                  </a:cubicBezTo>
                  <a:cubicBezTo>
                    <a:pt x="929" y="216"/>
                    <a:pt x="0" y="631"/>
                    <a:pt x="34" y="1188"/>
                  </a:cubicBezTo>
                  <a:cubicBezTo>
                    <a:pt x="66" y="1745"/>
                    <a:pt x="1988" y="3679"/>
                    <a:pt x="2928" y="4410"/>
                  </a:cubicBezTo>
                  <a:cubicBezTo>
                    <a:pt x="3248" y="4660"/>
                    <a:pt x="3465" y="4747"/>
                    <a:pt x="3612" y="4747"/>
                  </a:cubicBezTo>
                  <a:cubicBezTo>
                    <a:pt x="3896" y="4747"/>
                    <a:pt x="3915" y="4420"/>
                    <a:pt x="3900" y="4312"/>
                  </a:cubicBezTo>
                  <a:cubicBezTo>
                    <a:pt x="3889" y="4138"/>
                    <a:pt x="3081" y="2663"/>
                    <a:pt x="3201" y="1997"/>
                  </a:cubicBezTo>
                  <a:lnTo>
                    <a:pt x="3310" y="1330"/>
                  </a:lnTo>
                  <a:lnTo>
                    <a:pt x="2469" y="1112"/>
                  </a:lnTo>
                  <a:lnTo>
                    <a:pt x="2250" y="1472"/>
                  </a:lnTo>
                  <a:lnTo>
                    <a:pt x="1661" y="260"/>
                  </a:lnTo>
                  <a:cubicBezTo>
                    <a:pt x="1661" y="260"/>
                    <a:pt x="1542" y="0"/>
                    <a:pt x="134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62"/>
            <p:cNvSpPr/>
            <p:nvPr/>
          </p:nvSpPr>
          <p:spPr>
            <a:xfrm>
              <a:off x="5495000" y="2214875"/>
              <a:ext cx="96975" cy="96650"/>
            </a:xfrm>
            <a:custGeom>
              <a:avLst/>
              <a:gdLst/>
              <a:ahLst/>
              <a:cxnLst/>
              <a:rect l="l" t="t" r="r" b="b"/>
              <a:pathLst>
                <a:path w="3879" h="3866" extrusionOk="0">
                  <a:moveTo>
                    <a:pt x="88" y="1"/>
                  </a:moveTo>
                  <a:cubicBezTo>
                    <a:pt x="33" y="98"/>
                    <a:pt x="0" y="197"/>
                    <a:pt x="12" y="306"/>
                  </a:cubicBezTo>
                  <a:cubicBezTo>
                    <a:pt x="44" y="863"/>
                    <a:pt x="1966" y="2797"/>
                    <a:pt x="2906" y="3528"/>
                  </a:cubicBezTo>
                  <a:cubicBezTo>
                    <a:pt x="3226" y="3778"/>
                    <a:pt x="3445" y="3865"/>
                    <a:pt x="3593" y="3865"/>
                  </a:cubicBezTo>
                  <a:cubicBezTo>
                    <a:pt x="3788" y="3865"/>
                    <a:pt x="3859" y="3713"/>
                    <a:pt x="3878" y="3583"/>
                  </a:cubicBezTo>
                  <a:lnTo>
                    <a:pt x="3878" y="3583"/>
                  </a:lnTo>
                  <a:cubicBezTo>
                    <a:pt x="3848" y="3595"/>
                    <a:pt x="3812" y="3602"/>
                    <a:pt x="3771" y="3602"/>
                  </a:cubicBezTo>
                  <a:cubicBezTo>
                    <a:pt x="3620" y="3602"/>
                    <a:pt x="3393" y="3513"/>
                    <a:pt x="3059" y="3256"/>
                  </a:cubicBezTo>
                  <a:cubicBezTo>
                    <a:pt x="2131" y="2535"/>
                    <a:pt x="284" y="666"/>
                    <a:pt x="8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62"/>
            <p:cNvSpPr/>
            <p:nvPr/>
          </p:nvSpPr>
          <p:spPr>
            <a:xfrm>
              <a:off x="5551525" y="2238075"/>
              <a:ext cx="23225" cy="4950"/>
            </a:xfrm>
            <a:custGeom>
              <a:avLst/>
              <a:gdLst/>
              <a:ahLst/>
              <a:cxnLst/>
              <a:rect l="l" t="t" r="r" b="b"/>
              <a:pathLst>
                <a:path w="929" h="198" extrusionOk="0">
                  <a:moveTo>
                    <a:pt x="11" y="1"/>
                  </a:moveTo>
                  <a:cubicBezTo>
                    <a:pt x="1" y="1"/>
                    <a:pt x="1" y="1"/>
                    <a:pt x="1" y="12"/>
                  </a:cubicBezTo>
                  <a:cubicBezTo>
                    <a:pt x="1" y="12"/>
                    <a:pt x="1" y="22"/>
                    <a:pt x="11" y="22"/>
                  </a:cubicBezTo>
                  <a:lnTo>
                    <a:pt x="120" y="22"/>
                  </a:lnTo>
                  <a:cubicBezTo>
                    <a:pt x="219" y="22"/>
                    <a:pt x="372" y="22"/>
                    <a:pt x="514" y="44"/>
                  </a:cubicBezTo>
                  <a:cubicBezTo>
                    <a:pt x="656" y="77"/>
                    <a:pt x="809" y="121"/>
                    <a:pt x="907" y="197"/>
                  </a:cubicBezTo>
                  <a:lnTo>
                    <a:pt x="918" y="197"/>
                  </a:lnTo>
                  <a:cubicBezTo>
                    <a:pt x="929" y="187"/>
                    <a:pt x="929" y="187"/>
                    <a:pt x="918" y="175"/>
                  </a:cubicBezTo>
                  <a:cubicBezTo>
                    <a:pt x="819" y="99"/>
                    <a:pt x="667" y="56"/>
                    <a:pt x="514" y="22"/>
                  </a:cubicBezTo>
                  <a:cubicBezTo>
                    <a:pt x="372" y="1"/>
                    <a:pt x="219" y="1"/>
                    <a:pt x="12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62"/>
            <p:cNvSpPr/>
            <p:nvPr/>
          </p:nvSpPr>
          <p:spPr>
            <a:xfrm>
              <a:off x="5554800" y="2256375"/>
              <a:ext cx="23225" cy="4950"/>
            </a:xfrm>
            <a:custGeom>
              <a:avLst/>
              <a:gdLst/>
              <a:ahLst/>
              <a:cxnLst/>
              <a:rect l="l" t="t" r="r" b="b"/>
              <a:pathLst>
                <a:path w="929" h="198" extrusionOk="0">
                  <a:moveTo>
                    <a:pt x="11" y="1"/>
                  </a:moveTo>
                  <a:cubicBezTo>
                    <a:pt x="11" y="1"/>
                    <a:pt x="1" y="1"/>
                    <a:pt x="1" y="11"/>
                  </a:cubicBezTo>
                  <a:cubicBezTo>
                    <a:pt x="1" y="23"/>
                    <a:pt x="11" y="23"/>
                    <a:pt x="11" y="23"/>
                  </a:cubicBezTo>
                  <a:lnTo>
                    <a:pt x="132" y="23"/>
                  </a:lnTo>
                  <a:cubicBezTo>
                    <a:pt x="230" y="23"/>
                    <a:pt x="372" y="23"/>
                    <a:pt x="514" y="45"/>
                  </a:cubicBezTo>
                  <a:cubicBezTo>
                    <a:pt x="667" y="77"/>
                    <a:pt x="809" y="121"/>
                    <a:pt x="907" y="197"/>
                  </a:cubicBezTo>
                  <a:lnTo>
                    <a:pt x="929" y="197"/>
                  </a:lnTo>
                  <a:lnTo>
                    <a:pt x="929" y="176"/>
                  </a:lnTo>
                  <a:cubicBezTo>
                    <a:pt x="820" y="99"/>
                    <a:pt x="667" y="55"/>
                    <a:pt x="525" y="23"/>
                  </a:cubicBezTo>
                  <a:cubicBezTo>
                    <a:pt x="372" y="1"/>
                    <a:pt x="230" y="1"/>
                    <a:pt x="13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62"/>
            <p:cNvSpPr/>
            <p:nvPr/>
          </p:nvSpPr>
          <p:spPr>
            <a:xfrm>
              <a:off x="5553425" y="2246825"/>
              <a:ext cx="23250" cy="5150"/>
            </a:xfrm>
            <a:custGeom>
              <a:avLst/>
              <a:gdLst/>
              <a:ahLst/>
              <a:cxnLst/>
              <a:rect l="l" t="t" r="r" b="b"/>
              <a:pathLst>
                <a:path w="930" h="206" extrusionOk="0">
                  <a:moveTo>
                    <a:pt x="12" y="0"/>
                  </a:moveTo>
                  <a:cubicBezTo>
                    <a:pt x="1" y="0"/>
                    <a:pt x="1" y="11"/>
                    <a:pt x="1" y="11"/>
                  </a:cubicBezTo>
                  <a:cubicBezTo>
                    <a:pt x="1" y="22"/>
                    <a:pt x="1" y="22"/>
                    <a:pt x="12" y="22"/>
                  </a:cubicBezTo>
                  <a:lnTo>
                    <a:pt x="132" y="22"/>
                  </a:lnTo>
                  <a:cubicBezTo>
                    <a:pt x="219" y="22"/>
                    <a:pt x="372" y="22"/>
                    <a:pt x="515" y="55"/>
                  </a:cubicBezTo>
                  <a:cubicBezTo>
                    <a:pt x="667" y="77"/>
                    <a:pt x="809" y="121"/>
                    <a:pt x="908" y="197"/>
                  </a:cubicBezTo>
                  <a:cubicBezTo>
                    <a:pt x="913" y="202"/>
                    <a:pt x="916" y="205"/>
                    <a:pt x="918" y="205"/>
                  </a:cubicBezTo>
                  <a:cubicBezTo>
                    <a:pt x="921" y="205"/>
                    <a:pt x="924" y="202"/>
                    <a:pt x="930" y="197"/>
                  </a:cubicBezTo>
                  <a:cubicBezTo>
                    <a:pt x="930" y="197"/>
                    <a:pt x="930" y="186"/>
                    <a:pt x="918" y="186"/>
                  </a:cubicBezTo>
                  <a:cubicBezTo>
                    <a:pt x="820" y="99"/>
                    <a:pt x="667" y="55"/>
                    <a:pt x="525" y="33"/>
                  </a:cubicBezTo>
                  <a:cubicBezTo>
                    <a:pt x="372" y="0"/>
                    <a:pt x="219" y="0"/>
                    <a:pt x="13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88" name="Google Shape;1388;p62"/>
          <p:cNvSpPr/>
          <p:nvPr/>
        </p:nvSpPr>
        <p:spPr>
          <a:xfrm flipH="1">
            <a:off x="1117448" y="3870454"/>
            <a:ext cx="515752" cy="236998"/>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1389" name="Google Shape;1389;p62"/>
          <p:cNvSpPr/>
          <p:nvPr/>
        </p:nvSpPr>
        <p:spPr>
          <a:xfrm rot="-2700000" flipH="1">
            <a:off x="8608261" y="1148748"/>
            <a:ext cx="306732" cy="241713"/>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1390" name="Google Shape;1390;p62"/>
          <p:cNvSpPr/>
          <p:nvPr/>
        </p:nvSpPr>
        <p:spPr>
          <a:xfrm>
            <a:off x="3380759" y="2571747"/>
            <a:ext cx="515751" cy="406870"/>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Google Shape;1572;p69">
            <a:extLst>
              <a:ext uri="{FF2B5EF4-FFF2-40B4-BE49-F238E27FC236}">
                <a16:creationId xmlns:a16="http://schemas.microsoft.com/office/drawing/2014/main" id="{BD8F07E0-B30F-18B9-DA4C-F6D757772360}"/>
              </a:ext>
            </a:extLst>
          </p:cNvPr>
          <p:cNvSpPr txBox="1">
            <a:spLocks/>
          </p:cNvSpPr>
          <p:nvPr/>
        </p:nvSpPr>
        <p:spPr>
          <a:xfrm>
            <a:off x="2828597" y="1839697"/>
            <a:ext cx="2577465" cy="112966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dk1"/>
              </a:buClr>
              <a:buSzPts val="9600"/>
              <a:buFont typeface="Anton"/>
              <a:buNone/>
              <a:defRPr sz="14900" b="0" i="0" u="none" strike="noStrike" cap="none">
                <a:solidFill>
                  <a:schemeClr val="dk1"/>
                </a:solidFill>
                <a:latin typeface="Anton"/>
                <a:ea typeface="Anton"/>
                <a:cs typeface="Anton"/>
                <a:sym typeface="Anton"/>
              </a:defRPr>
            </a:lvl1pPr>
            <a:lvl2pPr marR="0" lvl="1" algn="ctr" rtl="0">
              <a:lnSpc>
                <a:spcPct val="100000"/>
              </a:lnSpc>
              <a:spcBef>
                <a:spcPts val="0"/>
              </a:spcBef>
              <a:spcAft>
                <a:spcPts val="0"/>
              </a:spcAft>
              <a:buClr>
                <a:schemeClr val="dk1"/>
              </a:buClr>
              <a:buSzPts val="9600"/>
              <a:buFont typeface="Anton"/>
              <a:buNone/>
              <a:defRPr sz="9600" b="0" i="0" u="none" strike="noStrike" cap="none">
                <a:solidFill>
                  <a:schemeClr val="dk1"/>
                </a:solidFill>
                <a:latin typeface="Anton"/>
                <a:ea typeface="Anton"/>
                <a:cs typeface="Anton"/>
                <a:sym typeface="Anton"/>
              </a:defRPr>
            </a:lvl2pPr>
            <a:lvl3pPr marR="0" lvl="2" algn="ctr" rtl="0">
              <a:lnSpc>
                <a:spcPct val="100000"/>
              </a:lnSpc>
              <a:spcBef>
                <a:spcPts val="0"/>
              </a:spcBef>
              <a:spcAft>
                <a:spcPts val="0"/>
              </a:spcAft>
              <a:buClr>
                <a:schemeClr val="dk1"/>
              </a:buClr>
              <a:buSzPts val="9600"/>
              <a:buFont typeface="Anton"/>
              <a:buNone/>
              <a:defRPr sz="9600" b="0" i="0" u="none" strike="noStrike" cap="none">
                <a:solidFill>
                  <a:schemeClr val="dk1"/>
                </a:solidFill>
                <a:latin typeface="Anton"/>
                <a:ea typeface="Anton"/>
                <a:cs typeface="Anton"/>
                <a:sym typeface="Anton"/>
              </a:defRPr>
            </a:lvl3pPr>
            <a:lvl4pPr marR="0" lvl="3" algn="ctr" rtl="0">
              <a:lnSpc>
                <a:spcPct val="100000"/>
              </a:lnSpc>
              <a:spcBef>
                <a:spcPts val="0"/>
              </a:spcBef>
              <a:spcAft>
                <a:spcPts val="0"/>
              </a:spcAft>
              <a:buClr>
                <a:schemeClr val="dk1"/>
              </a:buClr>
              <a:buSzPts val="9600"/>
              <a:buFont typeface="Anton"/>
              <a:buNone/>
              <a:defRPr sz="9600" b="0" i="0" u="none" strike="noStrike" cap="none">
                <a:solidFill>
                  <a:schemeClr val="dk1"/>
                </a:solidFill>
                <a:latin typeface="Anton"/>
                <a:ea typeface="Anton"/>
                <a:cs typeface="Anton"/>
                <a:sym typeface="Anton"/>
              </a:defRPr>
            </a:lvl4pPr>
            <a:lvl5pPr marR="0" lvl="4" algn="ctr" rtl="0">
              <a:lnSpc>
                <a:spcPct val="100000"/>
              </a:lnSpc>
              <a:spcBef>
                <a:spcPts val="0"/>
              </a:spcBef>
              <a:spcAft>
                <a:spcPts val="0"/>
              </a:spcAft>
              <a:buClr>
                <a:schemeClr val="dk1"/>
              </a:buClr>
              <a:buSzPts val="9600"/>
              <a:buFont typeface="Anton"/>
              <a:buNone/>
              <a:defRPr sz="9600" b="0" i="0" u="none" strike="noStrike" cap="none">
                <a:solidFill>
                  <a:schemeClr val="dk1"/>
                </a:solidFill>
                <a:latin typeface="Anton"/>
                <a:ea typeface="Anton"/>
                <a:cs typeface="Anton"/>
                <a:sym typeface="Anton"/>
              </a:defRPr>
            </a:lvl5pPr>
            <a:lvl6pPr marR="0" lvl="5" algn="ctr" rtl="0">
              <a:lnSpc>
                <a:spcPct val="100000"/>
              </a:lnSpc>
              <a:spcBef>
                <a:spcPts val="0"/>
              </a:spcBef>
              <a:spcAft>
                <a:spcPts val="0"/>
              </a:spcAft>
              <a:buClr>
                <a:schemeClr val="dk1"/>
              </a:buClr>
              <a:buSzPts val="9600"/>
              <a:buFont typeface="Anton"/>
              <a:buNone/>
              <a:defRPr sz="9600" b="0" i="0" u="none" strike="noStrike" cap="none">
                <a:solidFill>
                  <a:schemeClr val="dk1"/>
                </a:solidFill>
                <a:latin typeface="Anton"/>
                <a:ea typeface="Anton"/>
                <a:cs typeface="Anton"/>
                <a:sym typeface="Anton"/>
              </a:defRPr>
            </a:lvl6pPr>
            <a:lvl7pPr marR="0" lvl="6" algn="ctr" rtl="0">
              <a:lnSpc>
                <a:spcPct val="100000"/>
              </a:lnSpc>
              <a:spcBef>
                <a:spcPts val="0"/>
              </a:spcBef>
              <a:spcAft>
                <a:spcPts val="0"/>
              </a:spcAft>
              <a:buClr>
                <a:schemeClr val="dk1"/>
              </a:buClr>
              <a:buSzPts val="9600"/>
              <a:buFont typeface="Anton"/>
              <a:buNone/>
              <a:defRPr sz="9600" b="0" i="0" u="none" strike="noStrike" cap="none">
                <a:solidFill>
                  <a:schemeClr val="dk1"/>
                </a:solidFill>
                <a:latin typeface="Anton"/>
                <a:ea typeface="Anton"/>
                <a:cs typeface="Anton"/>
                <a:sym typeface="Anton"/>
              </a:defRPr>
            </a:lvl7pPr>
            <a:lvl8pPr marR="0" lvl="7" algn="ctr" rtl="0">
              <a:lnSpc>
                <a:spcPct val="100000"/>
              </a:lnSpc>
              <a:spcBef>
                <a:spcPts val="0"/>
              </a:spcBef>
              <a:spcAft>
                <a:spcPts val="0"/>
              </a:spcAft>
              <a:buClr>
                <a:schemeClr val="dk1"/>
              </a:buClr>
              <a:buSzPts val="9600"/>
              <a:buFont typeface="Anton"/>
              <a:buNone/>
              <a:defRPr sz="9600" b="0" i="0" u="none" strike="noStrike" cap="none">
                <a:solidFill>
                  <a:schemeClr val="dk1"/>
                </a:solidFill>
                <a:latin typeface="Anton"/>
                <a:ea typeface="Anton"/>
                <a:cs typeface="Anton"/>
                <a:sym typeface="Anton"/>
              </a:defRPr>
            </a:lvl8pPr>
            <a:lvl9pPr marR="0" lvl="8" algn="ctr" rtl="0">
              <a:lnSpc>
                <a:spcPct val="100000"/>
              </a:lnSpc>
              <a:spcBef>
                <a:spcPts val="0"/>
              </a:spcBef>
              <a:spcAft>
                <a:spcPts val="0"/>
              </a:spcAft>
              <a:buClr>
                <a:schemeClr val="dk1"/>
              </a:buClr>
              <a:buSzPts val="9600"/>
              <a:buFont typeface="Anton"/>
              <a:buNone/>
              <a:defRPr sz="9600" b="0" i="0" u="none" strike="noStrike" cap="none">
                <a:solidFill>
                  <a:schemeClr val="dk1"/>
                </a:solidFill>
                <a:latin typeface="Anton"/>
                <a:ea typeface="Anton"/>
                <a:cs typeface="Anton"/>
                <a:sym typeface="Anton"/>
              </a:defRPr>
            </a:lvl9pPr>
          </a:lstStyle>
          <a:p>
            <a:pPr algn="ctr"/>
            <a:r>
              <a:rPr lang="en-US" altLang="en-GB" sz="6600"/>
              <a:t>04.</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45"/>
          <p:cNvSpPr/>
          <p:nvPr/>
        </p:nvSpPr>
        <p:spPr>
          <a:xfrm>
            <a:off x="6095124" y="1050175"/>
            <a:ext cx="3048870" cy="2864960"/>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文本框 6"/>
          <p:cNvSpPr txBox="1"/>
          <p:nvPr/>
        </p:nvSpPr>
        <p:spPr>
          <a:xfrm>
            <a:off x="2235834" y="1270131"/>
            <a:ext cx="5437506" cy="3468205"/>
          </a:xfrm>
          <a:prstGeom prst="rect">
            <a:avLst/>
          </a:prstGeom>
          <a:noFill/>
        </p:spPr>
        <p:txBody>
          <a:bodyPr wrap="square" rtlCol="0" anchor="t">
            <a:noAutofit/>
          </a:bodyPr>
          <a:lstStyle/>
          <a:p>
            <a:pPr marL="342900" lvl="1" indent="-342900">
              <a:buFont typeface="+mj-lt"/>
              <a:buAutoNum type="arabicPeriod"/>
            </a:pPr>
            <a:r>
              <a:rPr 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用户进行登录注册功能，并提供用户密码找回的功能，通过手机号码发送验证码的方式实现。</a:t>
            </a:r>
            <a:endPar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endPar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r>
              <a:rPr lang="zh-CN" altLang="en-US" sz="1600">
                <a:solidFill>
                  <a:schemeClr val="tx1"/>
                </a:solidFill>
                <a:effectLst>
                  <a:outerShdw blurRad="38100" dist="19050" dir="2700000" algn="tl" rotWithShape="0">
                    <a:schemeClr val="dk1">
                      <a:alpha val="40000"/>
                    </a:schemeClr>
                  </a:outerShdw>
                </a:effectLst>
                <a:latin typeface="幼圆" panose="02010509060101010101" pitchFamily="49" charset="-122"/>
                <a:ea typeface="幼圆" panose="02010509060101010101" pitchFamily="49" charset="-122"/>
                <a:cs typeface="幼圆" panose="02010509060101010101" charset="-122"/>
                <a:sym typeface="+mn-ea"/>
              </a:rPr>
              <a:t>为用户提供运动板块，供用户查看本校的高校运动排名及相关信息。并提供运动功能，记录下用户运动数据与感受，为用户根据自身运动数据改变运动时长等提供理论依据</a:t>
            </a:r>
            <a:endParaRPr lang="en-US" altLang="zh-CN" sz="1600">
              <a:solidFill>
                <a:schemeClr val="tx1"/>
              </a:solidFill>
              <a:effectLst>
                <a:outerShdw blurRad="38100" dist="19050" dir="2700000" algn="tl" rotWithShape="0">
                  <a:schemeClr val="dk1">
                    <a:alpha val="40000"/>
                  </a:schemeClr>
                </a:outerShdw>
              </a:effectLst>
              <a:latin typeface="幼圆" panose="02010509060101010101" pitchFamily="49" charset="-122"/>
              <a:ea typeface="幼圆" panose="02010509060101010101" pitchFamily="49" charset="-122"/>
              <a:cs typeface="幼圆" panose="02010509060101010101" charset="-122"/>
              <a:sym typeface="+mn-ea"/>
            </a:endParaRPr>
          </a:p>
          <a:p>
            <a:pPr marL="342900" lvl="1" indent="-342900">
              <a:buFont typeface="+mj-lt"/>
              <a:buAutoNum type="arabicPeriod"/>
            </a:pPr>
            <a:endParaRPr lang="en-US" altLang="zh-CN" sz="1600">
              <a:solidFill>
                <a:schemeClr val="tx1"/>
              </a:solidFill>
              <a:effectLst>
                <a:outerShdw blurRad="38100" dist="19050" dir="2700000" algn="tl" rotWithShape="0">
                  <a:schemeClr val="dk1">
                    <a:alpha val="40000"/>
                  </a:schemeClr>
                </a:outerShdw>
              </a:effectLst>
              <a:latin typeface="幼圆" panose="02010509060101010101" pitchFamily="49" charset="-122"/>
              <a:ea typeface="幼圆" panose="02010509060101010101" pitchFamily="49" charset="-122"/>
              <a:cs typeface="幼圆" panose="02010509060101010101" charset="-122"/>
              <a:sym typeface="+mn-ea"/>
            </a:endParaRPr>
          </a:p>
          <a:p>
            <a:pPr marL="342900" lvl="1" indent="-342900">
              <a:buFont typeface="+mj-lt"/>
              <a:buAutoNum type="arabicPeriod"/>
            </a:pP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在发现界面，能</a:t>
            </a:r>
            <a:r>
              <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竖状罗列已发布赛事活动消息，</a:t>
            </a: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可详细</a:t>
            </a:r>
            <a:r>
              <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显示活动介绍、对象、时间等内容，注明联系方式供用户报名参赛</a:t>
            </a: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，激发运动热情，营造活动氛围。</a:t>
            </a:r>
            <a:endPar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endPar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用户在</a:t>
            </a:r>
            <a:r>
              <a:rPr lang="zh-CN"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高校圈界面，可查看高校内相关的运动帖子内容或者发布自己运动相关的图文信息，分享运动生活。</a:t>
            </a:r>
          </a:p>
          <a:p>
            <a:pPr marL="342900" lvl="1" indent="-342900">
              <a:buFont typeface="+mj-lt"/>
              <a:buAutoNum type="arabicPeriod"/>
            </a:pPr>
            <a:endParaRPr lang="zh-CN"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endParaRPr 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indent="-342900">
              <a:buFont typeface="+mj-lt"/>
              <a:buAutoNum type="arabicPeriod"/>
            </a:pPr>
            <a:endParaRPr lang="zh-CN" altLang="zh-CN" sz="1600">
              <a:sym typeface="+mn-ea"/>
            </a:endParaRPr>
          </a:p>
        </p:txBody>
      </p:sp>
      <p:grpSp>
        <p:nvGrpSpPr>
          <p:cNvPr id="2" name="Google Shape;524;p45">
            <a:extLst>
              <a:ext uri="{FF2B5EF4-FFF2-40B4-BE49-F238E27FC236}">
                <a16:creationId xmlns:a16="http://schemas.microsoft.com/office/drawing/2014/main" id="{5FCC5E22-5B96-63C9-8E33-5D82B8C223A0}"/>
              </a:ext>
            </a:extLst>
          </p:cNvPr>
          <p:cNvGrpSpPr/>
          <p:nvPr/>
        </p:nvGrpSpPr>
        <p:grpSpPr>
          <a:xfrm>
            <a:off x="127635" y="202565"/>
            <a:ext cx="1375410" cy="1816735"/>
            <a:chOff x="5941275" y="1195925"/>
            <a:chExt cx="2045201" cy="2751651"/>
          </a:xfrm>
        </p:grpSpPr>
        <p:sp>
          <p:nvSpPr>
            <p:cNvPr id="3" name="Google Shape;525;p45">
              <a:extLst>
                <a:ext uri="{FF2B5EF4-FFF2-40B4-BE49-F238E27FC236}">
                  <a16:creationId xmlns:a16="http://schemas.microsoft.com/office/drawing/2014/main" id="{FCC01F8C-681A-5022-A50C-5ED49E141A4E}"/>
                </a:ext>
              </a:extLst>
            </p:cNvPr>
            <p:cNvSpPr/>
            <p:nvPr/>
          </p:nvSpPr>
          <p:spPr>
            <a:xfrm>
              <a:off x="6829595" y="2289989"/>
              <a:ext cx="399894" cy="566761"/>
            </a:xfrm>
            <a:custGeom>
              <a:avLst/>
              <a:gdLst/>
              <a:ahLst/>
              <a:cxnLst/>
              <a:rect l="l" t="t" r="r" b="b"/>
              <a:pathLst>
                <a:path w="4074" h="5774" extrusionOk="0">
                  <a:moveTo>
                    <a:pt x="0" y="1"/>
                  </a:moveTo>
                  <a:lnTo>
                    <a:pt x="2881" y="5773"/>
                  </a:lnTo>
                  <a:lnTo>
                    <a:pt x="4073" y="664"/>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526;p45">
              <a:extLst>
                <a:ext uri="{FF2B5EF4-FFF2-40B4-BE49-F238E27FC236}">
                  <a16:creationId xmlns:a16="http://schemas.microsoft.com/office/drawing/2014/main" id="{AD77E466-291E-2FC9-5904-33D32BF30C17}"/>
                </a:ext>
              </a:extLst>
            </p:cNvPr>
            <p:cNvSpPr/>
            <p:nvPr/>
          </p:nvSpPr>
          <p:spPr>
            <a:xfrm>
              <a:off x="6028831" y="2437913"/>
              <a:ext cx="1087094" cy="1007881"/>
            </a:xfrm>
            <a:custGeom>
              <a:avLst/>
              <a:gdLst/>
              <a:ahLst/>
              <a:cxnLst/>
              <a:rect l="l" t="t" r="r" b="b"/>
              <a:pathLst>
                <a:path w="11075" h="10268" extrusionOk="0">
                  <a:moveTo>
                    <a:pt x="8195" y="0"/>
                  </a:moveTo>
                  <a:lnTo>
                    <a:pt x="7556" y="3158"/>
                  </a:lnTo>
                  <a:cubicBezTo>
                    <a:pt x="7477" y="3151"/>
                    <a:pt x="7399" y="3147"/>
                    <a:pt x="7322" y="3147"/>
                  </a:cubicBezTo>
                  <a:cubicBezTo>
                    <a:pt x="5021" y="3147"/>
                    <a:pt x="3712" y="6194"/>
                    <a:pt x="3712" y="6194"/>
                  </a:cubicBezTo>
                  <a:lnTo>
                    <a:pt x="1" y="9146"/>
                  </a:lnTo>
                  <a:lnTo>
                    <a:pt x="1061" y="10267"/>
                  </a:lnTo>
                  <a:lnTo>
                    <a:pt x="9966" y="4254"/>
                  </a:lnTo>
                  <a:cubicBezTo>
                    <a:pt x="10171" y="4109"/>
                    <a:pt x="10352" y="3916"/>
                    <a:pt x="10472" y="3699"/>
                  </a:cubicBezTo>
                  <a:lnTo>
                    <a:pt x="11075" y="2639"/>
                  </a:lnTo>
                  <a:lnTo>
                    <a:pt x="8195" y="0"/>
                  </a:lnTo>
                  <a:close/>
                </a:path>
              </a:pathLst>
            </a:custGeom>
            <a:solidFill>
              <a:srgbClr val="AE70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527;p45">
              <a:extLst>
                <a:ext uri="{FF2B5EF4-FFF2-40B4-BE49-F238E27FC236}">
                  <a16:creationId xmlns:a16="http://schemas.microsoft.com/office/drawing/2014/main" id="{889AC817-1D7B-089D-FCB8-A8C6E6757927}"/>
                </a:ext>
              </a:extLst>
            </p:cNvPr>
            <p:cNvSpPr/>
            <p:nvPr/>
          </p:nvSpPr>
          <p:spPr>
            <a:xfrm>
              <a:off x="5941275" y="3239958"/>
              <a:ext cx="462616" cy="513364"/>
            </a:xfrm>
            <a:custGeom>
              <a:avLst/>
              <a:gdLst/>
              <a:ahLst/>
              <a:cxnLst/>
              <a:rect l="l" t="t" r="r" b="b"/>
              <a:pathLst>
                <a:path w="4713" h="5230" extrusionOk="0">
                  <a:moveTo>
                    <a:pt x="1610" y="0"/>
                  </a:moveTo>
                  <a:cubicBezTo>
                    <a:pt x="1193" y="0"/>
                    <a:pt x="1" y="999"/>
                    <a:pt x="1" y="999"/>
                  </a:cubicBezTo>
                  <a:cubicBezTo>
                    <a:pt x="1" y="999"/>
                    <a:pt x="1459" y="4507"/>
                    <a:pt x="4243" y="5230"/>
                  </a:cubicBezTo>
                  <a:cubicBezTo>
                    <a:pt x="4243" y="5230"/>
                    <a:pt x="4712" y="5024"/>
                    <a:pt x="4351" y="4338"/>
                  </a:cubicBezTo>
                  <a:cubicBezTo>
                    <a:pt x="4002" y="3675"/>
                    <a:pt x="2977" y="3012"/>
                    <a:pt x="3531" y="1518"/>
                  </a:cubicBezTo>
                  <a:cubicBezTo>
                    <a:pt x="3592" y="1373"/>
                    <a:pt x="3640" y="1060"/>
                    <a:pt x="3483" y="1024"/>
                  </a:cubicBezTo>
                  <a:cubicBezTo>
                    <a:pt x="3362" y="995"/>
                    <a:pt x="3216" y="971"/>
                    <a:pt x="3068" y="971"/>
                  </a:cubicBezTo>
                  <a:cubicBezTo>
                    <a:pt x="2776" y="971"/>
                    <a:pt x="2478" y="1065"/>
                    <a:pt x="2350" y="1409"/>
                  </a:cubicBezTo>
                  <a:lnTo>
                    <a:pt x="1917" y="951"/>
                  </a:lnTo>
                  <a:cubicBezTo>
                    <a:pt x="1917" y="951"/>
                    <a:pt x="2013" y="144"/>
                    <a:pt x="1675" y="11"/>
                  </a:cubicBezTo>
                  <a:cubicBezTo>
                    <a:pt x="1657" y="4"/>
                    <a:pt x="1635" y="0"/>
                    <a:pt x="16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528;p45">
              <a:extLst>
                <a:ext uri="{FF2B5EF4-FFF2-40B4-BE49-F238E27FC236}">
                  <a16:creationId xmlns:a16="http://schemas.microsoft.com/office/drawing/2014/main" id="{512BA9FF-DAF3-65A9-A4A2-34C6D12EDEBC}"/>
                </a:ext>
              </a:extLst>
            </p:cNvPr>
            <p:cNvSpPr/>
            <p:nvPr/>
          </p:nvSpPr>
          <p:spPr>
            <a:xfrm>
              <a:off x="6742039" y="2551481"/>
              <a:ext cx="423550" cy="261393"/>
            </a:xfrm>
            <a:custGeom>
              <a:avLst/>
              <a:gdLst/>
              <a:ahLst/>
              <a:cxnLst/>
              <a:rect l="l" t="t" r="r" b="b"/>
              <a:pathLst>
                <a:path w="4315" h="2663" extrusionOk="0">
                  <a:moveTo>
                    <a:pt x="1157" y="0"/>
                  </a:moveTo>
                  <a:lnTo>
                    <a:pt x="1" y="2446"/>
                  </a:lnTo>
                  <a:cubicBezTo>
                    <a:pt x="1" y="2446"/>
                    <a:pt x="56" y="2663"/>
                    <a:pt x="521" y="2663"/>
                  </a:cubicBezTo>
                  <a:cubicBezTo>
                    <a:pt x="840" y="2663"/>
                    <a:pt x="1351" y="2561"/>
                    <a:pt x="2170" y="2218"/>
                  </a:cubicBezTo>
                  <a:cubicBezTo>
                    <a:pt x="3929" y="1482"/>
                    <a:pt x="4315" y="1326"/>
                    <a:pt x="4279" y="687"/>
                  </a:cubicBezTo>
                  <a:cubicBezTo>
                    <a:pt x="4255" y="36"/>
                    <a:pt x="1157" y="0"/>
                    <a:pt x="115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529;p45">
              <a:extLst>
                <a:ext uri="{FF2B5EF4-FFF2-40B4-BE49-F238E27FC236}">
                  <a16:creationId xmlns:a16="http://schemas.microsoft.com/office/drawing/2014/main" id="{26F5C466-6C9A-9CE6-19DB-8FEFA6ADEE7E}"/>
                </a:ext>
              </a:extLst>
            </p:cNvPr>
            <p:cNvSpPr/>
            <p:nvPr/>
          </p:nvSpPr>
          <p:spPr>
            <a:xfrm>
              <a:off x="6742039" y="2599873"/>
              <a:ext cx="427181" cy="1227950"/>
            </a:xfrm>
            <a:custGeom>
              <a:avLst/>
              <a:gdLst/>
              <a:ahLst/>
              <a:cxnLst/>
              <a:rect l="l" t="t" r="r" b="b"/>
              <a:pathLst>
                <a:path w="4352" h="12510" extrusionOk="0">
                  <a:moveTo>
                    <a:pt x="3905" y="1"/>
                  </a:moveTo>
                  <a:lnTo>
                    <a:pt x="1" y="254"/>
                  </a:lnTo>
                  <a:lnTo>
                    <a:pt x="1845" y="2906"/>
                  </a:lnTo>
                  <a:cubicBezTo>
                    <a:pt x="1" y="4520"/>
                    <a:pt x="1398" y="7774"/>
                    <a:pt x="1398" y="7774"/>
                  </a:cubicBezTo>
                  <a:lnTo>
                    <a:pt x="965" y="12509"/>
                  </a:lnTo>
                  <a:lnTo>
                    <a:pt x="2520" y="12509"/>
                  </a:lnTo>
                  <a:lnTo>
                    <a:pt x="4303" y="1917"/>
                  </a:lnTo>
                  <a:cubicBezTo>
                    <a:pt x="4351" y="1664"/>
                    <a:pt x="4327" y="1411"/>
                    <a:pt x="4255" y="1158"/>
                  </a:cubicBezTo>
                  <a:lnTo>
                    <a:pt x="3905" y="1"/>
                  </a:ln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530;p45">
              <a:extLst>
                <a:ext uri="{FF2B5EF4-FFF2-40B4-BE49-F238E27FC236}">
                  <a16:creationId xmlns:a16="http://schemas.microsoft.com/office/drawing/2014/main" id="{E05ACE53-13AB-6997-A7A9-8093A57B247B}"/>
                </a:ext>
              </a:extLst>
            </p:cNvPr>
            <p:cNvSpPr/>
            <p:nvPr/>
          </p:nvSpPr>
          <p:spPr>
            <a:xfrm>
              <a:off x="6552793" y="2117330"/>
              <a:ext cx="609362" cy="674342"/>
            </a:xfrm>
            <a:custGeom>
              <a:avLst/>
              <a:gdLst/>
              <a:ahLst/>
              <a:cxnLst/>
              <a:rect l="l" t="t" r="r" b="b"/>
              <a:pathLst>
                <a:path w="6208" h="6870" extrusionOk="0">
                  <a:moveTo>
                    <a:pt x="1604" y="0"/>
                  </a:moveTo>
                  <a:cubicBezTo>
                    <a:pt x="1604" y="0"/>
                    <a:pt x="1" y="1326"/>
                    <a:pt x="616" y="3399"/>
                  </a:cubicBezTo>
                  <a:cubicBezTo>
                    <a:pt x="1230" y="5471"/>
                    <a:pt x="1929" y="6869"/>
                    <a:pt x="1929" y="6869"/>
                  </a:cubicBezTo>
                  <a:cubicBezTo>
                    <a:pt x="1929" y="6869"/>
                    <a:pt x="3162" y="5039"/>
                    <a:pt x="5426" y="5039"/>
                  </a:cubicBezTo>
                  <a:cubicBezTo>
                    <a:pt x="5674" y="5039"/>
                    <a:pt x="5935" y="5061"/>
                    <a:pt x="6207" y="5110"/>
                  </a:cubicBezTo>
                  <a:lnTo>
                    <a:pt x="4978" y="1543"/>
                  </a:lnTo>
                  <a:lnTo>
                    <a:pt x="160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531;p45">
              <a:extLst>
                <a:ext uri="{FF2B5EF4-FFF2-40B4-BE49-F238E27FC236}">
                  <a16:creationId xmlns:a16="http://schemas.microsoft.com/office/drawing/2014/main" id="{49B84657-B2E3-8BCB-3319-AE97D4829B56}"/>
                </a:ext>
              </a:extLst>
            </p:cNvPr>
            <p:cNvSpPr/>
            <p:nvPr/>
          </p:nvSpPr>
          <p:spPr>
            <a:xfrm>
              <a:off x="6384846" y="1245494"/>
              <a:ext cx="910902" cy="468604"/>
            </a:xfrm>
            <a:custGeom>
              <a:avLst/>
              <a:gdLst/>
              <a:ahLst/>
              <a:cxnLst/>
              <a:rect l="l" t="t" r="r" b="b"/>
              <a:pathLst>
                <a:path w="9280" h="4774" extrusionOk="0">
                  <a:moveTo>
                    <a:pt x="3385" y="1"/>
                  </a:moveTo>
                  <a:cubicBezTo>
                    <a:pt x="3182" y="1"/>
                    <a:pt x="2994" y="95"/>
                    <a:pt x="2881" y="254"/>
                  </a:cubicBezTo>
                  <a:lnTo>
                    <a:pt x="0" y="4171"/>
                  </a:lnTo>
                  <a:lnTo>
                    <a:pt x="1001" y="4774"/>
                  </a:lnTo>
                  <a:lnTo>
                    <a:pt x="3640" y="1906"/>
                  </a:lnTo>
                  <a:lnTo>
                    <a:pt x="5869" y="2870"/>
                  </a:lnTo>
                  <a:lnTo>
                    <a:pt x="6556" y="3677"/>
                  </a:lnTo>
                  <a:lnTo>
                    <a:pt x="8267" y="4592"/>
                  </a:lnTo>
                  <a:lnTo>
                    <a:pt x="9279" y="1640"/>
                  </a:lnTo>
                  <a:cubicBezTo>
                    <a:pt x="9279" y="1640"/>
                    <a:pt x="8773" y="784"/>
                    <a:pt x="6617" y="760"/>
                  </a:cubicBezTo>
                  <a:cubicBezTo>
                    <a:pt x="6617" y="760"/>
                    <a:pt x="5688" y="61"/>
                    <a:pt x="3423" y="2"/>
                  </a:cubicBezTo>
                  <a:cubicBezTo>
                    <a:pt x="3410" y="1"/>
                    <a:pt x="3398" y="1"/>
                    <a:pt x="3385" y="1"/>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532;p45">
              <a:extLst>
                <a:ext uri="{FF2B5EF4-FFF2-40B4-BE49-F238E27FC236}">
                  <a16:creationId xmlns:a16="http://schemas.microsoft.com/office/drawing/2014/main" id="{C566A883-2DEF-A607-FD1F-95678FFAD1C9}"/>
                </a:ext>
              </a:extLst>
            </p:cNvPr>
            <p:cNvSpPr/>
            <p:nvPr/>
          </p:nvSpPr>
          <p:spPr>
            <a:xfrm>
              <a:off x="6762161" y="1406473"/>
              <a:ext cx="923858" cy="900202"/>
            </a:xfrm>
            <a:custGeom>
              <a:avLst/>
              <a:gdLst/>
              <a:ahLst/>
              <a:cxnLst/>
              <a:rect l="l" t="t" r="r" b="b"/>
              <a:pathLst>
                <a:path w="9412" h="9171" extrusionOk="0">
                  <a:moveTo>
                    <a:pt x="5435" y="0"/>
                  </a:moveTo>
                  <a:cubicBezTo>
                    <a:pt x="4682" y="1895"/>
                    <a:pt x="3266" y="2041"/>
                    <a:pt x="2837" y="2041"/>
                  </a:cubicBezTo>
                  <a:cubicBezTo>
                    <a:pt x="2759" y="2041"/>
                    <a:pt x="2714" y="2037"/>
                    <a:pt x="2712" y="2037"/>
                  </a:cubicBezTo>
                  <a:cubicBezTo>
                    <a:pt x="1327" y="3868"/>
                    <a:pt x="1" y="6616"/>
                    <a:pt x="1" y="6616"/>
                  </a:cubicBezTo>
                  <a:lnTo>
                    <a:pt x="3905" y="9170"/>
                  </a:lnTo>
                  <a:lnTo>
                    <a:pt x="9412" y="3844"/>
                  </a:lnTo>
                  <a:cubicBezTo>
                    <a:pt x="8822" y="1880"/>
                    <a:pt x="6592" y="566"/>
                    <a:pt x="54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533;p45">
              <a:extLst>
                <a:ext uri="{FF2B5EF4-FFF2-40B4-BE49-F238E27FC236}">
                  <a16:creationId xmlns:a16="http://schemas.microsoft.com/office/drawing/2014/main" id="{5085A051-6912-CAF6-2F13-B1F401642039}"/>
                </a:ext>
              </a:extLst>
            </p:cNvPr>
            <p:cNvSpPr/>
            <p:nvPr/>
          </p:nvSpPr>
          <p:spPr>
            <a:xfrm>
              <a:off x="7386734" y="1441908"/>
              <a:ext cx="319503" cy="287307"/>
            </a:xfrm>
            <a:custGeom>
              <a:avLst/>
              <a:gdLst/>
              <a:ahLst/>
              <a:cxnLst/>
              <a:rect l="l" t="t" r="r" b="b"/>
              <a:pathLst>
                <a:path w="3255" h="2927" extrusionOk="0">
                  <a:moveTo>
                    <a:pt x="2073" y="1"/>
                  </a:moveTo>
                  <a:lnTo>
                    <a:pt x="627" y="952"/>
                  </a:lnTo>
                  <a:cubicBezTo>
                    <a:pt x="133" y="1278"/>
                    <a:pt x="1" y="1953"/>
                    <a:pt x="325" y="2447"/>
                  </a:cubicBezTo>
                  <a:cubicBezTo>
                    <a:pt x="531" y="2759"/>
                    <a:pt x="870" y="2926"/>
                    <a:pt x="1217" y="2926"/>
                  </a:cubicBezTo>
                  <a:cubicBezTo>
                    <a:pt x="1420" y="2926"/>
                    <a:pt x="1625" y="2869"/>
                    <a:pt x="1808" y="2748"/>
                  </a:cubicBezTo>
                  <a:lnTo>
                    <a:pt x="3254" y="1796"/>
                  </a:lnTo>
                  <a:lnTo>
                    <a:pt x="2073" y="1"/>
                  </a:lnTo>
                  <a:close/>
                </a:path>
              </a:pathLst>
            </a:custGeom>
            <a:solidFill>
              <a:srgbClr val="AE70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534;p45">
              <a:extLst>
                <a:ext uri="{FF2B5EF4-FFF2-40B4-BE49-F238E27FC236}">
                  <a16:creationId xmlns:a16="http://schemas.microsoft.com/office/drawing/2014/main" id="{2AFCDFCB-443F-070E-AF95-6339653C471B}"/>
                </a:ext>
              </a:extLst>
            </p:cNvPr>
            <p:cNvSpPr/>
            <p:nvPr/>
          </p:nvSpPr>
          <p:spPr>
            <a:xfrm>
              <a:off x="7434046" y="1218207"/>
              <a:ext cx="460162" cy="489021"/>
            </a:xfrm>
            <a:custGeom>
              <a:avLst/>
              <a:gdLst/>
              <a:ahLst/>
              <a:cxnLst/>
              <a:rect l="l" t="t" r="r" b="b"/>
              <a:pathLst>
                <a:path w="4688" h="4982" extrusionOk="0">
                  <a:moveTo>
                    <a:pt x="2390" y="0"/>
                  </a:moveTo>
                  <a:cubicBezTo>
                    <a:pt x="1557" y="0"/>
                    <a:pt x="789" y="562"/>
                    <a:pt x="567" y="1412"/>
                  </a:cubicBezTo>
                  <a:lnTo>
                    <a:pt x="266" y="2557"/>
                  </a:lnTo>
                  <a:cubicBezTo>
                    <a:pt x="1" y="3557"/>
                    <a:pt x="603" y="4594"/>
                    <a:pt x="1603" y="4859"/>
                  </a:cubicBezTo>
                  <a:lnTo>
                    <a:pt x="1808" y="4919"/>
                  </a:lnTo>
                  <a:cubicBezTo>
                    <a:pt x="1970" y="4961"/>
                    <a:pt x="2131" y="4981"/>
                    <a:pt x="2290" y="4981"/>
                  </a:cubicBezTo>
                  <a:cubicBezTo>
                    <a:pt x="3128" y="4981"/>
                    <a:pt x="3887" y="4420"/>
                    <a:pt x="4109" y="3569"/>
                  </a:cubicBezTo>
                  <a:lnTo>
                    <a:pt x="4423" y="2425"/>
                  </a:lnTo>
                  <a:cubicBezTo>
                    <a:pt x="4688" y="1412"/>
                    <a:pt x="4085" y="376"/>
                    <a:pt x="3073" y="111"/>
                  </a:cubicBezTo>
                  <a:lnTo>
                    <a:pt x="2869" y="63"/>
                  </a:lnTo>
                  <a:cubicBezTo>
                    <a:pt x="2709" y="20"/>
                    <a:pt x="2549" y="0"/>
                    <a:pt x="2390" y="0"/>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535;p45">
              <a:extLst>
                <a:ext uri="{FF2B5EF4-FFF2-40B4-BE49-F238E27FC236}">
                  <a16:creationId xmlns:a16="http://schemas.microsoft.com/office/drawing/2014/main" id="{B8C721D4-D214-35E3-18F6-1B4193E465FA}"/>
                </a:ext>
              </a:extLst>
            </p:cNvPr>
            <p:cNvSpPr/>
            <p:nvPr/>
          </p:nvSpPr>
          <p:spPr>
            <a:xfrm>
              <a:off x="7447002" y="1195925"/>
              <a:ext cx="539474" cy="314693"/>
            </a:xfrm>
            <a:custGeom>
              <a:avLst/>
              <a:gdLst/>
              <a:ahLst/>
              <a:cxnLst/>
              <a:rect l="l" t="t" r="r" b="b"/>
              <a:pathLst>
                <a:path w="5496" h="3206" extrusionOk="0">
                  <a:moveTo>
                    <a:pt x="1133" y="0"/>
                  </a:moveTo>
                  <a:lnTo>
                    <a:pt x="1" y="1206"/>
                  </a:lnTo>
                  <a:lnTo>
                    <a:pt x="110" y="3206"/>
                  </a:lnTo>
                  <a:lnTo>
                    <a:pt x="314" y="2976"/>
                  </a:lnTo>
                  <a:cubicBezTo>
                    <a:pt x="568" y="2989"/>
                    <a:pt x="1158" y="3013"/>
                    <a:pt x="1158" y="3013"/>
                  </a:cubicBezTo>
                  <a:lnTo>
                    <a:pt x="1194" y="2470"/>
                  </a:lnTo>
                  <a:cubicBezTo>
                    <a:pt x="1194" y="2470"/>
                    <a:pt x="1640" y="2061"/>
                    <a:pt x="1447" y="1591"/>
                  </a:cubicBezTo>
                  <a:cubicBezTo>
                    <a:pt x="1411" y="1506"/>
                    <a:pt x="1423" y="1410"/>
                    <a:pt x="1459" y="1326"/>
                  </a:cubicBezTo>
                  <a:cubicBezTo>
                    <a:pt x="1491" y="1258"/>
                    <a:pt x="1542" y="1224"/>
                    <a:pt x="1621" y="1224"/>
                  </a:cubicBezTo>
                  <a:cubicBezTo>
                    <a:pt x="1724" y="1224"/>
                    <a:pt x="1874" y="1282"/>
                    <a:pt x="2086" y="1398"/>
                  </a:cubicBezTo>
                  <a:cubicBezTo>
                    <a:pt x="2455" y="1590"/>
                    <a:pt x="3167" y="1913"/>
                    <a:pt x="3794" y="1913"/>
                  </a:cubicBezTo>
                  <a:cubicBezTo>
                    <a:pt x="4191" y="1913"/>
                    <a:pt x="4553" y="1784"/>
                    <a:pt x="4773" y="1410"/>
                  </a:cubicBezTo>
                  <a:cubicBezTo>
                    <a:pt x="5496" y="181"/>
                    <a:pt x="1133" y="0"/>
                    <a:pt x="11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536;p45">
              <a:extLst>
                <a:ext uri="{FF2B5EF4-FFF2-40B4-BE49-F238E27FC236}">
                  <a16:creationId xmlns:a16="http://schemas.microsoft.com/office/drawing/2014/main" id="{D4308C1D-7B11-97E6-6BF9-795624F1C9C5}"/>
                </a:ext>
              </a:extLst>
            </p:cNvPr>
            <p:cNvSpPr/>
            <p:nvPr/>
          </p:nvSpPr>
          <p:spPr>
            <a:xfrm>
              <a:off x="7385556" y="1378203"/>
              <a:ext cx="146745" cy="132316"/>
            </a:xfrm>
            <a:custGeom>
              <a:avLst/>
              <a:gdLst/>
              <a:ahLst/>
              <a:cxnLst/>
              <a:rect l="l" t="t" r="r" b="b"/>
              <a:pathLst>
                <a:path w="1495" h="1348" extrusionOk="0">
                  <a:moveTo>
                    <a:pt x="742" y="0"/>
                  </a:moveTo>
                  <a:cubicBezTo>
                    <a:pt x="445" y="0"/>
                    <a:pt x="177" y="200"/>
                    <a:pt x="96" y="493"/>
                  </a:cubicBezTo>
                  <a:cubicBezTo>
                    <a:pt x="0" y="854"/>
                    <a:pt x="217" y="1228"/>
                    <a:pt x="578" y="1325"/>
                  </a:cubicBezTo>
                  <a:cubicBezTo>
                    <a:pt x="635" y="1340"/>
                    <a:pt x="692" y="1348"/>
                    <a:pt x="748" y="1348"/>
                  </a:cubicBezTo>
                  <a:cubicBezTo>
                    <a:pt x="1041" y="1348"/>
                    <a:pt x="1317" y="1146"/>
                    <a:pt x="1398" y="843"/>
                  </a:cubicBezTo>
                  <a:cubicBezTo>
                    <a:pt x="1494" y="481"/>
                    <a:pt x="1277" y="120"/>
                    <a:pt x="916" y="23"/>
                  </a:cubicBezTo>
                  <a:cubicBezTo>
                    <a:pt x="858" y="8"/>
                    <a:pt x="799" y="0"/>
                    <a:pt x="742" y="0"/>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537;p45">
              <a:extLst>
                <a:ext uri="{FF2B5EF4-FFF2-40B4-BE49-F238E27FC236}">
                  <a16:creationId xmlns:a16="http://schemas.microsoft.com/office/drawing/2014/main" id="{CD94C1D6-E9B5-ED76-2091-E9C4F1B92228}"/>
                </a:ext>
              </a:extLst>
            </p:cNvPr>
            <p:cNvSpPr/>
            <p:nvPr/>
          </p:nvSpPr>
          <p:spPr>
            <a:xfrm>
              <a:off x="6465237" y="1919739"/>
              <a:ext cx="261590" cy="239112"/>
            </a:xfrm>
            <a:custGeom>
              <a:avLst/>
              <a:gdLst/>
              <a:ahLst/>
              <a:cxnLst/>
              <a:rect l="l" t="t" r="r" b="b"/>
              <a:pathLst>
                <a:path w="2665" h="2436" extrusionOk="0">
                  <a:moveTo>
                    <a:pt x="1335" y="1"/>
                  </a:moveTo>
                  <a:cubicBezTo>
                    <a:pt x="766" y="1"/>
                    <a:pt x="262" y="397"/>
                    <a:pt x="145" y="977"/>
                  </a:cubicBezTo>
                  <a:cubicBezTo>
                    <a:pt x="1" y="1640"/>
                    <a:pt x="435" y="2278"/>
                    <a:pt x="1098" y="2411"/>
                  </a:cubicBezTo>
                  <a:cubicBezTo>
                    <a:pt x="1178" y="2428"/>
                    <a:pt x="1259" y="2436"/>
                    <a:pt x="1338" y="2436"/>
                  </a:cubicBezTo>
                  <a:cubicBezTo>
                    <a:pt x="1902" y="2436"/>
                    <a:pt x="2416" y="2040"/>
                    <a:pt x="2531" y="1459"/>
                  </a:cubicBezTo>
                  <a:cubicBezTo>
                    <a:pt x="2664" y="797"/>
                    <a:pt x="2231" y="158"/>
                    <a:pt x="1580" y="25"/>
                  </a:cubicBezTo>
                  <a:cubicBezTo>
                    <a:pt x="1498" y="9"/>
                    <a:pt x="1416" y="1"/>
                    <a:pt x="1335" y="1"/>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538;p45">
              <a:extLst>
                <a:ext uri="{FF2B5EF4-FFF2-40B4-BE49-F238E27FC236}">
                  <a16:creationId xmlns:a16="http://schemas.microsoft.com/office/drawing/2014/main" id="{726F56A3-AFC9-0E92-8660-09E5FE756B4A}"/>
                </a:ext>
              </a:extLst>
            </p:cNvPr>
            <p:cNvSpPr/>
            <p:nvPr/>
          </p:nvSpPr>
          <p:spPr>
            <a:xfrm>
              <a:off x="6287867" y="1538298"/>
              <a:ext cx="233124" cy="213493"/>
            </a:xfrm>
            <a:custGeom>
              <a:avLst/>
              <a:gdLst/>
              <a:ahLst/>
              <a:cxnLst/>
              <a:rect l="l" t="t" r="r" b="b"/>
              <a:pathLst>
                <a:path w="2375" h="2175" extrusionOk="0">
                  <a:moveTo>
                    <a:pt x="1195" y="0"/>
                  </a:moveTo>
                  <a:cubicBezTo>
                    <a:pt x="683" y="0"/>
                    <a:pt x="227" y="352"/>
                    <a:pt x="121" y="875"/>
                  </a:cubicBezTo>
                  <a:cubicBezTo>
                    <a:pt x="0" y="1465"/>
                    <a:pt x="386" y="2032"/>
                    <a:pt x="964" y="2152"/>
                  </a:cubicBezTo>
                  <a:cubicBezTo>
                    <a:pt x="1039" y="2167"/>
                    <a:pt x="1113" y="2175"/>
                    <a:pt x="1187" y="2175"/>
                  </a:cubicBezTo>
                  <a:cubicBezTo>
                    <a:pt x="1694" y="2175"/>
                    <a:pt x="2149" y="1824"/>
                    <a:pt x="2254" y="1309"/>
                  </a:cubicBezTo>
                  <a:cubicBezTo>
                    <a:pt x="2375" y="718"/>
                    <a:pt x="1989" y="139"/>
                    <a:pt x="1398" y="19"/>
                  </a:cubicBezTo>
                  <a:cubicBezTo>
                    <a:pt x="1330" y="6"/>
                    <a:pt x="1262" y="0"/>
                    <a:pt x="1195" y="0"/>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539;p45">
              <a:extLst>
                <a:ext uri="{FF2B5EF4-FFF2-40B4-BE49-F238E27FC236}">
                  <a16:creationId xmlns:a16="http://schemas.microsoft.com/office/drawing/2014/main" id="{7149E3A5-B298-1E3E-ED46-CD6434B4BEE7}"/>
                </a:ext>
              </a:extLst>
            </p:cNvPr>
            <p:cNvSpPr/>
            <p:nvPr/>
          </p:nvSpPr>
          <p:spPr>
            <a:xfrm>
              <a:off x="6160067" y="1611033"/>
              <a:ext cx="498149" cy="499327"/>
            </a:xfrm>
            <a:custGeom>
              <a:avLst/>
              <a:gdLst/>
              <a:ahLst/>
              <a:cxnLst/>
              <a:rect l="l" t="t" r="r" b="b"/>
              <a:pathLst>
                <a:path w="5075" h="5087" extrusionOk="0">
                  <a:moveTo>
                    <a:pt x="2531" y="1"/>
                  </a:moveTo>
                  <a:cubicBezTo>
                    <a:pt x="1134" y="1"/>
                    <a:pt x="1" y="1146"/>
                    <a:pt x="1" y="2544"/>
                  </a:cubicBezTo>
                  <a:cubicBezTo>
                    <a:pt x="1" y="3942"/>
                    <a:pt x="1134" y="5086"/>
                    <a:pt x="2531" y="5086"/>
                  </a:cubicBezTo>
                  <a:cubicBezTo>
                    <a:pt x="3942" y="5086"/>
                    <a:pt x="5075" y="3942"/>
                    <a:pt x="5075" y="2544"/>
                  </a:cubicBezTo>
                  <a:cubicBezTo>
                    <a:pt x="5075" y="1146"/>
                    <a:pt x="3942" y="1"/>
                    <a:pt x="25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540;p45">
              <a:extLst>
                <a:ext uri="{FF2B5EF4-FFF2-40B4-BE49-F238E27FC236}">
                  <a16:creationId xmlns:a16="http://schemas.microsoft.com/office/drawing/2014/main" id="{6F0E47BC-CC82-56FB-7700-C3E45DA298BF}"/>
                </a:ext>
              </a:extLst>
            </p:cNvPr>
            <p:cNvSpPr/>
            <p:nvPr/>
          </p:nvSpPr>
          <p:spPr>
            <a:xfrm>
              <a:off x="6671072" y="1783791"/>
              <a:ext cx="1167583" cy="639496"/>
            </a:xfrm>
            <a:custGeom>
              <a:avLst/>
              <a:gdLst/>
              <a:ahLst/>
              <a:cxnLst/>
              <a:rect l="l" t="t" r="r" b="b"/>
              <a:pathLst>
                <a:path w="11895" h="6515" extrusionOk="0">
                  <a:moveTo>
                    <a:pt x="10340" y="0"/>
                  </a:moveTo>
                  <a:lnTo>
                    <a:pt x="8243" y="2025"/>
                  </a:lnTo>
                  <a:lnTo>
                    <a:pt x="5267" y="4531"/>
                  </a:lnTo>
                  <a:cubicBezTo>
                    <a:pt x="5267" y="4531"/>
                    <a:pt x="3881" y="3904"/>
                    <a:pt x="290" y="1952"/>
                  </a:cubicBezTo>
                  <a:lnTo>
                    <a:pt x="1" y="3398"/>
                  </a:lnTo>
                  <a:lnTo>
                    <a:pt x="4797" y="6387"/>
                  </a:lnTo>
                  <a:cubicBezTo>
                    <a:pt x="4931" y="6471"/>
                    <a:pt x="5085" y="6515"/>
                    <a:pt x="5240" y="6515"/>
                  </a:cubicBezTo>
                  <a:cubicBezTo>
                    <a:pt x="5351" y="6515"/>
                    <a:pt x="5463" y="6493"/>
                    <a:pt x="5568" y="6448"/>
                  </a:cubicBezTo>
                  <a:cubicBezTo>
                    <a:pt x="8159" y="5375"/>
                    <a:pt x="9159" y="3350"/>
                    <a:pt x="9159" y="3350"/>
                  </a:cubicBezTo>
                  <a:cubicBezTo>
                    <a:pt x="11895" y="1893"/>
                    <a:pt x="10340" y="0"/>
                    <a:pt x="10340" y="0"/>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541;p45">
              <a:extLst>
                <a:ext uri="{FF2B5EF4-FFF2-40B4-BE49-F238E27FC236}">
                  <a16:creationId xmlns:a16="http://schemas.microsoft.com/office/drawing/2014/main" id="{8441D680-EA9A-DF81-EAC2-D8D6E645F2BF}"/>
                </a:ext>
              </a:extLst>
            </p:cNvPr>
            <p:cNvSpPr/>
            <p:nvPr/>
          </p:nvSpPr>
          <p:spPr>
            <a:xfrm>
              <a:off x="6777572" y="3644662"/>
              <a:ext cx="605632" cy="302914"/>
            </a:xfrm>
            <a:custGeom>
              <a:avLst/>
              <a:gdLst/>
              <a:ahLst/>
              <a:cxnLst/>
              <a:rect l="l" t="t" r="r" b="b"/>
              <a:pathLst>
                <a:path w="6170" h="3086" extrusionOk="0">
                  <a:moveTo>
                    <a:pt x="2491" y="1"/>
                  </a:moveTo>
                  <a:cubicBezTo>
                    <a:pt x="2468" y="1"/>
                    <a:pt x="2445" y="7"/>
                    <a:pt x="2423" y="22"/>
                  </a:cubicBezTo>
                  <a:cubicBezTo>
                    <a:pt x="2109" y="215"/>
                    <a:pt x="1687" y="600"/>
                    <a:pt x="1928" y="1107"/>
                  </a:cubicBezTo>
                  <a:lnTo>
                    <a:pt x="1290" y="1107"/>
                  </a:lnTo>
                  <a:cubicBezTo>
                    <a:pt x="1290" y="1107"/>
                    <a:pt x="889" y="600"/>
                    <a:pt x="562" y="600"/>
                  </a:cubicBezTo>
                  <a:cubicBezTo>
                    <a:pt x="522" y="600"/>
                    <a:pt x="483" y="607"/>
                    <a:pt x="446" y="625"/>
                  </a:cubicBezTo>
                  <a:cubicBezTo>
                    <a:pt x="121" y="769"/>
                    <a:pt x="0" y="2516"/>
                    <a:pt x="0" y="2516"/>
                  </a:cubicBezTo>
                  <a:cubicBezTo>
                    <a:pt x="0" y="2516"/>
                    <a:pt x="1475" y="3086"/>
                    <a:pt x="3175" y="3086"/>
                  </a:cubicBezTo>
                  <a:cubicBezTo>
                    <a:pt x="4115" y="3086"/>
                    <a:pt x="5123" y="2912"/>
                    <a:pt x="5990" y="2371"/>
                  </a:cubicBezTo>
                  <a:cubicBezTo>
                    <a:pt x="5990" y="2371"/>
                    <a:pt x="6170" y="1889"/>
                    <a:pt x="5423" y="1672"/>
                  </a:cubicBezTo>
                  <a:cubicBezTo>
                    <a:pt x="4700" y="1480"/>
                    <a:pt x="3507" y="1757"/>
                    <a:pt x="2820" y="323"/>
                  </a:cubicBezTo>
                  <a:cubicBezTo>
                    <a:pt x="2759" y="200"/>
                    <a:pt x="2620" y="1"/>
                    <a:pt x="24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 name="Google Shape;523;p45">
            <a:extLst>
              <a:ext uri="{FF2B5EF4-FFF2-40B4-BE49-F238E27FC236}">
                <a16:creationId xmlns:a16="http://schemas.microsoft.com/office/drawing/2014/main" id="{D8C8676B-39A9-9975-2F33-DC0BBADE974C}"/>
              </a:ext>
            </a:extLst>
          </p:cNvPr>
          <p:cNvSpPr txBox="1">
            <a:spLocks noGrp="1"/>
          </p:cNvSpPr>
          <p:nvPr>
            <p:ph type="subTitle" idx="1"/>
          </p:nvPr>
        </p:nvSpPr>
        <p:spPr>
          <a:xfrm>
            <a:off x="3712845" y="365125"/>
            <a:ext cx="2487295" cy="69278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ltLang="en-GB" sz="3200" b="1">
                <a:latin typeface="幼圆" panose="02010509060101010101" pitchFamily="49" charset="-122"/>
                <a:ea typeface="幼圆" panose="02010509060101010101" pitchFamily="49" charset="-122"/>
              </a:rPr>
              <a:t>1.</a:t>
            </a:r>
            <a:r>
              <a:rPr lang="zh-CN" altLang="en-US" sz="3200" b="1">
                <a:latin typeface="幼圆" panose="02010509060101010101" pitchFamily="49" charset="-122"/>
                <a:ea typeface="幼圆" panose="02010509060101010101" pitchFamily="49" charset="-122"/>
              </a:rPr>
              <a:t>前台功能</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45"/>
          <p:cNvSpPr/>
          <p:nvPr/>
        </p:nvSpPr>
        <p:spPr>
          <a:xfrm>
            <a:off x="6095124" y="1050175"/>
            <a:ext cx="3048870" cy="2864960"/>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45"/>
          <p:cNvSpPr txBox="1">
            <a:spLocks noGrp="1"/>
          </p:cNvSpPr>
          <p:nvPr>
            <p:ph type="subTitle" idx="1"/>
          </p:nvPr>
        </p:nvSpPr>
        <p:spPr>
          <a:xfrm>
            <a:off x="3712845" y="365125"/>
            <a:ext cx="2487295" cy="69278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ltLang="en-GB" sz="3200" b="1">
                <a:latin typeface="幼圆" panose="02010509060101010101" pitchFamily="49" charset="-122"/>
                <a:ea typeface="幼圆" panose="02010509060101010101" pitchFamily="49" charset="-122"/>
              </a:rPr>
              <a:t>1.</a:t>
            </a:r>
            <a:r>
              <a:rPr lang="zh-CN" altLang="en-US" sz="3200" b="1">
                <a:latin typeface="幼圆" panose="02010509060101010101" pitchFamily="49" charset="-122"/>
                <a:ea typeface="幼圆" panose="02010509060101010101" pitchFamily="49" charset="-122"/>
              </a:rPr>
              <a:t>前台功能</a:t>
            </a:r>
          </a:p>
        </p:txBody>
      </p:sp>
      <p:grpSp>
        <p:nvGrpSpPr>
          <p:cNvPr id="524" name="Google Shape;524;p45"/>
          <p:cNvGrpSpPr/>
          <p:nvPr/>
        </p:nvGrpSpPr>
        <p:grpSpPr>
          <a:xfrm>
            <a:off x="127635" y="202565"/>
            <a:ext cx="1375410" cy="1816735"/>
            <a:chOff x="5941275" y="1195925"/>
            <a:chExt cx="2045201" cy="2751651"/>
          </a:xfrm>
        </p:grpSpPr>
        <p:sp>
          <p:nvSpPr>
            <p:cNvPr id="525" name="Google Shape;525;p45"/>
            <p:cNvSpPr/>
            <p:nvPr/>
          </p:nvSpPr>
          <p:spPr>
            <a:xfrm>
              <a:off x="6829595" y="2289989"/>
              <a:ext cx="399894" cy="566761"/>
            </a:xfrm>
            <a:custGeom>
              <a:avLst/>
              <a:gdLst/>
              <a:ahLst/>
              <a:cxnLst/>
              <a:rect l="l" t="t" r="r" b="b"/>
              <a:pathLst>
                <a:path w="4074" h="5774" extrusionOk="0">
                  <a:moveTo>
                    <a:pt x="0" y="1"/>
                  </a:moveTo>
                  <a:lnTo>
                    <a:pt x="2881" y="5773"/>
                  </a:lnTo>
                  <a:lnTo>
                    <a:pt x="4073" y="664"/>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45"/>
            <p:cNvSpPr/>
            <p:nvPr/>
          </p:nvSpPr>
          <p:spPr>
            <a:xfrm>
              <a:off x="6028831" y="2437913"/>
              <a:ext cx="1087094" cy="1007881"/>
            </a:xfrm>
            <a:custGeom>
              <a:avLst/>
              <a:gdLst/>
              <a:ahLst/>
              <a:cxnLst/>
              <a:rect l="l" t="t" r="r" b="b"/>
              <a:pathLst>
                <a:path w="11075" h="10268" extrusionOk="0">
                  <a:moveTo>
                    <a:pt x="8195" y="0"/>
                  </a:moveTo>
                  <a:lnTo>
                    <a:pt x="7556" y="3158"/>
                  </a:lnTo>
                  <a:cubicBezTo>
                    <a:pt x="7477" y="3151"/>
                    <a:pt x="7399" y="3147"/>
                    <a:pt x="7322" y="3147"/>
                  </a:cubicBezTo>
                  <a:cubicBezTo>
                    <a:pt x="5021" y="3147"/>
                    <a:pt x="3712" y="6194"/>
                    <a:pt x="3712" y="6194"/>
                  </a:cubicBezTo>
                  <a:lnTo>
                    <a:pt x="1" y="9146"/>
                  </a:lnTo>
                  <a:lnTo>
                    <a:pt x="1061" y="10267"/>
                  </a:lnTo>
                  <a:lnTo>
                    <a:pt x="9966" y="4254"/>
                  </a:lnTo>
                  <a:cubicBezTo>
                    <a:pt x="10171" y="4109"/>
                    <a:pt x="10352" y="3916"/>
                    <a:pt x="10472" y="3699"/>
                  </a:cubicBezTo>
                  <a:lnTo>
                    <a:pt x="11075" y="2639"/>
                  </a:lnTo>
                  <a:lnTo>
                    <a:pt x="8195" y="0"/>
                  </a:lnTo>
                  <a:close/>
                </a:path>
              </a:pathLst>
            </a:custGeom>
            <a:solidFill>
              <a:srgbClr val="AE70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45"/>
            <p:cNvSpPr/>
            <p:nvPr/>
          </p:nvSpPr>
          <p:spPr>
            <a:xfrm>
              <a:off x="5941275" y="3239958"/>
              <a:ext cx="462616" cy="513364"/>
            </a:xfrm>
            <a:custGeom>
              <a:avLst/>
              <a:gdLst/>
              <a:ahLst/>
              <a:cxnLst/>
              <a:rect l="l" t="t" r="r" b="b"/>
              <a:pathLst>
                <a:path w="4713" h="5230" extrusionOk="0">
                  <a:moveTo>
                    <a:pt x="1610" y="0"/>
                  </a:moveTo>
                  <a:cubicBezTo>
                    <a:pt x="1193" y="0"/>
                    <a:pt x="1" y="999"/>
                    <a:pt x="1" y="999"/>
                  </a:cubicBezTo>
                  <a:cubicBezTo>
                    <a:pt x="1" y="999"/>
                    <a:pt x="1459" y="4507"/>
                    <a:pt x="4243" y="5230"/>
                  </a:cubicBezTo>
                  <a:cubicBezTo>
                    <a:pt x="4243" y="5230"/>
                    <a:pt x="4712" y="5024"/>
                    <a:pt x="4351" y="4338"/>
                  </a:cubicBezTo>
                  <a:cubicBezTo>
                    <a:pt x="4002" y="3675"/>
                    <a:pt x="2977" y="3012"/>
                    <a:pt x="3531" y="1518"/>
                  </a:cubicBezTo>
                  <a:cubicBezTo>
                    <a:pt x="3592" y="1373"/>
                    <a:pt x="3640" y="1060"/>
                    <a:pt x="3483" y="1024"/>
                  </a:cubicBezTo>
                  <a:cubicBezTo>
                    <a:pt x="3362" y="995"/>
                    <a:pt x="3216" y="971"/>
                    <a:pt x="3068" y="971"/>
                  </a:cubicBezTo>
                  <a:cubicBezTo>
                    <a:pt x="2776" y="971"/>
                    <a:pt x="2478" y="1065"/>
                    <a:pt x="2350" y="1409"/>
                  </a:cubicBezTo>
                  <a:lnTo>
                    <a:pt x="1917" y="951"/>
                  </a:lnTo>
                  <a:cubicBezTo>
                    <a:pt x="1917" y="951"/>
                    <a:pt x="2013" y="144"/>
                    <a:pt x="1675" y="11"/>
                  </a:cubicBezTo>
                  <a:cubicBezTo>
                    <a:pt x="1657" y="4"/>
                    <a:pt x="1635" y="0"/>
                    <a:pt x="16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45"/>
            <p:cNvSpPr/>
            <p:nvPr/>
          </p:nvSpPr>
          <p:spPr>
            <a:xfrm>
              <a:off x="6742039" y="2551481"/>
              <a:ext cx="423550" cy="261393"/>
            </a:xfrm>
            <a:custGeom>
              <a:avLst/>
              <a:gdLst/>
              <a:ahLst/>
              <a:cxnLst/>
              <a:rect l="l" t="t" r="r" b="b"/>
              <a:pathLst>
                <a:path w="4315" h="2663" extrusionOk="0">
                  <a:moveTo>
                    <a:pt x="1157" y="0"/>
                  </a:moveTo>
                  <a:lnTo>
                    <a:pt x="1" y="2446"/>
                  </a:lnTo>
                  <a:cubicBezTo>
                    <a:pt x="1" y="2446"/>
                    <a:pt x="56" y="2663"/>
                    <a:pt x="521" y="2663"/>
                  </a:cubicBezTo>
                  <a:cubicBezTo>
                    <a:pt x="840" y="2663"/>
                    <a:pt x="1351" y="2561"/>
                    <a:pt x="2170" y="2218"/>
                  </a:cubicBezTo>
                  <a:cubicBezTo>
                    <a:pt x="3929" y="1482"/>
                    <a:pt x="4315" y="1326"/>
                    <a:pt x="4279" y="687"/>
                  </a:cubicBezTo>
                  <a:cubicBezTo>
                    <a:pt x="4255" y="36"/>
                    <a:pt x="1157" y="0"/>
                    <a:pt x="115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5"/>
            <p:cNvSpPr/>
            <p:nvPr/>
          </p:nvSpPr>
          <p:spPr>
            <a:xfrm>
              <a:off x="6742039" y="2599873"/>
              <a:ext cx="427181" cy="1227950"/>
            </a:xfrm>
            <a:custGeom>
              <a:avLst/>
              <a:gdLst/>
              <a:ahLst/>
              <a:cxnLst/>
              <a:rect l="l" t="t" r="r" b="b"/>
              <a:pathLst>
                <a:path w="4352" h="12510" extrusionOk="0">
                  <a:moveTo>
                    <a:pt x="3905" y="1"/>
                  </a:moveTo>
                  <a:lnTo>
                    <a:pt x="1" y="254"/>
                  </a:lnTo>
                  <a:lnTo>
                    <a:pt x="1845" y="2906"/>
                  </a:lnTo>
                  <a:cubicBezTo>
                    <a:pt x="1" y="4520"/>
                    <a:pt x="1398" y="7774"/>
                    <a:pt x="1398" y="7774"/>
                  </a:cubicBezTo>
                  <a:lnTo>
                    <a:pt x="965" y="12509"/>
                  </a:lnTo>
                  <a:lnTo>
                    <a:pt x="2520" y="12509"/>
                  </a:lnTo>
                  <a:lnTo>
                    <a:pt x="4303" y="1917"/>
                  </a:lnTo>
                  <a:cubicBezTo>
                    <a:pt x="4351" y="1664"/>
                    <a:pt x="4327" y="1411"/>
                    <a:pt x="4255" y="1158"/>
                  </a:cubicBezTo>
                  <a:lnTo>
                    <a:pt x="3905" y="1"/>
                  </a:ln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5"/>
            <p:cNvSpPr/>
            <p:nvPr/>
          </p:nvSpPr>
          <p:spPr>
            <a:xfrm>
              <a:off x="6552793" y="2117330"/>
              <a:ext cx="609362" cy="674342"/>
            </a:xfrm>
            <a:custGeom>
              <a:avLst/>
              <a:gdLst/>
              <a:ahLst/>
              <a:cxnLst/>
              <a:rect l="l" t="t" r="r" b="b"/>
              <a:pathLst>
                <a:path w="6208" h="6870" extrusionOk="0">
                  <a:moveTo>
                    <a:pt x="1604" y="0"/>
                  </a:moveTo>
                  <a:cubicBezTo>
                    <a:pt x="1604" y="0"/>
                    <a:pt x="1" y="1326"/>
                    <a:pt x="616" y="3399"/>
                  </a:cubicBezTo>
                  <a:cubicBezTo>
                    <a:pt x="1230" y="5471"/>
                    <a:pt x="1929" y="6869"/>
                    <a:pt x="1929" y="6869"/>
                  </a:cubicBezTo>
                  <a:cubicBezTo>
                    <a:pt x="1929" y="6869"/>
                    <a:pt x="3162" y="5039"/>
                    <a:pt x="5426" y="5039"/>
                  </a:cubicBezTo>
                  <a:cubicBezTo>
                    <a:pt x="5674" y="5039"/>
                    <a:pt x="5935" y="5061"/>
                    <a:pt x="6207" y="5110"/>
                  </a:cubicBezTo>
                  <a:lnTo>
                    <a:pt x="4978" y="1543"/>
                  </a:lnTo>
                  <a:lnTo>
                    <a:pt x="160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45"/>
            <p:cNvSpPr/>
            <p:nvPr/>
          </p:nvSpPr>
          <p:spPr>
            <a:xfrm>
              <a:off x="6384846" y="1245494"/>
              <a:ext cx="910902" cy="468604"/>
            </a:xfrm>
            <a:custGeom>
              <a:avLst/>
              <a:gdLst/>
              <a:ahLst/>
              <a:cxnLst/>
              <a:rect l="l" t="t" r="r" b="b"/>
              <a:pathLst>
                <a:path w="9280" h="4774" extrusionOk="0">
                  <a:moveTo>
                    <a:pt x="3385" y="1"/>
                  </a:moveTo>
                  <a:cubicBezTo>
                    <a:pt x="3182" y="1"/>
                    <a:pt x="2994" y="95"/>
                    <a:pt x="2881" y="254"/>
                  </a:cubicBezTo>
                  <a:lnTo>
                    <a:pt x="0" y="4171"/>
                  </a:lnTo>
                  <a:lnTo>
                    <a:pt x="1001" y="4774"/>
                  </a:lnTo>
                  <a:lnTo>
                    <a:pt x="3640" y="1906"/>
                  </a:lnTo>
                  <a:lnTo>
                    <a:pt x="5869" y="2870"/>
                  </a:lnTo>
                  <a:lnTo>
                    <a:pt x="6556" y="3677"/>
                  </a:lnTo>
                  <a:lnTo>
                    <a:pt x="8267" y="4592"/>
                  </a:lnTo>
                  <a:lnTo>
                    <a:pt x="9279" y="1640"/>
                  </a:lnTo>
                  <a:cubicBezTo>
                    <a:pt x="9279" y="1640"/>
                    <a:pt x="8773" y="784"/>
                    <a:pt x="6617" y="760"/>
                  </a:cubicBezTo>
                  <a:cubicBezTo>
                    <a:pt x="6617" y="760"/>
                    <a:pt x="5688" y="61"/>
                    <a:pt x="3423" y="2"/>
                  </a:cubicBezTo>
                  <a:cubicBezTo>
                    <a:pt x="3410" y="1"/>
                    <a:pt x="3398" y="1"/>
                    <a:pt x="3385" y="1"/>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45"/>
            <p:cNvSpPr/>
            <p:nvPr/>
          </p:nvSpPr>
          <p:spPr>
            <a:xfrm>
              <a:off x="6762161" y="1406473"/>
              <a:ext cx="923858" cy="900202"/>
            </a:xfrm>
            <a:custGeom>
              <a:avLst/>
              <a:gdLst/>
              <a:ahLst/>
              <a:cxnLst/>
              <a:rect l="l" t="t" r="r" b="b"/>
              <a:pathLst>
                <a:path w="9412" h="9171" extrusionOk="0">
                  <a:moveTo>
                    <a:pt x="5435" y="0"/>
                  </a:moveTo>
                  <a:cubicBezTo>
                    <a:pt x="4682" y="1895"/>
                    <a:pt x="3266" y="2041"/>
                    <a:pt x="2837" y="2041"/>
                  </a:cubicBezTo>
                  <a:cubicBezTo>
                    <a:pt x="2759" y="2041"/>
                    <a:pt x="2714" y="2037"/>
                    <a:pt x="2712" y="2037"/>
                  </a:cubicBezTo>
                  <a:cubicBezTo>
                    <a:pt x="1327" y="3868"/>
                    <a:pt x="1" y="6616"/>
                    <a:pt x="1" y="6616"/>
                  </a:cubicBezTo>
                  <a:lnTo>
                    <a:pt x="3905" y="9170"/>
                  </a:lnTo>
                  <a:lnTo>
                    <a:pt x="9412" y="3844"/>
                  </a:lnTo>
                  <a:cubicBezTo>
                    <a:pt x="8822" y="1880"/>
                    <a:pt x="6592" y="566"/>
                    <a:pt x="54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5"/>
            <p:cNvSpPr/>
            <p:nvPr/>
          </p:nvSpPr>
          <p:spPr>
            <a:xfrm>
              <a:off x="7386734" y="1441908"/>
              <a:ext cx="319503" cy="287307"/>
            </a:xfrm>
            <a:custGeom>
              <a:avLst/>
              <a:gdLst/>
              <a:ahLst/>
              <a:cxnLst/>
              <a:rect l="l" t="t" r="r" b="b"/>
              <a:pathLst>
                <a:path w="3255" h="2927" extrusionOk="0">
                  <a:moveTo>
                    <a:pt x="2073" y="1"/>
                  </a:moveTo>
                  <a:lnTo>
                    <a:pt x="627" y="952"/>
                  </a:lnTo>
                  <a:cubicBezTo>
                    <a:pt x="133" y="1278"/>
                    <a:pt x="1" y="1953"/>
                    <a:pt x="325" y="2447"/>
                  </a:cubicBezTo>
                  <a:cubicBezTo>
                    <a:pt x="531" y="2759"/>
                    <a:pt x="870" y="2926"/>
                    <a:pt x="1217" y="2926"/>
                  </a:cubicBezTo>
                  <a:cubicBezTo>
                    <a:pt x="1420" y="2926"/>
                    <a:pt x="1625" y="2869"/>
                    <a:pt x="1808" y="2748"/>
                  </a:cubicBezTo>
                  <a:lnTo>
                    <a:pt x="3254" y="1796"/>
                  </a:lnTo>
                  <a:lnTo>
                    <a:pt x="2073" y="1"/>
                  </a:lnTo>
                  <a:close/>
                </a:path>
              </a:pathLst>
            </a:custGeom>
            <a:solidFill>
              <a:srgbClr val="AE70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5"/>
            <p:cNvSpPr/>
            <p:nvPr/>
          </p:nvSpPr>
          <p:spPr>
            <a:xfrm>
              <a:off x="7434046" y="1218207"/>
              <a:ext cx="460162" cy="489021"/>
            </a:xfrm>
            <a:custGeom>
              <a:avLst/>
              <a:gdLst/>
              <a:ahLst/>
              <a:cxnLst/>
              <a:rect l="l" t="t" r="r" b="b"/>
              <a:pathLst>
                <a:path w="4688" h="4982" extrusionOk="0">
                  <a:moveTo>
                    <a:pt x="2390" y="0"/>
                  </a:moveTo>
                  <a:cubicBezTo>
                    <a:pt x="1557" y="0"/>
                    <a:pt x="789" y="562"/>
                    <a:pt x="567" y="1412"/>
                  </a:cubicBezTo>
                  <a:lnTo>
                    <a:pt x="266" y="2557"/>
                  </a:lnTo>
                  <a:cubicBezTo>
                    <a:pt x="1" y="3557"/>
                    <a:pt x="603" y="4594"/>
                    <a:pt x="1603" y="4859"/>
                  </a:cubicBezTo>
                  <a:lnTo>
                    <a:pt x="1808" y="4919"/>
                  </a:lnTo>
                  <a:cubicBezTo>
                    <a:pt x="1970" y="4961"/>
                    <a:pt x="2131" y="4981"/>
                    <a:pt x="2290" y="4981"/>
                  </a:cubicBezTo>
                  <a:cubicBezTo>
                    <a:pt x="3128" y="4981"/>
                    <a:pt x="3887" y="4420"/>
                    <a:pt x="4109" y="3569"/>
                  </a:cubicBezTo>
                  <a:lnTo>
                    <a:pt x="4423" y="2425"/>
                  </a:lnTo>
                  <a:cubicBezTo>
                    <a:pt x="4688" y="1412"/>
                    <a:pt x="4085" y="376"/>
                    <a:pt x="3073" y="111"/>
                  </a:cubicBezTo>
                  <a:lnTo>
                    <a:pt x="2869" y="63"/>
                  </a:lnTo>
                  <a:cubicBezTo>
                    <a:pt x="2709" y="20"/>
                    <a:pt x="2549" y="0"/>
                    <a:pt x="2390" y="0"/>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45"/>
            <p:cNvSpPr/>
            <p:nvPr/>
          </p:nvSpPr>
          <p:spPr>
            <a:xfrm>
              <a:off x="7447002" y="1195925"/>
              <a:ext cx="539474" cy="314693"/>
            </a:xfrm>
            <a:custGeom>
              <a:avLst/>
              <a:gdLst/>
              <a:ahLst/>
              <a:cxnLst/>
              <a:rect l="l" t="t" r="r" b="b"/>
              <a:pathLst>
                <a:path w="5496" h="3206" extrusionOk="0">
                  <a:moveTo>
                    <a:pt x="1133" y="0"/>
                  </a:moveTo>
                  <a:lnTo>
                    <a:pt x="1" y="1206"/>
                  </a:lnTo>
                  <a:lnTo>
                    <a:pt x="110" y="3206"/>
                  </a:lnTo>
                  <a:lnTo>
                    <a:pt x="314" y="2976"/>
                  </a:lnTo>
                  <a:cubicBezTo>
                    <a:pt x="568" y="2989"/>
                    <a:pt x="1158" y="3013"/>
                    <a:pt x="1158" y="3013"/>
                  </a:cubicBezTo>
                  <a:lnTo>
                    <a:pt x="1194" y="2470"/>
                  </a:lnTo>
                  <a:cubicBezTo>
                    <a:pt x="1194" y="2470"/>
                    <a:pt x="1640" y="2061"/>
                    <a:pt x="1447" y="1591"/>
                  </a:cubicBezTo>
                  <a:cubicBezTo>
                    <a:pt x="1411" y="1506"/>
                    <a:pt x="1423" y="1410"/>
                    <a:pt x="1459" y="1326"/>
                  </a:cubicBezTo>
                  <a:cubicBezTo>
                    <a:pt x="1491" y="1258"/>
                    <a:pt x="1542" y="1224"/>
                    <a:pt x="1621" y="1224"/>
                  </a:cubicBezTo>
                  <a:cubicBezTo>
                    <a:pt x="1724" y="1224"/>
                    <a:pt x="1874" y="1282"/>
                    <a:pt x="2086" y="1398"/>
                  </a:cubicBezTo>
                  <a:cubicBezTo>
                    <a:pt x="2455" y="1590"/>
                    <a:pt x="3167" y="1913"/>
                    <a:pt x="3794" y="1913"/>
                  </a:cubicBezTo>
                  <a:cubicBezTo>
                    <a:pt x="4191" y="1913"/>
                    <a:pt x="4553" y="1784"/>
                    <a:pt x="4773" y="1410"/>
                  </a:cubicBezTo>
                  <a:cubicBezTo>
                    <a:pt x="5496" y="181"/>
                    <a:pt x="1133" y="0"/>
                    <a:pt x="11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5"/>
            <p:cNvSpPr/>
            <p:nvPr/>
          </p:nvSpPr>
          <p:spPr>
            <a:xfrm>
              <a:off x="7385556" y="1378203"/>
              <a:ext cx="146745" cy="132316"/>
            </a:xfrm>
            <a:custGeom>
              <a:avLst/>
              <a:gdLst/>
              <a:ahLst/>
              <a:cxnLst/>
              <a:rect l="l" t="t" r="r" b="b"/>
              <a:pathLst>
                <a:path w="1495" h="1348" extrusionOk="0">
                  <a:moveTo>
                    <a:pt x="742" y="0"/>
                  </a:moveTo>
                  <a:cubicBezTo>
                    <a:pt x="445" y="0"/>
                    <a:pt x="177" y="200"/>
                    <a:pt x="96" y="493"/>
                  </a:cubicBezTo>
                  <a:cubicBezTo>
                    <a:pt x="0" y="854"/>
                    <a:pt x="217" y="1228"/>
                    <a:pt x="578" y="1325"/>
                  </a:cubicBezTo>
                  <a:cubicBezTo>
                    <a:pt x="635" y="1340"/>
                    <a:pt x="692" y="1348"/>
                    <a:pt x="748" y="1348"/>
                  </a:cubicBezTo>
                  <a:cubicBezTo>
                    <a:pt x="1041" y="1348"/>
                    <a:pt x="1317" y="1146"/>
                    <a:pt x="1398" y="843"/>
                  </a:cubicBezTo>
                  <a:cubicBezTo>
                    <a:pt x="1494" y="481"/>
                    <a:pt x="1277" y="120"/>
                    <a:pt x="916" y="23"/>
                  </a:cubicBezTo>
                  <a:cubicBezTo>
                    <a:pt x="858" y="8"/>
                    <a:pt x="799" y="0"/>
                    <a:pt x="742" y="0"/>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45"/>
            <p:cNvSpPr/>
            <p:nvPr/>
          </p:nvSpPr>
          <p:spPr>
            <a:xfrm>
              <a:off x="6465237" y="1919739"/>
              <a:ext cx="261590" cy="239112"/>
            </a:xfrm>
            <a:custGeom>
              <a:avLst/>
              <a:gdLst/>
              <a:ahLst/>
              <a:cxnLst/>
              <a:rect l="l" t="t" r="r" b="b"/>
              <a:pathLst>
                <a:path w="2665" h="2436" extrusionOk="0">
                  <a:moveTo>
                    <a:pt x="1335" y="1"/>
                  </a:moveTo>
                  <a:cubicBezTo>
                    <a:pt x="766" y="1"/>
                    <a:pt x="262" y="397"/>
                    <a:pt x="145" y="977"/>
                  </a:cubicBezTo>
                  <a:cubicBezTo>
                    <a:pt x="1" y="1640"/>
                    <a:pt x="435" y="2278"/>
                    <a:pt x="1098" y="2411"/>
                  </a:cubicBezTo>
                  <a:cubicBezTo>
                    <a:pt x="1178" y="2428"/>
                    <a:pt x="1259" y="2436"/>
                    <a:pt x="1338" y="2436"/>
                  </a:cubicBezTo>
                  <a:cubicBezTo>
                    <a:pt x="1902" y="2436"/>
                    <a:pt x="2416" y="2040"/>
                    <a:pt x="2531" y="1459"/>
                  </a:cubicBezTo>
                  <a:cubicBezTo>
                    <a:pt x="2664" y="797"/>
                    <a:pt x="2231" y="158"/>
                    <a:pt x="1580" y="25"/>
                  </a:cubicBezTo>
                  <a:cubicBezTo>
                    <a:pt x="1498" y="9"/>
                    <a:pt x="1416" y="1"/>
                    <a:pt x="1335" y="1"/>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5"/>
            <p:cNvSpPr/>
            <p:nvPr/>
          </p:nvSpPr>
          <p:spPr>
            <a:xfrm>
              <a:off x="6287867" y="1538298"/>
              <a:ext cx="233124" cy="213493"/>
            </a:xfrm>
            <a:custGeom>
              <a:avLst/>
              <a:gdLst/>
              <a:ahLst/>
              <a:cxnLst/>
              <a:rect l="l" t="t" r="r" b="b"/>
              <a:pathLst>
                <a:path w="2375" h="2175" extrusionOk="0">
                  <a:moveTo>
                    <a:pt x="1195" y="0"/>
                  </a:moveTo>
                  <a:cubicBezTo>
                    <a:pt x="683" y="0"/>
                    <a:pt x="227" y="352"/>
                    <a:pt x="121" y="875"/>
                  </a:cubicBezTo>
                  <a:cubicBezTo>
                    <a:pt x="0" y="1465"/>
                    <a:pt x="386" y="2032"/>
                    <a:pt x="964" y="2152"/>
                  </a:cubicBezTo>
                  <a:cubicBezTo>
                    <a:pt x="1039" y="2167"/>
                    <a:pt x="1113" y="2175"/>
                    <a:pt x="1187" y="2175"/>
                  </a:cubicBezTo>
                  <a:cubicBezTo>
                    <a:pt x="1694" y="2175"/>
                    <a:pt x="2149" y="1824"/>
                    <a:pt x="2254" y="1309"/>
                  </a:cubicBezTo>
                  <a:cubicBezTo>
                    <a:pt x="2375" y="718"/>
                    <a:pt x="1989" y="139"/>
                    <a:pt x="1398" y="19"/>
                  </a:cubicBezTo>
                  <a:cubicBezTo>
                    <a:pt x="1330" y="6"/>
                    <a:pt x="1262" y="0"/>
                    <a:pt x="1195" y="0"/>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5"/>
            <p:cNvSpPr/>
            <p:nvPr/>
          </p:nvSpPr>
          <p:spPr>
            <a:xfrm>
              <a:off x="6160067" y="1611033"/>
              <a:ext cx="498149" cy="499327"/>
            </a:xfrm>
            <a:custGeom>
              <a:avLst/>
              <a:gdLst/>
              <a:ahLst/>
              <a:cxnLst/>
              <a:rect l="l" t="t" r="r" b="b"/>
              <a:pathLst>
                <a:path w="5075" h="5087" extrusionOk="0">
                  <a:moveTo>
                    <a:pt x="2531" y="1"/>
                  </a:moveTo>
                  <a:cubicBezTo>
                    <a:pt x="1134" y="1"/>
                    <a:pt x="1" y="1146"/>
                    <a:pt x="1" y="2544"/>
                  </a:cubicBezTo>
                  <a:cubicBezTo>
                    <a:pt x="1" y="3942"/>
                    <a:pt x="1134" y="5086"/>
                    <a:pt x="2531" y="5086"/>
                  </a:cubicBezTo>
                  <a:cubicBezTo>
                    <a:pt x="3942" y="5086"/>
                    <a:pt x="5075" y="3942"/>
                    <a:pt x="5075" y="2544"/>
                  </a:cubicBezTo>
                  <a:cubicBezTo>
                    <a:pt x="5075" y="1146"/>
                    <a:pt x="3942" y="1"/>
                    <a:pt x="25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5"/>
            <p:cNvSpPr/>
            <p:nvPr/>
          </p:nvSpPr>
          <p:spPr>
            <a:xfrm>
              <a:off x="6671072" y="1783791"/>
              <a:ext cx="1167583" cy="639496"/>
            </a:xfrm>
            <a:custGeom>
              <a:avLst/>
              <a:gdLst/>
              <a:ahLst/>
              <a:cxnLst/>
              <a:rect l="l" t="t" r="r" b="b"/>
              <a:pathLst>
                <a:path w="11895" h="6515" extrusionOk="0">
                  <a:moveTo>
                    <a:pt x="10340" y="0"/>
                  </a:moveTo>
                  <a:lnTo>
                    <a:pt x="8243" y="2025"/>
                  </a:lnTo>
                  <a:lnTo>
                    <a:pt x="5267" y="4531"/>
                  </a:lnTo>
                  <a:cubicBezTo>
                    <a:pt x="5267" y="4531"/>
                    <a:pt x="3881" y="3904"/>
                    <a:pt x="290" y="1952"/>
                  </a:cubicBezTo>
                  <a:lnTo>
                    <a:pt x="1" y="3398"/>
                  </a:lnTo>
                  <a:lnTo>
                    <a:pt x="4797" y="6387"/>
                  </a:lnTo>
                  <a:cubicBezTo>
                    <a:pt x="4931" y="6471"/>
                    <a:pt x="5085" y="6515"/>
                    <a:pt x="5240" y="6515"/>
                  </a:cubicBezTo>
                  <a:cubicBezTo>
                    <a:pt x="5351" y="6515"/>
                    <a:pt x="5463" y="6493"/>
                    <a:pt x="5568" y="6448"/>
                  </a:cubicBezTo>
                  <a:cubicBezTo>
                    <a:pt x="8159" y="5375"/>
                    <a:pt x="9159" y="3350"/>
                    <a:pt x="9159" y="3350"/>
                  </a:cubicBezTo>
                  <a:cubicBezTo>
                    <a:pt x="11895" y="1893"/>
                    <a:pt x="10340" y="0"/>
                    <a:pt x="10340" y="0"/>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45"/>
            <p:cNvSpPr/>
            <p:nvPr/>
          </p:nvSpPr>
          <p:spPr>
            <a:xfrm>
              <a:off x="6777572" y="3644662"/>
              <a:ext cx="605632" cy="302914"/>
            </a:xfrm>
            <a:custGeom>
              <a:avLst/>
              <a:gdLst/>
              <a:ahLst/>
              <a:cxnLst/>
              <a:rect l="l" t="t" r="r" b="b"/>
              <a:pathLst>
                <a:path w="6170" h="3086" extrusionOk="0">
                  <a:moveTo>
                    <a:pt x="2491" y="1"/>
                  </a:moveTo>
                  <a:cubicBezTo>
                    <a:pt x="2468" y="1"/>
                    <a:pt x="2445" y="7"/>
                    <a:pt x="2423" y="22"/>
                  </a:cubicBezTo>
                  <a:cubicBezTo>
                    <a:pt x="2109" y="215"/>
                    <a:pt x="1687" y="600"/>
                    <a:pt x="1928" y="1107"/>
                  </a:cubicBezTo>
                  <a:lnTo>
                    <a:pt x="1290" y="1107"/>
                  </a:lnTo>
                  <a:cubicBezTo>
                    <a:pt x="1290" y="1107"/>
                    <a:pt x="889" y="600"/>
                    <a:pt x="562" y="600"/>
                  </a:cubicBezTo>
                  <a:cubicBezTo>
                    <a:pt x="522" y="600"/>
                    <a:pt x="483" y="607"/>
                    <a:pt x="446" y="625"/>
                  </a:cubicBezTo>
                  <a:cubicBezTo>
                    <a:pt x="121" y="769"/>
                    <a:pt x="0" y="2516"/>
                    <a:pt x="0" y="2516"/>
                  </a:cubicBezTo>
                  <a:cubicBezTo>
                    <a:pt x="0" y="2516"/>
                    <a:pt x="1475" y="3086"/>
                    <a:pt x="3175" y="3086"/>
                  </a:cubicBezTo>
                  <a:cubicBezTo>
                    <a:pt x="4115" y="3086"/>
                    <a:pt x="5123" y="2912"/>
                    <a:pt x="5990" y="2371"/>
                  </a:cubicBezTo>
                  <a:cubicBezTo>
                    <a:pt x="5990" y="2371"/>
                    <a:pt x="6170" y="1889"/>
                    <a:pt x="5423" y="1672"/>
                  </a:cubicBezTo>
                  <a:cubicBezTo>
                    <a:pt x="4700" y="1480"/>
                    <a:pt x="3507" y="1757"/>
                    <a:pt x="2820" y="323"/>
                  </a:cubicBezTo>
                  <a:cubicBezTo>
                    <a:pt x="2759" y="200"/>
                    <a:pt x="2620" y="1"/>
                    <a:pt x="24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文本框 1"/>
          <p:cNvSpPr txBox="1"/>
          <p:nvPr/>
        </p:nvSpPr>
        <p:spPr>
          <a:xfrm>
            <a:off x="2007432" y="1538153"/>
            <a:ext cx="5413375" cy="3877985"/>
          </a:xfrm>
          <a:prstGeom prst="rect">
            <a:avLst/>
          </a:prstGeom>
          <a:noFill/>
        </p:spPr>
        <p:txBody>
          <a:bodyPr wrap="square" rtlCol="0" anchor="t">
            <a:spAutoFit/>
          </a:bodyPr>
          <a:lstStyle/>
          <a:p>
            <a:pPr marL="342900" lvl="1" indent="-342900">
              <a:spcBef>
                <a:spcPts val="600"/>
              </a:spcBef>
              <a:spcAft>
                <a:spcPts val="600"/>
              </a:spcAft>
              <a:buFont typeface="+mj-lt"/>
              <a:buAutoNum type="arabicPeriod"/>
            </a:pPr>
            <a:r>
              <a:rPr lang="zh-CN" altLang="en-US" sz="1800">
                <a:solidFill>
                  <a:schemeClr val="tx1"/>
                </a:solidFill>
                <a:effectLst>
                  <a:outerShdw blurRad="38100" dist="19050" dir="2700000" algn="tl" rotWithShape="0">
                    <a:schemeClr val="dk1">
                      <a:alpha val="40000"/>
                    </a:schemeClr>
                  </a:outerShdw>
                </a:effectLst>
                <a:latin typeface="幼圆" panose="02010509060101010101" pitchFamily="49" charset="-122"/>
                <a:ea typeface="幼圆" panose="02010509060101010101" pitchFamily="49" charset="-122"/>
                <a:cs typeface="幼圆" panose="02010509060101010101" charset="-122"/>
                <a:sym typeface="+mn-ea"/>
              </a:rPr>
              <a:t>用户在小队功能主界面，可以组建自己的运动小队也可以加入小队。浏览用户自己加入的小队发布的活动内容。与此同时，小队可以发起小队活动，编辑活动名称、活动内容、起止时间等，通过小队活动，号召队友加入运动，激发运动热情。</a:t>
            </a:r>
            <a:endParaRPr lang="en-US" altLang="zh-CN" sz="1800">
              <a:solidFill>
                <a:schemeClr val="tx1"/>
              </a:solidFill>
              <a:effectLst>
                <a:outerShdw blurRad="38100" dist="19050" dir="2700000" algn="tl" rotWithShape="0">
                  <a:schemeClr val="dk1">
                    <a:alpha val="40000"/>
                  </a:schemeClr>
                </a:outerShdw>
              </a:effectLst>
              <a:latin typeface="幼圆" panose="02010509060101010101" pitchFamily="49" charset="-122"/>
              <a:ea typeface="幼圆" panose="02010509060101010101" pitchFamily="49" charset="-122"/>
              <a:cs typeface="幼圆" panose="02010509060101010101" charset="-122"/>
              <a:sym typeface="+mn-ea"/>
            </a:endParaRPr>
          </a:p>
          <a:p>
            <a:pPr marL="342900" lvl="1" indent="-342900">
              <a:spcBef>
                <a:spcPts val="600"/>
              </a:spcBef>
              <a:spcAft>
                <a:spcPts val="600"/>
              </a:spcAft>
              <a:buFont typeface="+mj-lt"/>
              <a:buAutoNum type="arabicPeriod"/>
            </a:pPr>
            <a:endParaRPr lang="en-US" altLang="zh-CN" sz="1800">
              <a:solidFill>
                <a:schemeClr val="tx1"/>
              </a:solidFill>
              <a:effectLst>
                <a:outerShdw blurRad="38100" dist="19050" dir="2700000" algn="tl" rotWithShape="0">
                  <a:schemeClr val="dk1">
                    <a:alpha val="40000"/>
                  </a:schemeClr>
                </a:outerShdw>
              </a:effectLst>
              <a:latin typeface="幼圆" panose="02010509060101010101" pitchFamily="49" charset="-122"/>
              <a:ea typeface="幼圆" panose="02010509060101010101" pitchFamily="49" charset="-122"/>
              <a:cs typeface="幼圆" panose="02010509060101010101" charset="-122"/>
              <a:sym typeface="+mn-ea"/>
            </a:endParaRPr>
          </a:p>
          <a:p>
            <a:pPr marL="342900" lvl="1" indent="-342900">
              <a:buFont typeface="+mj-lt"/>
              <a:buAutoNum type="arabicPeriod"/>
            </a:pPr>
            <a:r>
              <a:rPr lang="zh-CN" altLang="en-US" sz="18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我的主页具有展示用户的基本信息以及用户的信息记录，如我的贴子，运动记录，以及</a:t>
            </a:r>
            <a:r>
              <a:rPr lang="en-US" altLang="zh-CN" sz="18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APP</a:t>
            </a:r>
            <a:r>
              <a:rPr lang="zh-CN" altLang="en-US" sz="18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的产品描述与产品联系方式的功能。</a:t>
            </a:r>
          </a:p>
          <a:p>
            <a:pPr marL="342900" lvl="1" indent="-342900">
              <a:buFont typeface="+mj-lt"/>
              <a:buAutoNum type="arabicPeriod"/>
            </a:pPr>
            <a:endParaRPr lang="zh-CN" altLang="en-US" sz="18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spcBef>
                <a:spcPts val="600"/>
              </a:spcBef>
              <a:spcAft>
                <a:spcPts val="600"/>
              </a:spcAft>
              <a:buFont typeface="+mj-lt"/>
              <a:buAutoNum type="arabicPeriod"/>
            </a:pPr>
            <a:endParaRPr lang="zh-CN" altLang="en-US" sz="1800">
              <a:solidFill>
                <a:schemeClr val="tx1"/>
              </a:solidFill>
              <a:effectLst>
                <a:outerShdw blurRad="38100" dist="19050" dir="2700000" algn="tl" rotWithShape="0">
                  <a:schemeClr val="dk1">
                    <a:alpha val="40000"/>
                  </a:schemeClr>
                </a:outerShdw>
              </a:effectLst>
              <a:latin typeface="幼圆" panose="02010509060101010101" pitchFamily="49" charset="-122"/>
              <a:ea typeface="幼圆" panose="02010509060101010101" pitchFamily="49" charset="-122"/>
              <a:cs typeface="幼圆" panose="02010509060101010101" charset="-122"/>
              <a:sym typeface="+mn-ea"/>
            </a:endParaRPr>
          </a:p>
          <a:p>
            <a:pPr marL="342900" lvl="0" indent="-342900">
              <a:spcBef>
                <a:spcPts val="600"/>
              </a:spcBef>
              <a:spcAft>
                <a:spcPts val="600"/>
              </a:spcAft>
              <a:buFont typeface="+mj-lt"/>
              <a:buAutoNum type="arabicPeriod"/>
            </a:pPr>
            <a:endParaRPr lang="zh-CN" altLang="en-US" sz="1800">
              <a:solidFill>
                <a:schemeClr val="tx1"/>
              </a:solidFill>
              <a:effectLst>
                <a:outerShdw blurRad="38100" dist="19050" dir="2700000" algn="tl" rotWithShape="0">
                  <a:schemeClr val="dk1">
                    <a:alpha val="40000"/>
                  </a:schemeClr>
                </a:outerShdw>
              </a:effectLst>
              <a:latin typeface="幼圆" panose="02010509060101010101" pitchFamily="49" charset="-122"/>
              <a:ea typeface="幼圆" panose="02010509060101010101" pitchFamily="49" charset="-122"/>
              <a:cs typeface="幼圆" panose="02010509060101010101" charset="-122"/>
              <a:sym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45"/>
          <p:cNvSpPr/>
          <p:nvPr/>
        </p:nvSpPr>
        <p:spPr>
          <a:xfrm>
            <a:off x="6095124" y="1050175"/>
            <a:ext cx="3048870" cy="2864960"/>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45"/>
          <p:cNvSpPr txBox="1">
            <a:spLocks noGrp="1"/>
          </p:cNvSpPr>
          <p:nvPr>
            <p:ph type="subTitle" idx="1"/>
          </p:nvPr>
        </p:nvSpPr>
        <p:spPr>
          <a:xfrm>
            <a:off x="3712845" y="365125"/>
            <a:ext cx="2487295" cy="69278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ltLang="en-GB" sz="3200" b="1">
                <a:latin typeface="幼圆" panose="02010509060101010101" pitchFamily="49" charset="-122"/>
                <a:ea typeface="幼圆" panose="02010509060101010101" pitchFamily="49" charset="-122"/>
                <a:sym typeface="+mn-ea"/>
              </a:rPr>
              <a:t>2.</a:t>
            </a:r>
            <a:r>
              <a:rPr lang="zh-CN" altLang="en-US" sz="3200" b="1">
                <a:latin typeface="幼圆" panose="02010509060101010101" pitchFamily="49" charset="-122"/>
                <a:ea typeface="幼圆" panose="02010509060101010101" pitchFamily="49" charset="-122"/>
                <a:sym typeface="+mn-ea"/>
              </a:rPr>
              <a:t>后台功能</a:t>
            </a:r>
            <a:endParaRPr lang="zh-CN" altLang="en-US" sz="3200" b="1">
              <a:latin typeface="幼圆" panose="02010509060101010101" pitchFamily="49" charset="-122"/>
              <a:ea typeface="幼圆" panose="02010509060101010101" pitchFamily="49" charset="-122"/>
            </a:endParaRPr>
          </a:p>
        </p:txBody>
      </p:sp>
      <p:grpSp>
        <p:nvGrpSpPr>
          <p:cNvPr id="524" name="Google Shape;524;p45"/>
          <p:cNvGrpSpPr/>
          <p:nvPr/>
        </p:nvGrpSpPr>
        <p:grpSpPr>
          <a:xfrm>
            <a:off x="127635" y="202565"/>
            <a:ext cx="1375410" cy="1816735"/>
            <a:chOff x="5941275" y="1195925"/>
            <a:chExt cx="2045201" cy="2751651"/>
          </a:xfrm>
        </p:grpSpPr>
        <p:sp>
          <p:nvSpPr>
            <p:cNvPr id="525" name="Google Shape;525;p45"/>
            <p:cNvSpPr/>
            <p:nvPr/>
          </p:nvSpPr>
          <p:spPr>
            <a:xfrm>
              <a:off x="6829595" y="2289989"/>
              <a:ext cx="399894" cy="566761"/>
            </a:xfrm>
            <a:custGeom>
              <a:avLst/>
              <a:gdLst/>
              <a:ahLst/>
              <a:cxnLst/>
              <a:rect l="l" t="t" r="r" b="b"/>
              <a:pathLst>
                <a:path w="4074" h="5774" extrusionOk="0">
                  <a:moveTo>
                    <a:pt x="0" y="1"/>
                  </a:moveTo>
                  <a:lnTo>
                    <a:pt x="2881" y="5773"/>
                  </a:lnTo>
                  <a:lnTo>
                    <a:pt x="4073" y="664"/>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45"/>
            <p:cNvSpPr/>
            <p:nvPr/>
          </p:nvSpPr>
          <p:spPr>
            <a:xfrm>
              <a:off x="6028831" y="2437913"/>
              <a:ext cx="1087094" cy="1007881"/>
            </a:xfrm>
            <a:custGeom>
              <a:avLst/>
              <a:gdLst/>
              <a:ahLst/>
              <a:cxnLst/>
              <a:rect l="l" t="t" r="r" b="b"/>
              <a:pathLst>
                <a:path w="11075" h="10268" extrusionOk="0">
                  <a:moveTo>
                    <a:pt x="8195" y="0"/>
                  </a:moveTo>
                  <a:lnTo>
                    <a:pt x="7556" y="3158"/>
                  </a:lnTo>
                  <a:cubicBezTo>
                    <a:pt x="7477" y="3151"/>
                    <a:pt x="7399" y="3147"/>
                    <a:pt x="7322" y="3147"/>
                  </a:cubicBezTo>
                  <a:cubicBezTo>
                    <a:pt x="5021" y="3147"/>
                    <a:pt x="3712" y="6194"/>
                    <a:pt x="3712" y="6194"/>
                  </a:cubicBezTo>
                  <a:lnTo>
                    <a:pt x="1" y="9146"/>
                  </a:lnTo>
                  <a:lnTo>
                    <a:pt x="1061" y="10267"/>
                  </a:lnTo>
                  <a:lnTo>
                    <a:pt x="9966" y="4254"/>
                  </a:lnTo>
                  <a:cubicBezTo>
                    <a:pt x="10171" y="4109"/>
                    <a:pt x="10352" y="3916"/>
                    <a:pt x="10472" y="3699"/>
                  </a:cubicBezTo>
                  <a:lnTo>
                    <a:pt x="11075" y="2639"/>
                  </a:lnTo>
                  <a:lnTo>
                    <a:pt x="8195" y="0"/>
                  </a:lnTo>
                  <a:close/>
                </a:path>
              </a:pathLst>
            </a:custGeom>
            <a:solidFill>
              <a:srgbClr val="AE70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45"/>
            <p:cNvSpPr/>
            <p:nvPr/>
          </p:nvSpPr>
          <p:spPr>
            <a:xfrm>
              <a:off x="5941275" y="3239958"/>
              <a:ext cx="462616" cy="513364"/>
            </a:xfrm>
            <a:custGeom>
              <a:avLst/>
              <a:gdLst/>
              <a:ahLst/>
              <a:cxnLst/>
              <a:rect l="l" t="t" r="r" b="b"/>
              <a:pathLst>
                <a:path w="4713" h="5230" extrusionOk="0">
                  <a:moveTo>
                    <a:pt x="1610" y="0"/>
                  </a:moveTo>
                  <a:cubicBezTo>
                    <a:pt x="1193" y="0"/>
                    <a:pt x="1" y="999"/>
                    <a:pt x="1" y="999"/>
                  </a:cubicBezTo>
                  <a:cubicBezTo>
                    <a:pt x="1" y="999"/>
                    <a:pt x="1459" y="4507"/>
                    <a:pt x="4243" y="5230"/>
                  </a:cubicBezTo>
                  <a:cubicBezTo>
                    <a:pt x="4243" y="5230"/>
                    <a:pt x="4712" y="5024"/>
                    <a:pt x="4351" y="4338"/>
                  </a:cubicBezTo>
                  <a:cubicBezTo>
                    <a:pt x="4002" y="3675"/>
                    <a:pt x="2977" y="3012"/>
                    <a:pt x="3531" y="1518"/>
                  </a:cubicBezTo>
                  <a:cubicBezTo>
                    <a:pt x="3592" y="1373"/>
                    <a:pt x="3640" y="1060"/>
                    <a:pt x="3483" y="1024"/>
                  </a:cubicBezTo>
                  <a:cubicBezTo>
                    <a:pt x="3362" y="995"/>
                    <a:pt x="3216" y="971"/>
                    <a:pt x="3068" y="971"/>
                  </a:cubicBezTo>
                  <a:cubicBezTo>
                    <a:pt x="2776" y="971"/>
                    <a:pt x="2478" y="1065"/>
                    <a:pt x="2350" y="1409"/>
                  </a:cubicBezTo>
                  <a:lnTo>
                    <a:pt x="1917" y="951"/>
                  </a:lnTo>
                  <a:cubicBezTo>
                    <a:pt x="1917" y="951"/>
                    <a:pt x="2013" y="144"/>
                    <a:pt x="1675" y="11"/>
                  </a:cubicBezTo>
                  <a:cubicBezTo>
                    <a:pt x="1657" y="4"/>
                    <a:pt x="1635" y="0"/>
                    <a:pt x="16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45"/>
            <p:cNvSpPr/>
            <p:nvPr/>
          </p:nvSpPr>
          <p:spPr>
            <a:xfrm>
              <a:off x="6742039" y="2551481"/>
              <a:ext cx="423550" cy="261393"/>
            </a:xfrm>
            <a:custGeom>
              <a:avLst/>
              <a:gdLst/>
              <a:ahLst/>
              <a:cxnLst/>
              <a:rect l="l" t="t" r="r" b="b"/>
              <a:pathLst>
                <a:path w="4315" h="2663" extrusionOk="0">
                  <a:moveTo>
                    <a:pt x="1157" y="0"/>
                  </a:moveTo>
                  <a:lnTo>
                    <a:pt x="1" y="2446"/>
                  </a:lnTo>
                  <a:cubicBezTo>
                    <a:pt x="1" y="2446"/>
                    <a:pt x="56" y="2663"/>
                    <a:pt x="521" y="2663"/>
                  </a:cubicBezTo>
                  <a:cubicBezTo>
                    <a:pt x="840" y="2663"/>
                    <a:pt x="1351" y="2561"/>
                    <a:pt x="2170" y="2218"/>
                  </a:cubicBezTo>
                  <a:cubicBezTo>
                    <a:pt x="3929" y="1482"/>
                    <a:pt x="4315" y="1326"/>
                    <a:pt x="4279" y="687"/>
                  </a:cubicBezTo>
                  <a:cubicBezTo>
                    <a:pt x="4255" y="36"/>
                    <a:pt x="1157" y="0"/>
                    <a:pt x="115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5"/>
            <p:cNvSpPr/>
            <p:nvPr/>
          </p:nvSpPr>
          <p:spPr>
            <a:xfrm>
              <a:off x="6742039" y="2599873"/>
              <a:ext cx="427181" cy="1227950"/>
            </a:xfrm>
            <a:custGeom>
              <a:avLst/>
              <a:gdLst/>
              <a:ahLst/>
              <a:cxnLst/>
              <a:rect l="l" t="t" r="r" b="b"/>
              <a:pathLst>
                <a:path w="4352" h="12510" extrusionOk="0">
                  <a:moveTo>
                    <a:pt x="3905" y="1"/>
                  </a:moveTo>
                  <a:lnTo>
                    <a:pt x="1" y="254"/>
                  </a:lnTo>
                  <a:lnTo>
                    <a:pt x="1845" y="2906"/>
                  </a:lnTo>
                  <a:cubicBezTo>
                    <a:pt x="1" y="4520"/>
                    <a:pt x="1398" y="7774"/>
                    <a:pt x="1398" y="7774"/>
                  </a:cubicBezTo>
                  <a:lnTo>
                    <a:pt x="965" y="12509"/>
                  </a:lnTo>
                  <a:lnTo>
                    <a:pt x="2520" y="12509"/>
                  </a:lnTo>
                  <a:lnTo>
                    <a:pt x="4303" y="1917"/>
                  </a:lnTo>
                  <a:cubicBezTo>
                    <a:pt x="4351" y="1664"/>
                    <a:pt x="4327" y="1411"/>
                    <a:pt x="4255" y="1158"/>
                  </a:cubicBezTo>
                  <a:lnTo>
                    <a:pt x="3905" y="1"/>
                  </a:ln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5"/>
            <p:cNvSpPr/>
            <p:nvPr/>
          </p:nvSpPr>
          <p:spPr>
            <a:xfrm>
              <a:off x="6552793" y="2117330"/>
              <a:ext cx="609362" cy="674342"/>
            </a:xfrm>
            <a:custGeom>
              <a:avLst/>
              <a:gdLst/>
              <a:ahLst/>
              <a:cxnLst/>
              <a:rect l="l" t="t" r="r" b="b"/>
              <a:pathLst>
                <a:path w="6208" h="6870" extrusionOk="0">
                  <a:moveTo>
                    <a:pt x="1604" y="0"/>
                  </a:moveTo>
                  <a:cubicBezTo>
                    <a:pt x="1604" y="0"/>
                    <a:pt x="1" y="1326"/>
                    <a:pt x="616" y="3399"/>
                  </a:cubicBezTo>
                  <a:cubicBezTo>
                    <a:pt x="1230" y="5471"/>
                    <a:pt x="1929" y="6869"/>
                    <a:pt x="1929" y="6869"/>
                  </a:cubicBezTo>
                  <a:cubicBezTo>
                    <a:pt x="1929" y="6869"/>
                    <a:pt x="3162" y="5039"/>
                    <a:pt x="5426" y="5039"/>
                  </a:cubicBezTo>
                  <a:cubicBezTo>
                    <a:pt x="5674" y="5039"/>
                    <a:pt x="5935" y="5061"/>
                    <a:pt x="6207" y="5110"/>
                  </a:cubicBezTo>
                  <a:lnTo>
                    <a:pt x="4978" y="1543"/>
                  </a:lnTo>
                  <a:lnTo>
                    <a:pt x="160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45"/>
            <p:cNvSpPr/>
            <p:nvPr/>
          </p:nvSpPr>
          <p:spPr>
            <a:xfrm>
              <a:off x="6384846" y="1245494"/>
              <a:ext cx="910902" cy="468604"/>
            </a:xfrm>
            <a:custGeom>
              <a:avLst/>
              <a:gdLst/>
              <a:ahLst/>
              <a:cxnLst/>
              <a:rect l="l" t="t" r="r" b="b"/>
              <a:pathLst>
                <a:path w="9280" h="4774" extrusionOk="0">
                  <a:moveTo>
                    <a:pt x="3385" y="1"/>
                  </a:moveTo>
                  <a:cubicBezTo>
                    <a:pt x="3182" y="1"/>
                    <a:pt x="2994" y="95"/>
                    <a:pt x="2881" y="254"/>
                  </a:cubicBezTo>
                  <a:lnTo>
                    <a:pt x="0" y="4171"/>
                  </a:lnTo>
                  <a:lnTo>
                    <a:pt x="1001" y="4774"/>
                  </a:lnTo>
                  <a:lnTo>
                    <a:pt x="3640" y="1906"/>
                  </a:lnTo>
                  <a:lnTo>
                    <a:pt x="5869" y="2870"/>
                  </a:lnTo>
                  <a:lnTo>
                    <a:pt x="6556" y="3677"/>
                  </a:lnTo>
                  <a:lnTo>
                    <a:pt x="8267" y="4592"/>
                  </a:lnTo>
                  <a:lnTo>
                    <a:pt x="9279" y="1640"/>
                  </a:lnTo>
                  <a:cubicBezTo>
                    <a:pt x="9279" y="1640"/>
                    <a:pt x="8773" y="784"/>
                    <a:pt x="6617" y="760"/>
                  </a:cubicBezTo>
                  <a:cubicBezTo>
                    <a:pt x="6617" y="760"/>
                    <a:pt x="5688" y="61"/>
                    <a:pt x="3423" y="2"/>
                  </a:cubicBezTo>
                  <a:cubicBezTo>
                    <a:pt x="3410" y="1"/>
                    <a:pt x="3398" y="1"/>
                    <a:pt x="3385" y="1"/>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45"/>
            <p:cNvSpPr/>
            <p:nvPr/>
          </p:nvSpPr>
          <p:spPr>
            <a:xfrm>
              <a:off x="6762161" y="1406473"/>
              <a:ext cx="923858" cy="900202"/>
            </a:xfrm>
            <a:custGeom>
              <a:avLst/>
              <a:gdLst/>
              <a:ahLst/>
              <a:cxnLst/>
              <a:rect l="l" t="t" r="r" b="b"/>
              <a:pathLst>
                <a:path w="9412" h="9171" extrusionOk="0">
                  <a:moveTo>
                    <a:pt x="5435" y="0"/>
                  </a:moveTo>
                  <a:cubicBezTo>
                    <a:pt x="4682" y="1895"/>
                    <a:pt x="3266" y="2041"/>
                    <a:pt x="2837" y="2041"/>
                  </a:cubicBezTo>
                  <a:cubicBezTo>
                    <a:pt x="2759" y="2041"/>
                    <a:pt x="2714" y="2037"/>
                    <a:pt x="2712" y="2037"/>
                  </a:cubicBezTo>
                  <a:cubicBezTo>
                    <a:pt x="1327" y="3868"/>
                    <a:pt x="1" y="6616"/>
                    <a:pt x="1" y="6616"/>
                  </a:cubicBezTo>
                  <a:lnTo>
                    <a:pt x="3905" y="9170"/>
                  </a:lnTo>
                  <a:lnTo>
                    <a:pt x="9412" y="3844"/>
                  </a:lnTo>
                  <a:cubicBezTo>
                    <a:pt x="8822" y="1880"/>
                    <a:pt x="6592" y="566"/>
                    <a:pt x="54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5"/>
            <p:cNvSpPr/>
            <p:nvPr/>
          </p:nvSpPr>
          <p:spPr>
            <a:xfrm>
              <a:off x="7386734" y="1441908"/>
              <a:ext cx="319503" cy="287307"/>
            </a:xfrm>
            <a:custGeom>
              <a:avLst/>
              <a:gdLst/>
              <a:ahLst/>
              <a:cxnLst/>
              <a:rect l="l" t="t" r="r" b="b"/>
              <a:pathLst>
                <a:path w="3255" h="2927" extrusionOk="0">
                  <a:moveTo>
                    <a:pt x="2073" y="1"/>
                  </a:moveTo>
                  <a:lnTo>
                    <a:pt x="627" y="952"/>
                  </a:lnTo>
                  <a:cubicBezTo>
                    <a:pt x="133" y="1278"/>
                    <a:pt x="1" y="1953"/>
                    <a:pt x="325" y="2447"/>
                  </a:cubicBezTo>
                  <a:cubicBezTo>
                    <a:pt x="531" y="2759"/>
                    <a:pt x="870" y="2926"/>
                    <a:pt x="1217" y="2926"/>
                  </a:cubicBezTo>
                  <a:cubicBezTo>
                    <a:pt x="1420" y="2926"/>
                    <a:pt x="1625" y="2869"/>
                    <a:pt x="1808" y="2748"/>
                  </a:cubicBezTo>
                  <a:lnTo>
                    <a:pt x="3254" y="1796"/>
                  </a:lnTo>
                  <a:lnTo>
                    <a:pt x="2073" y="1"/>
                  </a:lnTo>
                  <a:close/>
                </a:path>
              </a:pathLst>
            </a:custGeom>
            <a:solidFill>
              <a:srgbClr val="AE70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5"/>
            <p:cNvSpPr/>
            <p:nvPr/>
          </p:nvSpPr>
          <p:spPr>
            <a:xfrm>
              <a:off x="7434046" y="1218207"/>
              <a:ext cx="460162" cy="489021"/>
            </a:xfrm>
            <a:custGeom>
              <a:avLst/>
              <a:gdLst/>
              <a:ahLst/>
              <a:cxnLst/>
              <a:rect l="l" t="t" r="r" b="b"/>
              <a:pathLst>
                <a:path w="4688" h="4982" extrusionOk="0">
                  <a:moveTo>
                    <a:pt x="2390" y="0"/>
                  </a:moveTo>
                  <a:cubicBezTo>
                    <a:pt x="1557" y="0"/>
                    <a:pt x="789" y="562"/>
                    <a:pt x="567" y="1412"/>
                  </a:cubicBezTo>
                  <a:lnTo>
                    <a:pt x="266" y="2557"/>
                  </a:lnTo>
                  <a:cubicBezTo>
                    <a:pt x="1" y="3557"/>
                    <a:pt x="603" y="4594"/>
                    <a:pt x="1603" y="4859"/>
                  </a:cubicBezTo>
                  <a:lnTo>
                    <a:pt x="1808" y="4919"/>
                  </a:lnTo>
                  <a:cubicBezTo>
                    <a:pt x="1970" y="4961"/>
                    <a:pt x="2131" y="4981"/>
                    <a:pt x="2290" y="4981"/>
                  </a:cubicBezTo>
                  <a:cubicBezTo>
                    <a:pt x="3128" y="4981"/>
                    <a:pt x="3887" y="4420"/>
                    <a:pt x="4109" y="3569"/>
                  </a:cubicBezTo>
                  <a:lnTo>
                    <a:pt x="4423" y="2425"/>
                  </a:lnTo>
                  <a:cubicBezTo>
                    <a:pt x="4688" y="1412"/>
                    <a:pt x="4085" y="376"/>
                    <a:pt x="3073" y="111"/>
                  </a:cubicBezTo>
                  <a:lnTo>
                    <a:pt x="2869" y="63"/>
                  </a:lnTo>
                  <a:cubicBezTo>
                    <a:pt x="2709" y="20"/>
                    <a:pt x="2549" y="0"/>
                    <a:pt x="2390" y="0"/>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45"/>
            <p:cNvSpPr/>
            <p:nvPr/>
          </p:nvSpPr>
          <p:spPr>
            <a:xfrm>
              <a:off x="7447002" y="1195925"/>
              <a:ext cx="539474" cy="314693"/>
            </a:xfrm>
            <a:custGeom>
              <a:avLst/>
              <a:gdLst/>
              <a:ahLst/>
              <a:cxnLst/>
              <a:rect l="l" t="t" r="r" b="b"/>
              <a:pathLst>
                <a:path w="5496" h="3206" extrusionOk="0">
                  <a:moveTo>
                    <a:pt x="1133" y="0"/>
                  </a:moveTo>
                  <a:lnTo>
                    <a:pt x="1" y="1206"/>
                  </a:lnTo>
                  <a:lnTo>
                    <a:pt x="110" y="3206"/>
                  </a:lnTo>
                  <a:lnTo>
                    <a:pt x="314" y="2976"/>
                  </a:lnTo>
                  <a:cubicBezTo>
                    <a:pt x="568" y="2989"/>
                    <a:pt x="1158" y="3013"/>
                    <a:pt x="1158" y="3013"/>
                  </a:cubicBezTo>
                  <a:lnTo>
                    <a:pt x="1194" y="2470"/>
                  </a:lnTo>
                  <a:cubicBezTo>
                    <a:pt x="1194" y="2470"/>
                    <a:pt x="1640" y="2061"/>
                    <a:pt x="1447" y="1591"/>
                  </a:cubicBezTo>
                  <a:cubicBezTo>
                    <a:pt x="1411" y="1506"/>
                    <a:pt x="1423" y="1410"/>
                    <a:pt x="1459" y="1326"/>
                  </a:cubicBezTo>
                  <a:cubicBezTo>
                    <a:pt x="1491" y="1258"/>
                    <a:pt x="1542" y="1224"/>
                    <a:pt x="1621" y="1224"/>
                  </a:cubicBezTo>
                  <a:cubicBezTo>
                    <a:pt x="1724" y="1224"/>
                    <a:pt x="1874" y="1282"/>
                    <a:pt x="2086" y="1398"/>
                  </a:cubicBezTo>
                  <a:cubicBezTo>
                    <a:pt x="2455" y="1590"/>
                    <a:pt x="3167" y="1913"/>
                    <a:pt x="3794" y="1913"/>
                  </a:cubicBezTo>
                  <a:cubicBezTo>
                    <a:pt x="4191" y="1913"/>
                    <a:pt x="4553" y="1784"/>
                    <a:pt x="4773" y="1410"/>
                  </a:cubicBezTo>
                  <a:cubicBezTo>
                    <a:pt x="5496" y="181"/>
                    <a:pt x="1133" y="0"/>
                    <a:pt x="11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5"/>
            <p:cNvSpPr/>
            <p:nvPr/>
          </p:nvSpPr>
          <p:spPr>
            <a:xfrm>
              <a:off x="7385556" y="1378203"/>
              <a:ext cx="146745" cy="132316"/>
            </a:xfrm>
            <a:custGeom>
              <a:avLst/>
              <a:gdLst/>
              <a:ahLst/>
              <a:cxnLst/>
              <a:rect l="l" t="t" r="r" b="b"/>
              <a:pathLst>
                <a:path w="1495" h="1348" extrusionOk="0">
                  <a:moveTo>
                    <a:pt x="742" y="0"/>
                  </a:moveTo>
                  <a:cubicBezTo>
                    <a:pt x="445" y="0"/>
                    <a:pt x="177" y="200"/>
                    <a:pt x="96" y="493"/>
                  </a:cubicBezTo>
                  <a:cubicBezTo>
                    <a:pt x="0" y="854"/>
                    <a:pt x="217" y="1228"/>
                    <a:pt x="578" y="1325"/>
                  </a:cubicBezTo>
                  <a:cubicBezTo>
                    <a:pt x="635" y="1340"/>
                    <a:pt x="692" y="1348"/>
                    <a:pt x="748" y="1348"/>
                  </a:cubicBezTo>
                  <a:cubicBezTo>
                    <a:pt x="1041" y="1348"/>
                    <a:pt x="1317" y="1146"/>
                    <a:pt x="1398" y="843"/>
                  </a:cubicBezTo>
                  <a:cubicBezTo>
                    <a:pt x="1494" y="481"/>
                    <a:pt x="1277" y="120"/>
                    <a:pt x="916" y="23"/>
                  </a:cubicBezTo>
                  <a:cubicBezTo>
                    <a:pt x="858" y="8"/>
                    <a:pt x="799" y="0"/>
                    <a:pt x="742" y="0"/>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45"/>
            <p:cNvSpPr/>
            <p:nvPr/>
          </p:nvSpPr>
          <p:spPr>
            <a:xfrm>
              <a:off x="6465237" y="1919739"/>
              <a:ext cx="261590" cy="239112"/>
            </a:xfrm>
            <a:custGeom>
              <a:avLst/>
              <a:gdLst/>
              <a:ahLst/>
              <a:cxnLst/>
              <a:rect l="l" t="t" r="r" b="b"/>
              <a:pathLst>
                <a:path w="2665" h="2436" extrusionOk="0">
                  <a:moveTo>
                    <a:pt x="1335" y="1"/>
                  </a:moveTo>
                  <a:cubicBezTo>
                    <a:pt x="766" y="1"/>
                    <a:pt x="262" y="397"/>
                    <a:pt x="145" y="977"/>
                  </a:cubicBezTo>
                  <a:cubicBezTo>
                    <a:pt x="1" y="1640"/>
                    <a:pt x="435" y="2278"/>
                    <a:pt x="1098" y="2411"/>
                  </a:cubicBezTo>
                  <a:cubicBezTo>
                    <a:pt x="1178" y="2428"/>
                    <a:pt x="1259" y="2436"/>
                    <a:pt x="1338" y="2436"/>
                  </a:cubicBezTo>
                  <a:cubicBezTo>
                    <a:pt x="1902" y="2436"/>
                    <a:pt x="2416" y="2040"/>
                    <a:pt x="2531" y="1459"/>
                  </a:cubicBezTo>
                  <a:cubicBezTo>
                    <a:pt x="2664" y="797"/>
                    <a:pt x="2231" y="158"/>
                    <a:pt x="1580" y="25"/>
                  </a:cubicBezTo>
                  <a:cubicBezTo>
                    <a:pt x="1498" y="9"/>
                    <a:pt x="1416" y="1"/>
                    <a:pt x="1335" y="1"/>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5"/>
            <p:cNvSpPr/>
            <p:nvPr/>
          </p:nvSpPr>
          <p:spPr>
            <a:xfrm>
              <a:off x="6287867" y="1538298"/>
              <a:ext cx="233124" cy="213493"/>
            </a:xfrm>
            <a:custGeom>
              <a:avLst/>
              <a:gdLst/>
              <a:ahLst/>
              <a:cxnLst/>
              <a:rect l="l" t="t" r="r" b="b"/>
              <a:pathLst>
                <a:path w="2375" h="2175" extrusionOk="0">
                  <a:moveTo>
                    <a:pt x="1195" y="0"/>
                  </a:moveTo>
                  <a:cubicBezTo>
                    <a:pt x="683" y="0"/>
                    <a:pt x="227" y="352"/>
                    <a:pt x="121" y="875"/>
                  </a:cubicBezTo>
                  <a:cubicBezTo>
                    <a:pt x="0" y="1465"/>
                    <a:pt x="386" y="2032"/>
                    <a:pt x="964" y="2152"/>
                  </a:cubicBezTo>
                  <a:cubicBezTo>
                    <a:pt x="1039" y="2167"/>
                    <a:pt x="1113" y="2175"/>
                    <a:pt x="1187" y="2175"/>
                  </a:cubicBezTo>
                  <a:cubicBezTo>
                    <a:pt x="1694" y="2175"/>
                    <a:pt x="2149" y="1824"/>
                    <a:pt x="2254" y="1309"/>
                  </a:cubicBezTo>
                  <a:cubicBezTo>
                    <a:pt x="2375" y="718"/>
                    <a:pt x="1989" y="139"/>
                    <a:pt x="1398" y="19"/>
                  </a:cubicBezTo>
                  <a:cubicBezTo>
                    <a:pt x="1330" y="6"/>
                    <a:pt x="1262" y="0"/>
                    <a:pt x="1195" y="0"/>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5"/>
            <p:cNvSpPr/>
            <p:nvPr/>
          </p:nvSpPr>
          <p:spPr>
            <a:xfrm>
              <a:off x="6160067" y="1611033"/>
              <a:ext cx="498149" cy="499327"/>
            </a:xfrm>
            <a:custGeom>
              <a:avLst/>
              <a:gdLst/>
              <a:ahLst/>
              <a:cxnLst/>
              <a:rect l="l" t="t" r="r" b="b"/>
              <a:pathLst>
                <a:path w="5075" h="5087" extrusionOk="0">
                  <a:moveTo>
                    <a:pt x="2531" y="1"/>
                  </a:moveTo>
                  <a:cubicBezTo>
                    <a:pt x="1134" y="1"/>
                    <a:pt x="1" y="1146"/>
                    <a:pt x="1" y="2544"/>
                  </a:cubicBezTo>
                  <a:cubicBezTo>
                    <a:pt x="1" y="3942"/>
                    <a:pt x="1134" y="5086"/>
                    <a:pt x="2531" y="5086"/>
                  </a:cubicBezTo>
                  <a:cubicBezTo>
                    <a:pt x="3942" y="5086"/>
                    <a:pt x="5075" y="3942"/>
                    <a:pt x="5075" y="2544"/>
                  </a:cubicBezTo>
                  <a:cubicBezTo>
                    <a:pt x="5075" y="1146"/>
                    <a:pt x="3942" y="1"/>
                    <a:pt x="25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5"/>
            <p:cNvSpPr/>
            <p:nvPr/>
          </p:nvSpPr>
          <p:spPr>
            <a:xfrm>
              <a:off x="6671072" y="1783791"/>
              <a:ext cx="1167583" cy="639496"/>
            </a:xfrm>
            <a:custGeom>
              <a:avLst/>
              <a:gdLst/>
              <a:ahLst/>
              <a:cxnLst/>
              <a:rect l="l" t="t" r="r" b="b"/>
              <a:pathLst>
                <a:path w="11895" h="6515" extrusionOk="0">
                  <a:moveTo>
                    <a:pt x="10340" y="0"/>
                  </a:moveTo>
                  <a:lnTo>
                    <a:pt x="8243" y="2025"/>
                  </a:lnTo>
                  <a:lnTo>
                    <a:pt x="5267" y="4531"/>
                  </a:lnTo>
                  <a:cubicBezTo>
                    <a:pt x="5267" y="4531"/>
                    <a:pt x="3881" y="3904"/>
                    <a:pt x="290" y="1952"/>
                  </a:cubicBezTo>
                  <a:lnTo>
                    <a:pt x="1" y="3398"/>
                  </a:lnTo>
                  <a:lnTo>
                    <a:pt x="4797" y="6387"/>
                  </a:lnTo>
                  <a:cubicBezTo>
                    <a:pt x="4931" y="6471"/>
                    <a:pt x="5085" y="6515"/>
                    <a:pt x="5240" y="6515"/>
                  </a:cubicBezTo>
                  <a:cubicBezTo>
                    <a:pt x="5351" y="6515"/>
                    <a:pt x="5463" y="6493"/>
                    <a:pt x="5568" y="6448"/>
                  </a:cubicBezTo>
                  <a:cubicBezTo>
                    <a:pt x="8159" y="5375"/>
                    <a:pt x="9159" y="3350"/>
                    <a:pt x="9159" y="3350"/>
                  </a:cubicBezTo>
                  <a:cubicBezTo>
                    <a:pt x="11895" y="1893"/>
                    <a:pt x="10340" y="0"/>
                    <a:pt x="10340" y="0"/>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45"/>
            <p:cNvSpPr/>
            <p:nvPr/>
          </p:nvSpPr>
          <p:spPr>
            <a:xfrm>
              <a:off x="6777572" y="3644662"/>
              <a:ext cx="605632" cy="302914"/>
            </a:xfrm>
            <a:custGeom>
              <a:avLst/>
              <a:gdLst/>
              <a:ahLst/>
              <a:cxnLst/>
              <a:rect l="l" t="t" r="r" b="b"/>
              <a:pathLst>
                <a:path w="6170" h="3086" extrusionOk="0">
                  <a:moveTo>
                    <a:pt x="2491" y="1"/>
                  </a:moveTo>
                  <a:cubicBezTo>
                    <a:pt x="2468" y="1"/>
                    <a:pt x="2445" y="7"/>
                    <a:pt x="2423" y="22"/>
                  </a:cubicBezTo>
                  <a:cubicBezTo>
                    <a:pt x="2109" y="215"/>
                    <a:pt x="1687" y="600"/>
                    <a:pt x="1928" y="1107"/>
                  </a:cubicBezTo>
                  <a:lnTo>
                    <a:pt x="1290" y="1107"/>
                  </a:lnTo>
                  <a:cubicBezTo>
                    <a:pt x="1290" y="1107"/>
                    <a:pt x="889" y="600"/>
                    <a:pt x="562" y="600"/>
                  </a:cubicBezTo>
                  <a:cubicBezTo>
                    <a:pt x="522" y="600"/>
                    <a:pt x="483" y="607"/>
                    <a:pt x="446" y="625"/>
                  </a:cubicBezTo>
                  <a:cubicBezTo>
                    <a:pt x="121" y="769"/>
                    <a:pt x="0" y="2516"/>
                    <a:pt x="0" y="2516"/>
                  </a:cubicBezTo>
                  <a:cubicBezTo>
                    <a:pt x="0" y="2516"/>
                    <a:pt x="1475" y="3086"/>
                    <a:pt x="3175" y="3086"/>
                  </a:cubicBezTo>
                  <a:cubicBezTo>
                    <a:pt x="4115" y="3086"/>
                    <a:pt x="5123" y="2912"/>
                    <a:pt x="5990" y="2371"/>
                  </a:cubicBezTo>
                  <a:cubicBezTo>
                    <a:pt x="5990" y="2371"/>
                    <a:pt x="6170" y="1889"/>
                    <a:pt x="5423" y="1672"/>
                  </a:cubicBezTo>
                  <a:cubicBezTo>
                    <a:pt x="4700" y="1480"/>
                    <a:pt x="3507" y="1757"/>
                    <a:pt x="2820" y="323"/>
                  </a:cubicBezTo>
                  <a:cubicBezTo>
                    <a:pt x="2759" y="200"/>
                    <a:pt x="2620" y="1"/>
                    <a:pt x="24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文本框 1"/>
          <p:cNvSpPr txBox="1"/>
          <p:nvPr/>
        </p:nvSpPr>
        <p:spPr>
          <a:xfrm>
            <a:off x="2076011" y="1469264"/>
            <a:ext cx="5627809" cy="4031873"/>
          </a:xfrm>
          <a:prstGeom prst="rect">
            <a:avLst/>
          </a:prstGeom>
          <a:noFill/>
        </p:spPr>
        <p:txBody>
          <a:bodyPr wrap="square" rtlCol="0" anchor="t">
            <a:spAutoFit/>
          </a:bodyPr>
          <a:lstStyle/>
          <a:p>
            <a:pPr marL="342900" lvl="1" indent="-342900">
              <a:buFont typeface="+mj-lt"/>
              <a:buAutoNum type="arabicPeriod"/>
            </a:pP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后台用户选相应的身份，</a:t>
            </a:r>
            <a:r>
              <a:rPr 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通过输入正确的用户名和密码点击登录按钮进入后台管理系统。</a:t>
            </a:r>
            <a:endPar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endPar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管理员能对所有帖子进行审核处理，并根据用户的需求等原因，对帖子内容进行删改查。</a:t>
            </a:r>
            <a:endPar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endPar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管理员能对所有用户评论进行审核处理，并根据用户的需求等原因，对评论内容进行删改查。</a:t>
            </a:r>
            <a:endPar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endPar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管理员能对所有校内活动管理，发布相关高校运动赛事，对赛事能够进行增删改查操作。</a:t>
            </a:r>
            <a:endParaRPr lang="zh-CN"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endPar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endPar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0" indent="-342900">
              <a:buFont typeface="+mj-lt"/>
              <a:buAutoNum type="arabicPeriod"/>
            </a:pPr>
            <a:endPar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endParaRPr 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0" indent="-342900">
              <a:buFont typeface="+mj-lt"/>
              <a:buAutoNum type="arabicPeriod"/>
            </a:pPr>
            <a:endPar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45"/>
          <p:cNvSpPr/>
          <p:nvPr/>
        </p:nvSpPr>
        <p:spPr>
          <a:xfrm>
            <a:off x="6095124" y="1050175"/>
            <a:ext cx="3048870" cy="2864960"/>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45"/>
          <p:cNvSpPr txBox="1">
            <a:spLocks noGrp="1"/>
          </p:cNvSpPr>
          <p:nvPr>
            <p:ph type="subTitle" idx="1"/>
          </p:nvPr>
        </p:nvSpPr>
        <p:spPr>
          <a:xfrm>
            <a:off x="3712845" y="365125"/>
            <a:ext cx="2487295" cy="69278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ltLang="en-GB" sz="3200" b="1">
                <a:latin typeface="幼圆" panose="02010509060101010101" pitchFamily="49" charset="-122"/>
                <a:ea typeface="幼圆" panose="02010509060101010101" pitchFamily="49" charset="-122"/>
                <a:sym typeface="+mn-ea"/>
              </a:rPr>
              <a:t>2.</a:t>
            </a:r>
            <a:r>
              <a:rPr lang="zh-CN" altLang="en-US" sz="3200" b="1">
                <a:latin typeface="幼圆" panose="02010509060101010101" pitchFamily="49" charset="-122"/>
                <a:ea typeface="幼圆" panose="02010509060101010101" pitchFamily="49" charset="-122"/>
                <a:sym typeface="+mn-ea"/>
              </a:rPr>
              <a:t>后台功能</a:t>
            </a:r>
            <a:endParaRPr lang="zh-CN" altLang="en-US" sz="3200" b="1">
              <a:latin typeface="幼圆" panose="02010509060101010101" pitchFamily="49" charset="-122"/>
              <a:ea typeface="幼圆" panose="02010509060101010101" pitchFamily="49" charset="-122"/>
            </a:endParaRPr>
          </a:p>
        </p:txBody>
      </p:sp>
      <p:grpSp>
        <p:nvGrpSpPr>
          <p:cNvPr id="524" name="Google Shape;524;p45"/>
          <p:cNvGrpSpPr/>
          <p:nvPr/>
        </p:nvGrpSpPr>
        <p:grpSpPr>
          <a:xfrm>
            <a:off x="127635" y="202565"/>
            <a:ext cx="1375410" cy="1816735"/>
            <a:chOff x="5941275" y="1195925"/>
            <a:chExt cx="2045201" cy="2751651"/>
          </a:xfrm>
        </p:grpSpPr>
        <p:sp>
          <p:nvSpPr>
            <p:cNvPr id="525" name="Google Shape;525;p45"/>
            <p:cNvSpPr/>
            <p:nvPr/>
          </p:nvSpPr>
          <p:spPr>
            <a:xfrm>
              <a:off x="6829595" y="2289989"/>
              <a:ext cx="399894" cy="566761"/>
            </a:xfrm>
            <a:custGeom>
              <a:avLst/>
              <a:gdLst/>
              <a:ahLst/>
              <a:cxnLst/>
              <a:rect l="l" t="t" r="r" b="b"/>
              <a:pathLst>
                <a:path w="4074" h="5774" extrusionOk="0">
                  <a:moveTo>
                    <a:pt x="0" y="1"/>
                  </a:moveTo>
                  <a:lnTo>
                    <a:pt x="2881" y="5773"/>
                  </a:lnTo>
                  <a:lnTo>
                    <a:pt x="4073" y="664"/>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45"/>
            <p:cNvSpPr/>
            <p:nvPr/>
          </p:nvSpPr>
          <p:spPr>
            <a:xfrm>
              <a:off x="6028831" y="2437913"/>
              <a:ext cx="1087094" cy="1007881"/>
            </a:xfrm>
            <a:custGeom>
              <a:avLst/>
              <a:gdLst/>
              <a:ahLst/>
              <a:cxnLst/>
              <a:rect l="l" t="t" r="r" b="b"/>
              <a:pathLst>
                <a:path w="11075" h="10268" extrusionOk="0">
                  <a:moveTo>
                    <a:pt x="8195" y="0"/>
                  </a:moveTo>
                  <a:lnTo>
                    <a:pt x="7556" y="3158"/>
                  </a:lnTo>
                  <a:cubicBezTo>
                    <a:pt x="7477" y="3151"/>
                    <a:pt x="7399" y="3147"/>
                    <a:pt x="7322" y="3147"/>
                  </a:cubicBezTo>
                  <a:cubicBezTo>
                    <a:pt x="5021" y="3147"/>
                    <a:pt x="3712" y="6194"/>
                    <a:pt x="3712" y="6194"/>
                  </a:cubicBezTo>
                  <a:lnTo>
                    <a:pt x="1" y="9146"/>
                  </a:lnTo>
                  <a:lnTo>
                    <a:pt x="1061" y="10267"/>
                  </a:lnTo>
                  <a:lnTo>
                    <a:pt x="9966" y="4254"/>
                  </a:lnTo>
                  <a:cubicBezTo>
                    <a:pt x="10171" y="4109"/>
                    <a:pt x="10352" y="3916"/>
                    <a:pt x="10472" y="3699"/>
                  </a:cubicBezTo>
                  <a:lnTo>
                    <a:pt x="11075" y="2639"/>
                  </a:lnTo>
                  <a:lnTo>
                    <a:pt x="8195" y="0"/>
                  </a:lnTo>
                  <a:close/>
                </a:path>
              </a:pathLst>
            </a:custGeom>
            <a:solidFill>
              <a:srgbClr val="AE70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45"/>
            <p:cNvSpPr/>
            <p:nvPr/>
          </p:nvSpPr>
          <p:spPr>
            <a:xfrm>
              <a:off x="5941275" y="3239958"/>
              <a:ext cx="462616" cy="513364"/>
            </a:xfrm>
            <a:custGeom>
              <a:avLst/>
              <a:gdLst/>
              <a:ahLst/>
              <a:cxnLst/>
              <a:rect l="l" t="t" r="r" b="b"/>
              <a:pathLst>
                <a:path w="4713" h="5230" extrusionOk="0">
                  <a:moveTo>
                    <a:pt x="1610" y="0"/>
                  </a:moveTo>
                  <a:cubicBezTo>
                    <a:pt x="1193" y="0"/>
                    <a:pt x="1" y="999"/>
                    <a:pt x="1" y="999"/>
                  </a:cubicBezTo>
                  <a:cubicBezTo>
                    <a:pt x="1" y="999"/>
                    <a:pt x="1459" y="4507"/>
                    <a:pt x="4243" y="5230"/>
                  </a:cubicBezTo>
                  <a:cubicBezTo>
                    <a:pt x="4243" y="5230"/>
                    <a:pt x="4712" y="5024"/>
                    <a:pt x="4351" y="4338"/>
                  </a:cubicBezTo>
                  <a:cubicBezTo>
                    <a:pt x="4002" y="3675"/>
                    <a:pt x="2977" y="3012"/>
                    <a:pt x="3531" y="1518"/>
                  </a:cubicBezTo>
                  <a:cubicBezTo>
                    <a:pt x="3592" y="1373"/>
                    <a:pt x="3640" y="1060"/>
                    <a:pt x="3483" y="1024"/>
                  </a:cubicBezTo>
                  <a:cubicBezTo>
                    <a:pt x="3362" y="995"/>
                    <a:pt x="3216" y="971"/>
                    <a:pt x="3068" y="971"/>
                  </a:cubicBezTo>
                  <a:cubicBezTo>
                    <a:pt x="2776" y="971"/>
                    <a:pt x="2478" y="1065"/>
                    <a:pt x="2350" y="1409"/>
                  </a:cubicBezTo>
                  <a:lnTo>
                    <a:pt x="1917" y="951"/>
                  </a:lnTo>
                  <a:cubicBezTo>
                    <a:pt x="1917" y="951"/>
                    <a:pt x="2013" y="144"/>
                    <a:pt x="1675" y="11"/>
                  </a:cubicBezTo>
                  <a:cubicBezTo>
                    <a:pt x="1657" y="4"/>
                    <a:pt x="1635" y="0"/>
                    <a:pt x="16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45"/>
            <p:cNvSpPr/>
            <p:nvPr/>
          </p:nvSpPr>
          <p:spPr>
            <a:xfrm>
              <a:off x="6742039" y="2551481"/>
              <a:ext cx="423550" cy="261393"/>
            </a:xfrm>
            <a:custGeom>
              <a:avLst/>
              <a:gdLst/>
              <a:ahLst/>
              <a:cxnLst/>
              <a:rect l="l" t="t" r="r" b="b"/>
              <a:pathLst>
                <a:path w="4315" h="2663" extrusionOk="0">
                  <a:moveTo>
                    <a:pt x="1157" y="0"/>
                  </a:moveTo>
                  <a:lnTo>
                    <a:pt x="1" y="2446"/>
                  </a:lnTo>
                  <a:cubicBezTo>
                    <a:pt x="1" y="2446"/>
                    <a:pt x="56" y="2663"/>
                    <a:pt x="521" y="2663"/>
                  </a:cubicBezTo>
                  <a:cubicBezTo>
                    <a:pt x="840" y="2663"/>
                    <a:pt x="1351" y="2561"/>
                    <a:pt x="2170" y="2218"/>
                  </a:cubicBezTo>
                  <a:cubicBezTo>
                    <a:pt x="3929" y="1482"/>
                    <a:pt x="4315" y="1326"/>
                    <a:pt x="4279" y="687"/>
                  </a:cubicBezTo>
                  <a:cubicBezTo>
                    <a:pt x="4255" y="36"/>
                    <a:pt x="1157" y="0"/>
                    <a:pt x="1157"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5"/>
            <p:cNvSpPr/>
            <p:nvPr/>
          </p:nvSpPr>
          <p:spPr>
            <a:xfrm>
              <a:off x="6742039" y="2599873"/>
              <a:ext cx="427181" cy="1227950"/>
            </a:xfrm>
            <a:custGeom>
              <a:avLst/>
              <a:gdLst/>
              <a:ahLst/>
              <a:cxnLst/>
              <a:rect l="l" t="t" r="r" b="b"/>
              <a:pathLst>
                <a:path w="4352" h="12510" extrusionOk="0">
                  <a:moveTo>
                    <a:pt x="3905" y="1"/>
                  </a:moveTo>
                  <a:lnTo>
                    <a:pt x="1" y="254"/>
                  </a:lnTo>
                  <a:lnTo>
                    <a:pt x="1845" y="2906"/>
                  </a:lnTo>
                  <a:cubicBezTo>
                    <a:pt x="1" y="4520"/>
                    <a:pt x="1398" y="7774"/>
                    <a:pt x="1398" y="7774"/>
                  </a:cubicBezTo>
                  <a:lnTo>
                    <a:pt x="965" y="12509"/>
                  </a:lnTo>
                  <a:lnTo>
                    <a:pt x="2520" y="12509"/>
                  </a:lnTo>
                  <a:lnTo>
                    <a:pt x="4303" y="1917"/>
                  </a:lnTo>
                  <a:cubicBezTo>
                    <a:pt x="4351" y="1664"/>
                    <a:pt x="4327" y="1411"/>
                    <a:pt x="4255" y="1158"/>
                  </a:cubicBezTo>
                  <a:lnTo>
                    <a:pt x="3905" y="1"/>
                  </a:ln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5"/>
            <p:cNvSpPr/>
            <p:nvPr/>
          </p:nvSpPr>
          <p:spPr>
            <a:xfrm>
              <a:off x="6552793" y="2117330"/>
              <a:ext cx="609362" cy="674342"/>
            </a:xfrm>
            <a:custGeom>
              <a:avLst/>
              <a:gdLst/>
              <a:ahLst/>
              <a:cxnLst/>
              <a:rect l="l" t="t" r="r" b="b"/>
              <a:pathLst>
                <a:path w="6208" h="6870" extrusionOk="0">
                  <a:moveTo>
                    <a:pt x="1604" y="0"/>
                  </a:moveTo>
                  <a:cubicBezTo>
                    <a:pt x="1604" y="0"/>
                    <a:pt x="1" y="1326"/>
                    <a:pt x="616" y="3399"/>
                  </a:cubicBezTo>
                  <a:cubicBezTo>
                    <a:pt x="1230" y="5471"/>
                    <a:pt x="1929" y="6869"/>
                    <a:pt x="1929" y="6869"/>
                  </a:cubicBezTo>
                  <a:cubicBezTo>
                    <a:pt x="1929" y="6869"/>
                    <a:pt x="3162" y="5039"/>
                    <a:pt x="5426" y="5039"/>
                  </a:cubicBezTo>
                  <a:cubicBezTo>
                    <a:pt x="5674" y="5039"/>
                    <a:pt x="5935" y="5061"/>
                    <a:pt x="6207" y="5110"/>
                  </a:cubicBezTo>
                  <a:lnTo>
                    <a:pt x="4978" y="1543"/>
                  </a:lnTo>
                  <a:lnTo>
                    <a:pt x="160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45"/>
            <p:cNvSpPr/>
            <p:nvPr/>
          </p:nvSpPr>
          <p:spPr>
            <a:xfrm>
              <a:off x="6384846" y="1245494"/>
              <a:ext cx="910902" cy="468604"/>
            </a:xfrm>
            <a:custGeom>
              <a:avLst/>
              <a:gdLst/>
              <a:ahLst/>
              <a:cxnLst/>
              <a:rect l="l" t="t" r="r" b="b"/>
              <a:pathLst>
                <a:path w="9280" h="4774" extrusionOk="0">
                  <a:moveTo>
                    <a:pt x="3385" y="1"/>
                  </a:moveTo>
                  <a:cubicBezTo>
                    <a:pt x="3182" y="1"/>
                    <a:pt x="2994" y="95"/>
                    <a:pt x="2881" y="254"/>
                  </a:cubicBezTo>
                  <a:lnTo>
                    <a:pt x="0" y="4171"/>
                  </a:lnTo>
                  <a:lnTo>
                    <a:pt x="1001" y="4774"/>
                  </a:lnTo>
                  <a:lnTo>
                    <a:pt x="3640" y="1906"/>
                  </a:lnTo>
                  <a:lnTo>
                    <a:pt x="5869" y="2870"/>
                  </a:lnTo>
                  <a:lnTo>
                    <a:pt x="6556" y="3677"/>
                  </a:lnTo>
                  <a:lnTo>
                    <a:pt x="8267" y="4592"/>
                  </a:lnTo>
                  <a:lnTo>
                    <a:pt x="9279" y="1640"/>
                  </a:lnTo>
                  <a:cubicBezTo>
                    <a:pt x="9279" y="1640"/>
                    <a:pt x="8773" y="784"/>
                    <a:pt x="6617" y="760"/>
                  </a:cubicBezTo>
                  <a:cubicBezTo>
                    <a:pt x="6617" y="760"/>
                    <a:pt x="5688" y="61"/>
                    <a:pt x="3423" y="2"/>
                  </a:cubicBezTo>
                  <a:cubicBezTo>
                    <a:pt x="3410" y="1"/>
                    <a:pt x="3398" y="1"/>
                    <a:pt x="3385" y="1"/>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45"/>
            <p:cNvSpPr/>
            <p:nvPr/>
          </p:nvSpPr>
          <p:spPr>
            <a:xfrm>
              <a:off x="6762161" y="1406473"/>
              <a:ext cx="923858" cy="900202"/>
            </a:xfrm>
            <a:custGeom>
              <a:avLst/>
              <a:gdLst/>
              <a:ahLst/>
              <a:cxnLst/>
              <a:rect l="l" t="t" r="r" b="b"/>
              <a:pathLst>
                <a:path w="9412" h="9171" extrusionOk="0">
                  <a:moveTo>
                    <a:pt x="5435" y="0"/>
                  </a:moveTo>
                  <a:cubicBezTo>
                    <a:pt x="4682" y="1895"/>
                    <a:pt x="3266" y="2041"/>
                    <a:pt x="2837" y="2041"/>
                  </a:cubicBezTo>
                  <a:cubicBezTo>
                    <a:pt x="2759" y="2041"/>
                    <a:pt x="2714" y="2037"/>
                    <a:pt x="2712" y="2037"/>
                  </a:cubicBezTo>
                  <a:cubicBezTo>
                    <a:pt x="1327" y="3868"/>
                    <a:pt x="1" y="6616"/>
                    <a:pt x="1" y="6616"/>
                  </a:cubicBezTo>
                  <a:lnTo>
                    <a:pt x="3905" y="9170"/>
                  </a:lnTo>
                  <a:lnTo>
                    <a:pt x="9412" y="3844"/>
                  </a:lnTo>
                  <a:cubicBezTo>
                    <a:pt x="8822" y="1880"/>
                    <a:pt x="6592" y="566"/>
                    <a:pt x="54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5"/>
            <p:cNvSpPr/>
            <p:nvPr/>
          </p:nvSpPr>
          <p:spPr>
            <a:xfrm>
              <a:off x="7386734" y="1441908"/>
              <a:ext cx="319503" cy="287307"/>
            </a:xfrm>
            <a:custGeom>
              <a:avLst/>
              <a:gdLst/>
              <a:ahLst/>
              <a:cxnLst/>
              <a:rect l="l" t="t" r="r" b="b"/>
              <a:pathLst>
                <a:path w="3255" h="2927" extrusionOk="0">
                  <a:moveTo>
                    <a:pt x="2073" y="1"/>
                  </a:moveTo>
                  <a:lnTo>
                    <a:pt x="627" y="952"/>
                  </a:lnTo>
                  <a:cubicBezTo>
                    <a:pt x="133" y="1278"/>
                    <a:pt x="1" y="1953"/>
                    <a:pt x="325" y="2447"/>
                  </a:cubicBezTo>
                  <a:cubicBezTo>
                    <a:pt x="531" y="2759"/>
                    <a:pt x="870" y="2926"/>
                    <a:pt x="1217" y="2926"/>
                  </a:cubicBezTo>
                  <a:cubicBezTo>
                    <a:pt x="1420" y="2926"/>
                    <a:pt x="1625" y="2869"/>
                    <a:pt x="1808" y="2748"/>
                  </a:cubicBezTo>
                  <a:lnTo>
                    <a:pt x="3254" y="1796"/>
                  </a:lnTo>
                  <a:lnTo>
                    <a:pt x="2073" y="1"/>
                  </a:lnTo>
                  <a:close/>
                </a:path>
              </a:pathLst>
            </a:custGeom>
            <a:solidFill>
              <a:srgbClr val="AE70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5"/>
            <p:cNvSpPr/>
            <p:nvPr/>
          </p:nvSpPr>
          <p:spPr>
            <a:xfrm>
              <a:off x="7434046" y="1218207"/>
              <a:ext cx="460162" cy="489021"/>
            </a:xfrm>
            <a:custGeom>
              <a:avLst/>
              <a:gdLst/>
              <a:ahLst/>
              <a:cxnLst/>
              <a:rect l="l" t="t" r="r" b="b"/>
              <a:pathLst>
                <a:path w="4688" h="4982" extrusionOk="0">
                  <a:moveTo>
                    <a:pt x="2390" y="0"/>
                  </a:moveTo>
                  <a:cubicBezTo>
                    <a:pt x="1557" y="0"/>
                    <a:pt x="789" y="562"/>
                    <a:pt x="567" y="1412"/>
                  </a:cubicBezTo>
                  <a:lnTo>
                    <a:pt x="266" y="2557"/>
                  </a:lnTo>
                  <a:cubicBezTo>
                    <a:pt x="1" y="3557"/>
                    <a:pt x="603" y="4594"/>
                    <a:pt x="1603" y="4859"/>
                  </a:cubicBezTo>
                  <a:lnTo>
                    <a:pt x="1808" y="4919"/>
                  </a:lnTo>
                  <a:cubicBezTo>
                    <a:pt x="1970" y="4961"/>
                    <a:pt x="2131" y="4981"/>
                    <a:pt x="2290" y="4981"/>
                  </a:cubicBezTo>
                  <a:cubicBezTo>
                    <a:pt x="3128" y="4981"/>
                    <a:pt x="3887" y="4420"/>
                    <a:pt x="4109" y="3569"/>
                  </a:cubicBezTo>
                  <a:lnTo>
                    <a:pt x="4423" y="2425"/>
                  </a:lnTo>
                  <a:cubicBezTo>
                    <a:pt x="4688" y="1412"/>
                    <a:pt x="4085" y="376"/>
                    <a:pt x="3073" y="111"/>
                  </a:cubicBezTo>
                  <a:lnTo>
                    <a:pt x="2869" y="63"/>
                  </a:lnTo>
                  <a:cubicBezTo>
                    <a:pt x="2709" y="20"/>
                    <a:pt x="2549" y="0"/>
                    <a:pt x="2390" y="0"/>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45"/>
            <p:cNvSpPr/>
            <p:nvPr/>
          </p:nvSpPr>
          <p:spPr>
            <a:xfrm>
              <a:off x="7447002" y="1195925"/>
              <a:ext cx="539474" cy="314693"/>
            </a:xfrm>
            <a:custGeom>
              <a:avLst/>
              <a:gdLst/>
              <a:ahLst/>
              <a:cxnLst/>
              <a:rect l="l" t="t" r="r" b="b"/>
              <a:pathLst>
                <a:path w="5496" h="3206" extrusionOk="0">
                  <a:moveTo>
                    <a:pt x="1133" y="0"/>
                  </a:moveTo>
                  <a:lnTo>
                    <a:pt x="1" y="1206"/>
                  </a:lnTo>
                  <a:lnTo>
                    <a:pt x="110" y="3206"/>
                  </a:lnTo>
                  <a:lnTo>
                    <a:pt x="314" y="2976"/>
                  </a:lnTo>
                  <a:cubicBezTo>
                    <a:pt x="568" y="2989"/>
                    <a:pt x="1158" y="3013"/>
                    <a:pt x="1158" y="3013"/>
                  </a:cubicBezTo>
                  <a:lnTo>
                    <a:pt x="1194" y="2470"/>
                  </a:lnTo>
                  <a:cubicBezTo>
                    <a:pt x="1194" y="2470"/>
                    <a:pt x="1640" y="2061"/>
                    <a:pt x="1447" y="1591"/>
                  </a:cubicBezTo>
                  <a:cubicBezTo>
                    <a:pt x="1411" y="1506"/>
                    <a:pt x="1423" y="1410"/>
                    <a:pt x="1459" y="1326"/>
                  </a:cubicBezTo>
                  <a:cubicBezTo>
                    <a:pt x="1491" y="1258"/>
                    <a:pt x="1542" y="1224"/>
                    <a:pt x="1621" y="1224"/>
                  </a:cubicBezTo>
                  <a:cubicBezTo>
                    <a:pt x="1724" y="1224"/>
                    <a:pt x="1874" y="1282"/>
                    <a:pt x="2086" y="1398"/>
                  </a:cubicBezTo>
                  <a:cubicBezTo>
                    <a:pt x="2455" y="1590"/>
                    <a:pt x="3167" y="1913"/>
                    <a:pt x="3794" y="1913"/>
                  </a:cubicBezTo>
                  <a:cubicBezTo>
                    <a:pt x="4191" y="1913"/>
                    <a:pt x="4553" y="1784"/>
                    <a:pt x="4773" y="1410"/>
                  </a:cubicBezTo>
                  <a:cubicBezTo>
                    <a:pt x="5496" y="181"/>
                    <a:pt x="1133" y="0"/>
                    <a:pt x="11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5"/>
            <p:cNvSpPr/>
            <p:nvPr/>
          </p:nvSpPr>
          <p:spPr>
            <a:xfrm>
              <a:off x="7385556" y="1378203"/>
              <a:ext cx="146745" cy="132316"/>
            </a:xfrm>
            <a:custGeom>
              <a:avLst/>
              <a:gdLst/>
              <a:ahLst/>
              <a:cxnLst/>
              <a:rect l="l" t="t" r="r" b="b"/>
              <a:pathLst>
                <a:path w="1495" h="1348" extrusionOk="0">
                  <a:moveTo>
                    <a:pt x="742" y="0"/>
                  </a:moveTo>
                  <a:cubicBezTo>
                    <a:pt x="445" y="0"/>
                    <a:pt x="177" y="200"/>
                    <a:pt x="96" y="493"/>
                  </a:cubicBezTo>
                  <a:cubicBezTo>
                    <a:pt x="0" y="854"/>
                    <a:pt x="217" y="1228"/>
                    <a:pt x="578" y="1325"/>
                  </a:cubicBezTo>
                  <a:cubicBezTo>
                    <a:pt x="635" y="1340"/>
                    <a:pt x="692" y="1348"/>
                    <a:pt x="748" y="1348"/>
                  </a:cubicBezTo>
                  <a:cubicBezTo>
                    <a:pt x="1041" y="1348"/>
                    <a:pt x="1317" y="1146"/>
                    <a:pt x="1398" y="843"/>
                  </a:cubicBezTo>
                  <a:cubicBezTo>
                    <a:pt x="1494" y="481"/>
                    <a:pt x="1277" y="120"/>
                    <a:pt x="916" y="23"/>
                  </a:cubicBezTo>
                  <a:cubicBezTo>
                    <a:pt x="858" y="8"/>
                    <a:pt x="799" y="0"/>
                    <a:pt x="742" y="0"/>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45"/>
            <p:cNvSpPr/>
            <p:nvPr/>
          </p:nvSpPr>
          <p:spPr>
            <a:xfrm>
              <a:off x="6465237" y="1919739"/>
              <a:ext cx="261590" cy="239112"/>
            </a:xfrm>
            <a:custGeom>
              <a:avLst/>
              <a:gdLst/>
              <a:ahLst/>
              <a:cxnLst/>
              <a:rect l="l" t="t" r="r" b="b"/>
              <a:pathLst>
                <a:path w="2665" h="2436" extrusionOk="0">
                  <a:moveTo>
                    <a:pt x="1335" y="1"/>
                  </a:moveTo>
                  <a:cubicBezTo>
                    <a:pt x="766" y="1"/>
                    <a:pt x="262" y="397"/>
                    <a:pt x="145" y="977"/>
                  </a:cubicBezTo>
                  <a:cubicBezTo>
                    <a:pt x="1" y="1640"/>
                    <a:pt x="435" y="2278"/>
                    <a:pt x="1098" y="2411"/>
                  </a:cubicBezTo>
                  <a:cubicBezTo>
                    <a:pt x="1178" y="2428"/>
                    <a:pt x="1259" y="2436"/>
                    <a:pt x="1338" y="2436"/>
                  </a:cubicBezTo>
                  <a:cubicBezTo>
                    <a:pt x="1902" y="2436"/>
                    <a:pt x="2416" y="2040"/>
                    <a:pt x="2531" y="1459"/>
                  </a:cubicBezTo>
                  <a:cubicBezTo>
                    <a:pt x="2664" y="797"/>
                    <a:pt x="2231" y="158"/>
                    <a:pt x="1580" y="25"/>
                  </a:cubicBezTo>
                  <a:cubicBezTo>
                    <a:pt x="1498" y="9"/>
                    <a:pt x="1416" y="1"/>
                    <a:pt x="1335" y="1"/>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5"/>
            <p:cNvSpPr/>
            <p:nvPr/>
          </p:nvSpPr>
          <p:spPr>
            <a:xfrm>
              <a:off x="6287867" y="1538298"/>
              <a:ext cx="233124" cy="213493"/>
            </a:xfrm>
            <a:custGeom>
              <a:avLst/>
              <a:gdLst/>
              <a:ahLst/>
              <a:cxnLst/>
              <a:rect l="l" t="t" r="r" b="b"/>
              <a:pathLst>
                <a:path w="2375" h="2175" extrusionOk="0">
                  <a:moveTo>
                    <a:pt x="1195" y="0"/>
                  </a:moveTo>
                  <a:cubicBezTo>
                    <a:pt x="683" y="0"/>
                    <a:pt x="227" y="352"/>
                    <a:pt x="121" y="875"/>
                  </a:cubicBezTo>
                  <a:cubicBezTo>
                    <a:pt x="0" y="1465"/>
                    <a:pt x="386" y="2032"/>
                    <a:pt x="964" y="2152"/>
                  </a:cubicBezTo>
                  <a:cubicBezTo>
                    <a:pt x="1039" y="2167"/>
                    <a:pt x="1113" y="2175"/>
                    <a:pt x="1187" y="2175"/>
                  </a:cubicBezTo>
                  <a:cubicBezTo>
                    <a:pt x="1694" y="2175"/>
                    <a:pt x="2149" y="1824"/>
                    <a:pt x="2254" y="1309"/>
                  </a:cubicBezTo>
                  <a:cubicBezTo>
                    <a:pt x="2375" y="718"/>
                    <a:pt x="1989" y="139"/>
                    <a:pt x="1398" y="19"/>
                  </a:cubicBezTo>
                  <a:cubicBezTo>
                    <a:pt x="1330" y="6"/>
                    <a:pt x="1262" y="0"/>
                    <a:pt x="1195" y="0"/>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5"/>
            <p:cNvSpPr/>
            <p:nvPr/>
          </p:nvSpPr>
          <p:spPr>
            <a:xfrm>
              <a:off x="6160067" y="1611033"/>
              <a:ext cx="498149" cy="499327"/>
            </a:xfrm>
            <a:custGeom>
              <a:avLst/>
              <a:gdLst/>
              <a:ahLst/>
              <a:cxnLst/>
              <a:rect l="l" t="t" r="r" b="b"/>
              <a:pathLst>
                <a:path w="5075" h="5087" extrusionOk="0">
                  <a:moveTo>
                    <a:pt x="2531" y="1"/>
                  </a:moveTo>
                  <a:cubicBezTo>
                    <a:pt x="1134" y="1"/>
                    <a:pt x="1" y="1146"/>
                    <a:pt x="1" y="2544"/>
                  </a:cubicBezTo>
                  <a:cubicBezTo>
                    <a:pt x="1" y="3942"/>
                    <a:pt x="1134" y="5086"/>
                    <a:pt x="2531" y="5086"/>
                  </a:cubicBezTo>
                  <a:cubicBezTo>
                    <a:pt x="3942" y="5086"/>
                    <a:pt x="5075" y="3942"/>
                    <a:pt x="5075" y="2544"/>
                  </a:cubicBezTo>
                  <a:cubicBezTo>
                    <a:pt x="5075" y="1146"/>
                    <a:pt x="3942" y="1"/>
                    <a:pt x="253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5"/>
            <p:cNvSpPr/>
            <p:nvPr/>
          </p:nvSpPr>
          <p:spPr>
            <a:xfrm>
              <a:off x="6671072" y="1783791"/>
              <a:ext cx="1167583" cy="639496"/>
            </a:xfrm>
            <a:custGeom>
              <a:avLst/>
              <a:gdLst/>
              <a:ahLst/>
              <a:cxnLst/>
              <a:rect l="l" t="t" r="r" b="b"/>
              <a:pathLst>
                <a:path w="11895" h="6515" extrusionOk="0">
                  <a:moveTo>
                    <a:pt x="10340" y="0"/>
                  </a:moveTo>
                  <a:lnTo>
                    <a:pt x="8243" y="2025"/>
                  </a:lnTo>
                  <a:lnTo>
                    <a:pt x="5267" y="4531"/>
                  </a:lnTo>
                  <a:cubicBezTo>
                    <a:pt x="5267" y="4531"/>
                    <a:pt x="3881" y="3904"/>
                    <a:pt x="290" y="1952"/>
                  </a:cubicBezTo>
                  <a:lnTo>
                    <a:pt x="1" y="3398"/>
                  </a:lnTo>
                  <a:lnTo>
                    <a:pt x="4797" y="6387"/>
                  </a:lnTo>
                  <a:cubicBezTo>
                    <a:pt x="4931" y="6471"/>
                    <a:pt x="5085" y="6515"/>
                    <a:pt x="5240" y="6515"/>
                  </a:cubicBezTo>
                  <a:cubicBezTo>
                    <a:pt x="5351" y="6515"/>
                    <a:pt x="5463" y="6493"/>
                    <a:pt x="5568" y="6448"/>
                  </a:cubicBezTo>
                  <a:cubicBezTo>
                    <a:pt x="8159" y="5375"/>
                    <a:pt x="9159" y="3350"/>
                    <a:pt x="9159" y="3350"/>
                  </a:cubicBezTo>
                  <a:cubicBezTo>
                    <a:pt x="11895" y="1893"/>
                    <a:pt x="10340" y="0"/>
                    <a:pt x="10340" y="0"/>
                  </a:cubicBezTo>
                  <a:close/>
                </a:path>
              </a:pathLst>
            </a:custGeom>
            <a:solidFill>
              <a:srgbClr val="BF81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45"/>
            <p:cNvSpPr/>
            <p:nvPr/>
          </p:nvSpPr>
          <p:spPr>
            <a:xfrm>
              <a:off x="6777572" y="3644662"/>
              <a:ext cx="605632" cy="302914"/>
            </a:xfrm>
            <a:custGeom>
              <a:avLst/>
              <a:gdLst/>
              <a:ahLst/>
              <a:cxnLst/>
              <a:rect l="l" t="t" r="r" b="b"/>
              <a:pathLst>
                <a:path w="6170" h="3086" extrusionOk="0">
                  <a:moveTo>
                    <a:pt x="2491" y="1"/>
                  </a:moveTo>
                  <a:cubicBezTo>
                    <a:pt x="2468" y="1"/>
                    <a:pt x="2445" y="7"/>
                    <a:pt x="2423" y="22"/>
                  </a:cubicBezTo>
                  <a:cubicBezTo>
                    <a:pt x="2109" y="215"/>
                    <a:pt x="1687" y="600"/>
                    <a:pt x="1928" y="1107"/>
                  </a:cubicBezTo>
                  <a:lnTo>
                    <a:pt x="1290" y="1107"/>
                  </a:lnTo>
                  <a:cubicBezTo>
                    <a:pt x="1290" y="1107"/>
                    <a:pt x="889" y="600"/>
                    <a:pt x="562" y="600"/>
                  </a:cubicBezTo>
                  <a:cubicBezTo>
                    <a:pt x="522" y="600"/>
                    <a:pt x="483" y="607"/>
                    <a:pt x="446" y="625"/>
                  </a:cubicBezTo>
                  <a:cubicBezTo>
                    <a:pt x="121" y="769"/>
                    <a:pt x="0" y="2516"/>
                    <a:pt x="0" y="2516"/>
                  </a:cubicBezTo>
                  <a:cubicBezTo>
                    <a:pt x="0" y="2516"/>
                    <a:pt x="1475" y="3086"/>
                    <a:pt x="3175" y="3086"/>
                  </a:cubicBezTo>
                  <a:cubicBezTo>
                    <a:pt x="4115" y="3086"/>
                    <a:pt x="5123" y="2912"/>
                    <a:pt x="5990" y="2371"/>
                  </a:cubicBezTo>
                  <a:cubicBezTo>
                    <a:pt x="5990" y="2371"/>
                    <a:pt x="6170" y="1889"/>
                    <a:pt x="5423" y="1672"/>
                  </a:cubicBezTo>
                  <a:cubicBezTo>
                    <a:pt x="4700" y="1480"/>
                    <a:pt x="3507" y="1757"/>
                    <a:pt x="2820" y="323"/>
                  </a:cubicBezTo>
                  <a:cubicBezTo>
                    <a:pt x="2759" y="200"/>
                    <a:pt x="2620" y="1"/>
                    <a:pt x="24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文本框 3"/>
          <p:cNvSpPr txBox="1"/>
          <p:nvPr>
            <p:custDataLst>
              <p:tags r:id="rId1"/>
            </p:custDataLst>
          </p:nvPr>
        </p:nvSpPr>
        <p:spPr>
          <a:xfrm>
            <a:off x="2077085" y="1653996"/>
            <a:ext cx="5558155" cy="3539430"/>
          </a:xfrm>
          <a:prstGeom prst="rect">
            <a:avLst/>
          </a:prstGeom>
          <a:noFill/>
        </p:spPr>
        <p:txBody>
          <a:bodyPr wrap="square" rtlCol="0" anchor="t">
            <a:spAutoFit/>
          </a:bodyPr>
          <a:lstStyle/>
          <a:p>
            <a:pPr marL="342900" lvl="1" indent="-342900">
              <a:buFont typeface="+mj-lt"/>
              <a:buAutoNum type="arabicPeriod"/>
            </a:pP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管理员能对所有小队活动进行内容处理，并根据用户的需求等原因，对评论内容进行删改查。</a:t>
            </a:r>
            <a:endPar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endPar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管理员能对所有类型的运动记录进行内容处理，并根据用户的需求等原因，对运动记录进行删改查。</a:t>
            </a:r>
            <a:endPar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endPar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管理员能对所有用户进行人员管理，修改人员权限，对用户进行增删改查操作。</a:t>
            </a:r>
            <a:endPar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endParaRPr lang="en-US"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r>
              <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rPr>
              <a:t>教师可以通过后台发布校内体育活动</a:t>
            </a:r>
          </a:p>
          <a:p>
            <a:pPr marL="342900" lvl="1" indent="-342900">
              <a:buFont typeface="+mj-lt"/>
              <a:buAutoNum type="arabicPeriod"/>
            </a:pPr>
            <a:endPar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endParaRPr lang="zh-CN" altLang="zh-CN"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0" indent="-342900">
              <a:buFont typeface="+mj-lt"/>
              <a:buAutoNum type="arabicPeriod"/>
            </a:pPr>
            <a:endPar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a:p>
            <a:pPr marL="342900" lvl="1" indent="-342900">
              <a:buFont typeface="+mj-lt"/>
              <a:buAutoNum type="arabicPeriod"/>
            </a:pPr>
            <a:endParaRPr lang="zh-CN" altLang="en-US" sz="1600">
              <a:solidFill>
                <a:schemeClr val="tx1"/>
              </a:solidFill>
              <a:effectLst>
                <a:outerShdw blurRad="38100" dist="19050" dir="2700000" algn="tl" rotWithShape="0">
                  <a:schemeClr val="dk1">
                    <a:alpha val="40000"/>
                  </a:schemeClr>
                </a:outerShdw>
              </a:effectLst>
              <a:latin typeface="幼圆" panose="02010509060101010101" charset="-122"/>
              <a:ea typeface="幼圆" panose="02010509060101010101" charset="-122"/>
              <a:cs typeface="幼圆" panose="02010509060101010101" charset="-122"/>
              <a:sym typeface="+mn-e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206"/>
        <p:cNvGrpSpPr/>
        <p:nvPr/>
      </p:nvGrpSpPr>
      <p:grpSpPr>
        <a:xfrm>
          <a:off x="0" y="0"/>
          <a:ext cx="0" cy="0"/>
          <a:chOff x="0" y="0"/>
          <a:chExt cx="0" cy="0"/>
        </a:xfrm>
      </p:grpSpPr>
      <p:sp>
        <p:nvSpPr>
          <p:cNvPr id="1207" name="Google Shape;1207;p57"/>
          <p:cNvSpPr/>
          <p:nvPr/>
        </p:nvSpPr>
        <p:spPr>
          <a:xfrm rot="2488757">
            <a:off x="928704" y="1118833"/>
            <a:ext cx="3209301" cy="2728669"/>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57"/>
          <p:cNvSpPr txBox="1">
            <a:spLocks noGrp="1"/>
          </p:cNvSpPr>
          <p:nvPr>
            <p:ph type="title"/>
          </p:nvPr>
        </p:nvSpPr>
        <p:spPr>
          <a:xfrm>
            <a:off x="3357187" y="2091668"/>
            <a:ext cx="5067600" cy="1468200"/>
          </a:xfrm>
          <a:prstGeom prst="rect">
            <a:avLst/>
          </a:prstGeom>
        </p:spPr>
        <p:txBody>
          <a:bodyPr spcFirstLastPara="1" wrap="square" lIns="91425" tIns="91425" rIns="91425" bIns="91425" anchor="ctr" anchorCtr="0">
            <a:noAutofit/>
          </a:bodyPr>
          <a:lstStyle/>
          <a:p>
            <a:r>
              <a:rPr lang="zh-CN" altLang="en-US" sz="4000" b="1">
                <a:latin typeface="幼圆" panose="02010509060101010101" charset="-122"/>
                <a:ea typeface="幼圆" panose="02010509060101010101" charset="-122"/>
              </a:rPr>
              <a:t>团队分工</a:t>
            </a:r>
            <a:endParaRPr sz="4000"/>
          </a:p>
        </p:txBody>
      </p:sp>
      <p:sp>
        <p:nvSpPr>
          <p:cNvPr id="1209" name="Google Shape;1209;p57"/>
          <p:cNvSpPr txBox="1">
            <a:spLocks noGrp="1"/>
          </p:cNvSpPr>
          <p:nvPr>
            <p:ph type="title" idx="2"/>
          </p:nvPr>
        </p:nvSpPr>
        <p:spPr>
          <a:xfrm>
            <a:off x="6637020" y="1123231"/>
            <a:ext cx="1787767" cy="777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05</a:t>
            </a:r>
            <a:r>
              <a:rPr lang="en-US"/>
              <a:t>.</a:t>
            </a:r>
            <a:endParaRPr/>
          </a:p>
        </p:txBody>
      </p:sp>
      <p:sp>
        <p:nvSpPr>
          <p:cNvPr id="1235" name="Google Shape;1235;p57"/>
          <p:cNvSpPr/>
          <p:nvPr/>
        </p:nvSpPr>
        <p:spPr>
          <a:xfrm rot="2488616">
            <a:off x="3454033" y="1446443"/>
            <a:ext cx="598229" cy="508634"/>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57"/>
          <p:cNvSpPr/>
          <p:nvPr/>
        </p:nvSpPr>
        <p:spPr>
          <a:xfrm rot="-4500371">
            <a:off x="463755" y="3154416"/>
            <a:ext cx="906312" cy="770604"/>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 name="Google Shape;901;p55">
            <a:extLst>
              <a:ext uri="{FF2B5EF4-FFF2-40B4-BE49-F238E27FC236}">
                <a16:creationId xmlns:a16="http://schemas.microsoft.com/office/drawing/2014/main" id="{6F37AB98-9B0F-9B57-04B8-57DDF8B3C27D}"/>
              </a:ext>
            </a:extLst>
          </p:cNvPr>
          <p:cNvGrpSpPr/>
          <p:nvPr/>
        </p:nvGrpSpPr>
        <p:grpSpPr>
          <a:xfrm>
            <a:off x="595325" y="815340"/>
            <a:ext cx="2178355" cy="3672839"/>
            <a:chOff x="1062925" y="1229925"/>
            <a:chExt cx="1533123" cy="2842395"/>
          </a:xfrm>
        </p:grpSpPr>
        <p:sp>
          <p:nvSpPr>
            <p:cNvPr id="5" name="Google Shape;902;p55">
              <a:extLst>
                <a:ext uri="{FF2B5EF4-FFF2-40B4-BE49-F238E27FC236}">
                  <a16:creationId xmlns:a16="http://schemas.microsoft.com/office/drawing/2014/main" id="{8A6CD2CC-4AA4-ACC8-18C9-A4A6494878BC}"/>
                </a:ext>
              </a:extLst>
            </p:cNvPr>
            <p:cNvSpPr/>
            <p:nvPr/>
          </p:nvSpPr>
          <p:spPr>
            <a:xfrm>
              <a:off x="1814374" y="1789389"/>
              <a:ext cx="680709" cy="670518"/>
            </a:xfrm>
            <a:custGeom>
              <a:avLst/>
              <a:gdLst/>
              <a:ahLst/>
              <a:cxnLst/>
              <a:rect l="l" t="t" r="r" b="b"/>
              <a:pathLst>
                <a:path w="7882" h="7764" extrusionOk="0">
                  <a:moveTo>
                    <a:pt x="1771" y="1"/>
                  </a:moveTo>
                  <a:cubicBezTo>
                    <a:pt x="1437" y="1"/>
                    <a:pt x="1112" y="132"/>
                    <a:pt x="892" y="389"/>
                  </a:cubicBezTo>
                  <a:cubicBezTo>
                    <a:pt x="0" y="1473"/>
                    <a:pt x="1109" y="2606"/>
                    <a:pt x="1109" y="2606"/>
                  </a:cubicBezTo>
                  <a:cubicBezTo>
                    <a:pt x="506" y="5463"/>
                    <a:pt x="1748" y="7764"/>
                    <a:pt x="1748" y="7764"/>
                  </a:cubicBezTo>
                  <a:cubicBezTo>
                    <a:pt x="1759" y="7764"/>
                    <a:pt x="1769" y="7764"/>
                    <a:pt x="1780" y="7764"/>
                  </a:cubicBezTo>
                  <a:cubicBezTo>
                    <a:pt x="3792" y="7764"/>
                    <a:pt x="7881" y="5511"/>
                    <a:pt x="7881" y="5511"/>
                  </a:cubicBezTo>
                  <a:lnTo>
                    <a:pt x="7484" y="4523"/>
                  </a:lnTo>
                  <a:lnTo>
                    <a:pt x="2700" y="5920"/>
                  </a:lnTo>
                  <a:cubicBezTo>
                    <a:pt x="2700" y="5920"/>
                    <a:pt x="3363" y="3281"/>
                    <a:pt x="3133" y="1522"/>
                  </a:cubicBezTo>
                  <a:cubicBezTo>
                    <a:pt x="3013" y="522"/>
                    <a:pt x="2579" y="172"/>
                    <a:pt x="2085" y="40"/>
                  </a:cubicBezTo>
                  <a:cubicBezTo>
                    <a:pt x="1982" y="14"/>
                    <a:pt x="1876" y="1"/>
                    <a:pt x="1771" y="1"/>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903;p55">
              <a:extLst>
                <a:ext uri="{FF2B5EF4-FFF2-40B4-BE49-F238E27FC236}">
                  <a16:creationId xmlns:a16="http://schemas.microsoft.com/office/drawing/2014/main" id="{1BB3512F-5283-CEA9-E462-FEFD4112D207}"/>
                </a:ext>
              </a:extLst>
            </p:cNvPr>
            <p:cNvSpPr/>
            <p:nvPr/>
          </p:nvSpPr>
          <p:spPr>
            <a:xfrm>
              <a:off x="2396118" y="2084320"/>
              <a:ext cx="199929" cy="183002"/>
            </a:xfrm>
            <a:custGeom>
              <a:avLst/>
              <a:gdLst/>
              <a:ahLst/>
              <a:cxnLst/>
              <a:rect l="l" t="t" r="r" b="b"/>
              <a:pathLst>
                <a:path w="2315" h="2119" extrusionOk="0">
                  <a:moveTo>
                    <a:pt x="1156" y="0"/>
                  </a:moveTo>
                  <a:cubicBezTo>
                    <a:pt x="660" y="0"/>
                    <a:pt x="216" y="348"/>
                    <a:pt x="121" y="842"/>
                  </a:cubicBezTo>
                  <a:cubicBezTo>
                    <a:pt x="1" y="1421"/>
                    <a:pt x="374" y="1987"/>
                    <a:pt x="952" y="2096"/>
                  </a:cubicBezTo>
                  <a:cubicBezTo>
                    <a:pt x="1024" y="2111"/>
                    <a:pt x="1096" y="2118"/>
                    <a:pt x="1167" y="2118"/>
                  </a:cubicBezTo>
                  <a:cubicBezTo>
                    <a:pt x="1655" y="2118"/>
                    <a:pt x="2099" y="1769"/>
                    <a:pt x="2194" y="1264"/>
                  </a:cubicBezTo>
                  <a:cubicBezTo>
                    <a:pt x="2315" y="698"/>
                    <a:pt x="1941" y="131"/>
                    <a:pt x="1375" y="23"/>
                  </a:cubicBezTo>
                  <a:cubicBezTo>
                    <a:pt x="1301" y="8"/>
                    <a:pt x="1228" y="0"/>
                    <a:pt x="1156" y="0"/>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904;p55">
              <a:extLst>
                <a:ext uri="{FF2B5EF4-FFF2-40B4-BE49-F238E27FC236}">
                  <a16:creationId xmlns:a16="http://schemas.microsoft.com/office/drawing/2014/main" id="{F60A789D-6389-F100-68B2-83E546480E59}"/>
                </a:ext>
              </a:extLst>
            </p:cNvPr>
            <p:cNvSpPr/>
            <p:nvPr/>
          </p:nvSpPr>
          <p:spPr>
            <a:xfrm>
              <a:off x="1155593" y="2904257"/>
              <a:ext cx="695304" cy="899293"/>
            </a:xfrm>
            <a:custGeom>
              <a:avLst/>
              <a:gdLst/>
              <a:ahLst/>
              <a:cxnLst/>
              <a:rect l="l" t="t" r="r" b="b"/>
              <a:pathLst>
                <a:path w="8051" h="10413" extrusionOk="0">
                  <a:moveTo>
                    <a:pt x="5472" y="1"/>
                  </a:moveTo>
                  <a:cubicBezTo>
                    <a:pt x="4363" y="1675"/>
                    <a:pt x="3640" y="3627"/>
                    <a:pt x="3640" y="3627"/>
                  </a:cubicBezTo>
                  <a:lnTo>
                    <a:pt x="2181" y="5652"/>
                  </a:lnTo>
                  <a:lnTo>
                    <a:pt x="1" y="9641"/>
                  </a:lnTo>
                  <a:lnTo>
                    <a:pt x="844" y="10412"/>
                  </a:lnTo>
                  <a:lnTo>
                    <a:pt x="5580" y="3977"/>
                  </a:lnTo>
                  <a:cubicBezTo>
                    <a:pt x="6977" y="3483"/>
                    <a:pt x="8050" y="1615"/>
                    <a:pt x="8050" y="1615"/>
                  </a:cubicBezTo>
                  <a:lnTo>
                    <a:pt x="5472" y="1"/>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905;p55">
              <a:extLst>
                <a:ext uri="{FF2B5EF4-FFF2-40B4-BE49-F238E27FC236}">
                  <a16:creationId xmlns:a16="http://schemas.microsoft.com/office/drawing/2014/main" id="{55EE6E86-FD79-8EC1-1E35-07F30520EF8D}"/>
                </a:ext>
              </a:extLst>
            </p:cNvPr>
            <p:cNvSpPr/>
            <p:nvPr/>
          </p:nvSpPr>
          <p:spPr>
            <a:xfrm>
              <a:off x="1628088" y="2636789"/>
              <a:ext cx="391395" cy="407026"/>
            </a:xfrm>
            <a:custGeom>
              <a:avLst/>
              <a:gdLst/>
              <a:ahLst/>
              <a:cxnLst/>
              <a:rect l="l" t="t" r="r" b="b"/>
              <a:pathLst>
                <a:path w="4532" h="4713" extrusionOk="0">
                  <a:moveTo>
                    <a:pt x="1531" y="0"/>
                  </a:moveTo>
                  <a:lnTo>
                    <a:pt x="1" y="3098"/>
                  </a:lnTo>
                  <a:cubicBezTo>
                    <a:pt x="1688" y="4664"/>
                    <a:pt x="2579" y="4712"/>
                    <a:pt x="2579" y="4712"/>
                  </a:cubicBezTo>
                  <a:lnTo>
                    <a:pt x="4532" y="1711"/>
                  </a:lnTo>
                  <a:lnTo>
                    <a:pt x="153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906;p55">
              <a:extLst>
                <a:ext uri="{FF2B5EF4-FFF2-40B4-BE49-F238E27FC236}">
                  <a16:creationId xmlns:a16="http://schemas.microsoft.com/office/drawing/2014/main" id="{C710BD06-7BD6-0F8D-C0FB-8C85D84D6430}"/>
                </a:ext>
              </a:extLst>
            </p:cNvPr>
            <p:cNvSpPr/>
            <p:nvPr/>
          </p:nvSpPr>
          <p:spPr>
            <a:xfrm>
              <a:off x="1751933" y="2479693"/>
              <a:ext cx="355986" cy="305464"/>
            </a:xfrm>
            <a:custGeom>
              <a:avLst/>
              <a:gdLst/>
              <a:ahLst/>
              <a:cxnLst/>
              <a:rect l="l" t="t" r="r" b="b"/>
              <a:pathLst>
                <a:path w="4122" h="3537" extrusionOk="0">
                  <a:moveTo>
                    <a:pt x="0" y="0"/>
                  </a:moveTo>
                  <a:lnTo>
                    <a:pt x="241" y="1543"/>
                  </a:lnTo>
                  <a:cubicBezTo>
                    <a:pt x="241" y="1543"/>
                    <a:pt x="2745" y="3536"/>
                    <a:pt x="3073" y="3536"/>
                  </a:cubicBezTo>
                  <a:cubicBezTo>
                    <a:pt x="3084" y="3536"/>
                    <a:pt x="3092" y="3534"/>
                    <a:pt x="3098" y="3530"/>
                  </a:cubicBezTo>
                  <a:cubicBezTo>
                    <a:pt x="3591" y="3193"/>
                    <a:pt x="4121" y="1410"/>
                    <a:pt x="4121" y="1410"/>
                  </a:cubicBez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907;p55">
              <a:extLst>
                <a:ext uri="{FF2B5EF4-FFF2-40B4-BE49-F238E27FC236}">
                  <a16:creationId xmlns:a16="http://schemas.microsoft.com/office/drawing/2014/main" id="{66B7C162-5863-B787-E390-E3D597313E8A}"/>
                </a:ext>
              </a:extLst>
            </p:cNvPr>
            <p:cNvSpPr/>
            <p:nvPr/>
          </p:nvSpPr>
          <p:spPr>
            <a:xfrm>
              <a:off x="2026655" y="1481589"/>
              <a:ext cx="260297" cy="333877"/>
            </a:xfrm>
            <a:custGeom>
              <a:avLst/>
              <a:gdLst/>
              <a:ahLst/>
              <a:cxnLst/>
              <a:rect l="l" t="t" r="r" b="b"/>
              <a:pathLst>
                <a:path w="3014" h="3866" extrusionOk="0">
                  <a:moveTo>
                    <a:pt x="1025" y="0"/>
                  </a:moveTo>
                  <a:lnTo>
                    <a:pt x="158" y="2627"/>
                  </a:lnTo>
                  <a:cubicBezTo>
                    <a:pt x="1" y="3098"/>
                    <a:pt x="266" y="3615"/>
                    <a:pt x="736" y="3772"/>
                  </a:cubicBezTo>
                  <a:lnTo>
                    <a:pt x="881" y="3821"/>
                  </a:lnTo>
                  <a:cubicBezTo>
                    <a:pt x="968" y="3851"/>
                    <a:pt x="1069" y="3865"/>
                    <a:pt x="1175" y="3865"/>
                  </a:cubicBezTo>
                  <a:cubicBezTo>
                    <a:pt x="1535" y="3865"/>
                    <a:pt x="1947" y="3697"/>
                    <a:pt x="2049" y="3398"/>
                  </a:cubicBezTo>
                  <a:lnTo>
                    <a:pt x="3013" y="663"/>
                  </a:lnTo>
                  <a:lnTo>
                    <a:pt x="1025" y="0"/>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908;p55">
              <a:extLst>
                <a:ext uri="{FF2B5EF4-FFF2-40B4-BE49-F238E27FC236}">
                  <a16:creationId xmlns:a16="http://schemas.microsoft.com/office/drawing/2014/main" id="{74E44E8D-CF6F-FAEB-14FC-B894AF000D19}"/>
                </a:ext>
              </a:extLst>
            </p:cNvPr>
            <p:cNvSpPr/>
            <p:nvPr/>
          </p:nvSpPr>
          <p:spPr>
            <a:xfrm>
              <a:off x="2122433" y="1622102"/>
              <a:ext cx="107262" cy="131185"/>
            </a:xfrm>
            <a:custGeom>
              <a:avLst/>
              <a:gdLst/>
              <a:ahLst/>
              <a:cxnLst/>
              <a:rect l="l" t="t" r="r" b="b"/>
              <a:pathLst>
                <a:path w="1242" h="1519" extrusionOk="0">
                  <a:moveTo>
                    <a:pt x="265" y="1"/>
                  </a:moveTo>
                  <a:cubicBezTo>
                    <a:pt x="265" y="1"/>
                    <a:pt x="0" y="952"/>
                    <a:pt x="1025" y="1519"/>
                  </a:cubicBezTo>
                  <a:lnTo>
                    <a:pt x="1242" y="928"/>
                  </a:lnTo>
                  <a:lnTo>
                    <a:pt x="265" y="1"/>
                  </a:lnTo>
                  <a:close/>
                </a:path>
              </a:pathLst>
            </a:custGeom>
            <a:solidFill>
              <a:srgbClr val="F5B9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909;p55">
              <a:extLst>
                <a:ext uri="{FF2B5EF4-FFF2-40B4-BE49-F238E27FC236}">
                  <a16:creationId xmlns:a16="http://schemas.microsoft.com/office/drawing/2014/main" id="{015F731F-6A91-3C1A-DFD6-8591B60BFA9F}"/>
                </a:ext>
              </a:extLst>
            </p:cNvPr>
            <p:cNvSpPr/>
            <p:nvPr/>
          </p:nvSpPr>
          <p:spPr>
            <a:xfrm>
              <a:off x="2004805" y="1288393"/>
              <a:ext cx="354000" cy="337764"/>
            </a:xfrm>
            <a:custGeom>
              <a:avLst/>
              <a:gdLst/>
              <a:ahLst/>
              <a:cxnLst/>
              <a:rect l="l" t="t" r="r" b="b"/>
              <a:pathLst>
                <a:path w="4099" h="3911" extrusionOk="0">
                  <a:moveTo>
                    <a:pt x="2049" y="0"/>
                  </a:moveTo>
                  <a:cubicBezTo>
                    <a:pt x="1042" y="0"/>
                    <a:pt x="188" y="755"/>
                    <a:pt x="97" y="1779"/>
                  </a:cubicBezTo>
                  <a:cubicBezTo>
                    <a:pt x="1" y="2852"/>
                    <a:pt x="784" y="3804"/>
                    <a:pt x="1868" y="3900"/>
                  </a:cubicBezTo>
                  <a:cubicBezTo>
                    <a:pt x="1934" y="3907"/>
                    <a:pt x="2000" y="3910"/>
                    <a:pt x="2065" y="3910"/>
                  </a:cubicBezTo>
                  <a:cubicBezTo>
                    <a:pt x="3055" y="3910"/>
                    <a:pt x="3899" y="3148"/>
                    <a:pt x="4002" y="2141"/>
                  </a:cubicBezTo>
                  <a:cubicBezTo>
                    <a:pt x="4098" y="1056"/>
                    <a:pt x="3303" y="105"/>
                    <a:pt x="2230" y="8"/>
                  </a:cubicBezTo>
                  <a:cubicBezTo>
                    <a:pt x="2169" y="3"/>
                    <a:pt x="2109" y="0"/>
                    <a:pt x="2049" y="0"/>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910;p55">
              <a:extLst>
                <a:ext uri="{FF2B5EF4-FFF2-40B4-BE49-F238E27FC236}">
                  <a16:creationId xmlns:a16="http://schemas.microsoft.com/office/drawing/2014/main" id="{98D287FD-FF15-D336-1F09-99814459FF2C}"/>
                </a:ext>
              </a:extLst>
            </p:cNvPr>
            <p:cNvSpPr/>
            <p:nvPr/>
          </p:nvSpPr>
          <p:spPr>
            <a:xfrm>
              <a:off x="2141173" y="1452398"/>
              <a:ext cx="209256" cy="249329"/>
            </a:xfrm>
            <a:custGeom>
              <a:avLst/>
              <a:gdLst/>
              <a:ahLst/>
              <a:cxnLst/>
              <a:rect l="l" t="t" r="r" b="b"/>
              <a:pathLst>
                <a:path w="2423" h="2887" extrusionOk="0">
                  <a:moveTo>
                    <a:pt x="229" y="1"/>
                  </a:moveTo>
                  <a:lnTo>
                    <a:pt x="48" y="1869"/>
                  </a:lnTo>
                  <a:cubicBezTo>
                    <a:pt x="0" y="2387"/>
                    <a:pt x="374" y="2833"/>
                    <a:pt x="892" y="2881"/>
                  </a:cubicBezTo>
                  <a:cubicBezTo>
                    <a:pt x="929" y="2885"/>
                    <a:pt x="967" y="2886"/>
                    <a:pt x="1004" y="2886"/>
                  </a:cubicBezTo>
                  <a:cubicBezTo>
                    <a:pt x="1656" y="2886"/>
                    <a:pt x="2221" y="2397"/>
                    <a:pt x="2278" y="1725"/>
                  </a:cubicBezTo>
                  <a:lnTo>
                    <a:pt x="2423" y="206"/>
                  </a:lnTo>
                  <a:lnTo>
                    <a:pt x="229" y="1"/>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911;p55">
              <a:extLst>
                <a:ext uri="{FF2B5EF4-FFF2-40B4-BE49-F238E27FC236}">
                  <a16:creationId xmlns:a16="http://schemas.microsoft.com/office/drawing/2014/main" id="{808D017A-49B8-ED3D-B62D-600A8E259751}"/>
                </a:ext>
              </a:extLst>
            </p:cNvPr>
            <p:cNvSpPr/>
            <p:nvPr/>
          </p:nvSpPr>
          <p:spPr>
            <a:xfrm>
              <a:off x="2315973" y="1509743"/>
              <a:ext cx="61317" cy="81181"/>
            </a:xfrm>
            <a:custGeom>
              <a:avLst/>
              <a:gdLst/>
              <a:ahLst/>
              <a:cxnLst/>
              <a:rect l="l" t="t" r="r" b="b"/>
              <a:pathLst>
                <a:path w="710" h="940" extrusionOk="0">
                  <a:moveTo>
                    <a:pt x="290" y="0"/>
                  </a:moveTo>
                  <a:lnTo>
                    <a:pt x="1" y="940"/>
                  </a:lnTo>
                  <a:lnTo>
                    <a:pt x="495" y="892"/>
                  </a:lnTo>
                  <a:cubicBezTo>
                    <a:pt x="501" y="892"/>
                    <a:pt x="507" y="893"/>
                    <a:pt x="513" y="893"/>
                  </a:cubicBezTo>
                  <a:cubicBezTo>
                    <a:pt x="635" y="893"/>
                    <a:pt x="710" y="778"/>
                    <a:pt x="664" y="675"/>
                  </a:cubicBezTo>
                  <a:lnTo>
                    <a:pt x="290" y="0"/>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912;p55">
              <a:extLst>
                <a:ext uri="{FF2B5EF4-FFF2-40B4-BE49-F238E27FC236}">
                  <a16:creationId xmlns:a16="http://schemas.microsoft.com/office/drawing/2014/main" id="{BD286817-C74E-DFA0-FC83-E2088567A8B1}"/>
                </a:ext>
              </a:extLst>
            </p:cNvPr>
            <p:cNvSpPr/>
            <p:nvPr/>
          </p:nvSpPr>
          <p:spPr>
            <a:xfrm>
              <a:off x="1901774" y="1229925"/>
              <a:ext cx="475685" cy="383968"/>
            </a:xfrm>
            <a:custGeom>
              <a:avLst/>
              <a:gdLst/>
              <a:ahLst/>
              <a:cxnLst/>
              <a:rect l="l" t="t" r="r" b="b"/>
              <a:pathLst>
                <a:path w="5508" h="4446" extrusionOk="0">
                  <a:moveTo>
                    <a:pt x="3292" y="1"/>
                  </a:moveTo>
                  <a:cubicBezTo>
                    <a:pt x="2988" y="1"/>
                    <a:pt x="2651" y="68"/>
                    <a:pt x="2278" y="227"/>
                  </a:cubicBezTo>
                  <a:cubicBezTo>
                    <a:pt x="0" y="1203"/>
                    <a:pt x="760" y="3770"/>
                    <a:pt x="760" y="3770"/>
                  </a:cubicBezTo>
                  <a:lnTo>
                    <a:pt x="2507" y="4445"/>
                  </a:lnTo>
                  <a:lnTo>
                    <a:pt x="3350" y="3505"/>
                  </a:lnTo>
                  <a:cubicBezTo>
                    <a:pt x="3350" y="3505"/>
                    <a:pt x="4038" y="2938"/>
                    <a:pt x="3773" y="1915"/>
                  </a:cubicBezTo>
                  <a:lnTo>
                    <a:pt x="3773" y="1915"/>
                  </a:lnTo>
                  <a:cubicBezTo>
                    <a:pt x="3773" y="1915"/>
                    <a:pt x="4204" y="2005"/>
                    <a:pt x="4647" y="2005"/>
                  </a:cubicBezTo>
                  <a:cubicBezTo>
                    <a:pt x="4997" y="2005"/>
                    <a:pt x="5353" y="1948"/>
                    <a:pt x="5508" y="1746"/>
                  </a:cubicBezTo>
                  <a:cubicBezTo>
                    <a:pt x="5508" y="1746"/>
                    <a:pt x="4842" y="1"/>
                    <a:pt x="329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913;p55">
              <a:extLst>
                <a:ext uri="{FF2B5EF4-FFF2-40B4-BE49-F238E27FC236}">
                  <a16:creationId xmlns:a16="http://schemas.microsoft.com/office/drawing/2014/main" id="{F83F7E7A-0F33-5AA0-DF70-77A8F4DBC1F9}"/>
                </a:ext>
              </a:extLst>
            </p:cNvPr>
            <p:cNvSpPr/>
            <p:nvPr/>
          </p:nvSpPr>
          <p:spPr>
            <a:xfrm>
              <a:off x="2105764" y="1481416"/>
              <a:ext cx="96899" cy="93272"/>
            </a:xfrm>
            <a:custGeom>
              <a:avLst/>
              <a:gdLst/>
              <a:ahLst/>
              <a:cxnLst/>
              <a:rect l="l" t="t" r="r" b="b"/>
              <a:pathLst>
                <a:path w="1122" h="1080" extrusionOk="0">
                  <a:moveTo>
                    <a:pt x="570" y="0"/>
                  </a:moveTo>
                  <a:cubicBezTo>
                    <a:pt x="289" y="0"/>
                    <a:pt x="59" y="210"/>
                    <a:pt x="24" y="497"/>
                  </a:cubicBezTo>
                  <a:cubicBezTo>
                    <a:pt x="0" y="786"/>
                    <a:pt x="217" y="1051"/>
                    <a:pt x="519" y="1075"/>
                  </a:cubicBezTo>
                  <a:cubicBezTo>
                    <a:pt x="540" y="1078"/>
                    <a:pt x="561" y="1079"/>
                    <a:pt x="581" y="1079"/>
                  </a:cubicBezTo>
                  <a:cubicBezTo>
                    <a:pt x="845" y="1079"/>
                    <a:pt x="1075" y="872"/>
                    <a:pt x="1097" y="593"/>
                  </a:cubicBezTo>
                  <a:cubicBezTo>
                    <a:pt x="1122" y="304"/>
                    <a:pt x="905" y="39"/>
                    <a:pt x="615" y="2"/>
                  </a:cubicBezTo>
                  <a:cubicBezTo>
                    <a:pt x="600" y="1"/>
                    <a:pt x="585" y="0"/>
                    <a:pt x="570" y="0"/>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914;p55">
              <a:extLst>
                <a:ext uri="{FF2B5EF4-FFF2-40B4-BE49-F238E27FC236}">
                  <a16:creationId xmlns:a16="http://schemas.microsoft.com/office/drawing/2014/main" id="{9F599632-D032-9806-7895-FEE6A632845C}"/>
                </a:ext>
              </a:extLst>
            </p:cNvPr>
            <p:cNvSpPr/>
            <p:nvPr/>
          </p:nvSpPr>
          <p:spPr>
            <a:xfrm>
              <a:off x="2063101" y="1547139"/>
              <a:ext cx="92667" cy="84981"/>
            </a:xfrm>
            <a:custGeom>
              <a:avLst/>
              <a:gdLst/>
              <a:ahLst/>
              <a:cxnLst/>
              <a:rect l="l" t="t" r="r" b="b"/>
              <a:pathLst>
                <a:path w="1073" h="984" extrusionOk="0">
                  <a:moveTo>
                    <a:pt x="36" y="1"/>
                  </a:moveTo>
                  <a:lnTo>
                    <a:pt x="1" y="928"/>
                  </a:lnTo>
                  <a:cubicBezTo>
                    <a:pt x="1" y="928"/>
                    <a:pt x="169" y="984"/>
                    <a:pt x="372" y="984"/>
                  </a:cubicBezTo>
                  <a:cubicBezTo>
                    <a:pt x="662" y="984"/>
                    <a:pt x="1023" y="871"/>
                    <a:pt x="1073" y="326"/>
                  </a:cubicBezTo>
                  <a:lnTo>
                    <a:pt x="1073" y="326"/>
                  </a:lnTo>
                  <a:lnTo>
                    <a:pt x="459" y="374"/>
                  </a:lnTo>
                  <a:lnTo>
                    <a:pt x="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915;p55">
              <a:extLst>
                <a:ext uri="{FF2B5EF4-FFF2-40B4-BE49-F238E27FC236}">
                  <a16:creationId xmlns:a16="http://schemas.microsoft.com/office/drawing/2014/main" id="{732E3953-AA61-80E8-453F-D134883A2D08}"/>
                </a:ext>
              </a:extLst>
            </p:cNvPr>
            <p:cNvSpPr/>
            <p:nvPr/>
          </p:nvSpPr>
          <p:spPr>
            <a:xfrm>
              <a:off x="1751933" y="1712611"/>
              <a:ext cx="530784" cy="888843"/>
            </a:xfrm>
            <a:custGeom>
              <a:avLst/>
              <a:gdLst/>
              <a:ahLst/>
              <a:cxnLst/>
              <a:rect l="l" t="t" r="r" b="b"/>
              <a:pathLst>
                <a:path w="6146" h="10292" extrusionOk="0">
                  <a:moveTo>
                    <a:pt x="3326" y="0"/>
                  </a:moveTo>
                  <a:cubicBezTo>
                    <a:pt x="3326" y="0"/>
                    <a:pt x="1025" y="0"/>
                    <a:pt x="1025" y="2929"/>
                  </a:cubicBezTo>
                  <a:cubicBezTo>
                    <a:pt x="1025" y="6568"/>
                    <a:pt x="0" y="8882"/>
                    <a:pt x="0" y="8882"/>
                  </a:cubicBezTo>
                  <a:cubicBezTo>
                    <a:pt x="1061" y="9846"/>
                    <a:pt x="4121" y="10292"/>
                    <a:pt x="4121" y="10292"/>
                  </a:cubicBezTo>
                  <a:lnTo>
                    <a:pt x="4640" y="7701"/>
                  </a:lnTo>
                  <a:cubicBezTo>
                    <a:pt x="4700" y="7340"/>
                    <a:pt x="4820" y="6990"/>
                    <a:pt x="4978" y="6652"/>
                  </a:cubicBezTo>
                  <a:cubicBezTo>
                    <a:pt x="5363" y="5833"/>
                    <a:pt x="6098" y="4194"/>
                    <a:pt x="6122" y="3532"/>
                  </a:cubicBezTo>
                  <a:cubicBezTo>
                    <a:pt x="6146" y="2627"/>
                    <a:pt x="5929" y="2145"/>
                    <a:pt x="5929" y="2145"/>
                  </a:cubicBezTo>
                  <a:lnTo>
                    <a:pt x="332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916;p55">
              <a:extLst>
                <a:ext uri="{FF2B5EF4-FFF2-40B4-BE49-F238E27FC236}">
                  <a16:creationId xmlns:a16="http://schemas.microsoft.com/office/drawing/2014/main" id="{A6033E20-CC65-6ECD-2A38-509C8D386AE7}"/>
                </a:ext>
              </a:extLst>
            </p:cNvPr>
            <p:cNvSpPr/>
            <p:nvPr/>
          </p:nvSpPr>
          <p:spPr>
            <a:xfrm>
              <a:off x="2039178" y="1712611"/>
              <a:ext cx="224888" cy="185334"/>
            </a:xfrm>
            <a:custGeom>
              <a:avLst/>
              <a:gdLst/>
              <a:ahLst/>
              <a:cxnLst/>
              <a:rect l="l" t="t" r="r" b="b"/>
              <a:pathLst>
                <a:path w="2604" h="2146" extrusionOk="0">
                  <a:moveTo>
                    <a:pt x="0" y="0"/>
                  </a:moveTo>
                  <a:lnTo>
                    <a:pt x="0" y="0"/>
                  </a:lnTo>
                  <a:cubicBezTo>
                    <a:pt x="1194" y="1700"/>
                    <a:pt x="2603" y="2145"/>
                    <a:pt x="2603" y="2145"/>
                  </a:cubicBezTo>
                  <a:cubicBezTo>
                    <a:pt x="2266" y="1242"/>
                    <a:pt x="1422" y="471"/>
                    <a:pt x="1422" y="471"/>
                  </a:cubicBezTo>
                  <a:lnTo>
                    <a:pt x="0" y="0"/>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917;p55">
              <a:extLst>
                <a:ext uri="{FF2B5EF4-FFF2-40B4-BE49-F238E27FC236}">
                  <a16:creationId xmlns:a16="http://schemas.microsoft.com/office/drawing/2014/main" id="{A4A71D18-8787-E3A2-62B0-AD6E1A9DB15E}"/>
                </a:ext>
              </a:extLst>
            </p:cNvPr>
            <p:cNvSpPr/>
            <p:nvPr/>
          </p:nvSpPr>
          <p:spPr>
            <a:xfrm>
              <a:off x="1621870" y="2479693"/>
              <a:ext cx="675441" cy="532857"/>
            </a:xfrm>
            <a:custGeom>
              <a:avLst/>
              <a:gdLst/>
              <a:ahLst/>
              <a:cxnLst/>
              <a:rect l="l" t="t" r="r" b="b"/>
              <a:pathLst>
                <a:path w="7821" h="6170" extrusionOk="0">
                  <a:moveTo>
                    <a:pt x="1506" y="0"/>
                  </a:moveTo>
                  <a:cubicBezTo>
                    <a:pt x="1506" y="0"/>
                    <a:pt x="0" y="1747"/>
                    <a:pt x="1205" y="3627"/>
                  </a:cubicBezTo>
                  <a:cubicBezTo>
                    <a:pt x="2121" y="5073"/>
                    <a:pt x="6484" y="6170"/>
                    <a:pt x="6484" y="6170"/>
                  </a:cubicBezTo>
                  <a:cubicBezTo>
                    <a:pt x="6484" y="6170"/>
                    <a:pt x="7363" y="5423"/>
                    <a:pt x="7821" y="3627"/>
                  </a:cubicBezTo>
                  <a:cubicBezTo>
                    <a:pt x="7821" y="3627"/>
                    <a:pt x="4683" y="1181"/>
                    <a:pt x="2562" y="1181"/>
                  </a:cubicBezTo>
                  <a:cubicBezTo>
                    <a:pt x="2552" y="1181"/>
                    <a:pt x="2541" y="1181"/>
                    <a:pt x="2531" y="1181"/>
                  </a:cubicBezTo>
                  <a:lnTo>
                    <a:pt x="150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918;p55">
              <a:extLst>
                <a:ext uri="{FF2B5EF4-FFF2-40B4-BE49-F238E27FC236}">
                  <a16:creationId xmlns:a16="http://schemas.microsoft.com/office/drawing/2014/main" id="{FBAF2236-A670-5BC1-E560-EAB7EDFAACCC}"/>
                </a:ext>
              </a:extLst>
            </p:cNvPr>
            <p:cNvSpPr/>
            <p:nvPr/>
          </p:nvSpPr>
          <p:spPr>
            <a:xfrm>
              <a:off x="2126578" y="2792848"/>
              <a:ext cx="447617" cy="983583"/>
            </a:xfrm>
            <a:custGeom>
              <a:avLst/>
              <a:gdLst/>
              <a:ahLst/>
              <a:cxnLst/>
              <a:rect l="l" t="t" r="r" b="b"/>
              <a:pathLst>
                <a:path w="5183" h="11389" extrusionOk="0">
                  <a:moveTo>
                    <a:pt x="1977" y="1"/>
                  </a:moveTo>
                  <a:lnTo>
                    <a:pt x="640" y="2544"/>
                  </a:lnTo>
                  <a:lnTo>
                    <a:pt x="2772" y="3062"/>
                  </a:lnTo>
                  <a:lnTo>
                    <a:pt x="0" y="11087"/>
                  </a:lnTo>
                  <a:lnTo>
                    <a:pt x="1133" y="11389"/>
                  </a:lnTo>
                  <a:cubicBezTo>
                    <a:pt x="2676" y="8340"/>
                    <a:pt x="4459" y="4544"/>
                    <a:pt x="5013" y="3146"/>
                  </a:cubicBezTo>
                  <a:cubicBezTo>
                    <a:pt x="5182" y="2724"/>
                    <a:pt x="5086" y="2242"/>
                    <a:pt x="4761" y="1929"/>
                  </a:cubicBezTo>
                  <a:cubicBezTo>
                    <a:pt x="3784" y="965"/>
                    <a:pt x="1977" y="1"/>
                    <a:pt x="1977" y="1"/>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919;p55">
              <a:extLst>
                <a:ext uri="{FF2B5EF4-FFF2-40B4-BE49-F238E27FC236}">
                  <a16:creationId xmlns:a16="http://schemas.microsoft.com/office/drawing/2014/main" id="{9C231D99-B396-CC2E-62FD-A7362164E2A0}"/>
                </a:ext>
              </a:extLst>
            </p:cNvPr>
            <p:cNvSpPr/>
            <p:nvPr/>
          </p:nvSpPr>
          <p:spPr>
            <a:xfrm>
              <a:off x="2223564" y="3057207"/>
              <a:ext cx="142412" cy="423781"/>
            </a:xfrm>
            <a:custGeom>
              <a:avLst/>
              <a:gdLst/>
              <a:ahLst/>
              <a:cxnLst/>
              <a:rect l="l" t="t" r="r" b="b"/>
              <a:pathLst>
                <a:path w="1649" h="4907" extrusionOk="0">
                  <a:moveTo>
                    <a:pt x="1649" y="1"/>
                  </a:moveTo>
                  <a:lnTo>
                    <a:pt x="1649" y="1"/>
                  </a:lnTo>
                  <a:cubicBezTo>
                    <a:pt x="1649" y="1"/>
                    <a:pt x="71" y="447"/>
                    <a:pt x="10" y="3966"/>
                  </a:cubicBezTo>
                  <a:cubicBezTo>
                    <a:pt x="1" y="4635"/>
                    <a:pt x="55" y="4907"/>
                    <a:pt x="148" y="4907"/>
                  </a:cubicBezTo>
                  <a:cubicBezTo>
                    <a:pt x="543" y="4907"/>
                    <a:pt x="1649" y="1"/>
                    <a:pt x="1649" y="1"/>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920;p55">
              <a:extLst>
                <a:ext uri="{FF2B5EF4-FFF2-40B4-BE49-F238E27FC236}">
                  <a16:creationId xmlns:a16="http://schemas.microsoft.com/office/drawing/2014/main" id="{10AF044C-1D52-79D3-5C59-07AD03DF671E}"/>
                </a:ext>
              </a:extLst>
            </p:cNvPr>
            <p:cNvSpPr/>
            <p:nvPr/>
          </p:nvSpPr>
          <p:spPr>
            <a:xfrm>
              <a:off x="1266916" y="3171725"/>
              <a:ext cx="308141" cy="480866"/>
            </a:xfrm>
            <a:custGeom>
              <a:avLst/>
              <a:gdLst/>
              <a:ahLst/>
              <a:cxnLst/>
              <a:rect l="l" t="t" r="r" b="b"/>
              <a:pathLst>
                <a:path w="3568" h="5568" extrusionOk="0">
                  <a:moveTo>
                    <a:pt x="3568" y="0"/>
                  </a:moveTo>
                  <a:lnTo>
                    <a:pt x="3568" y="0"/>
                  </a:lnTo>
                  <a:cubicBezTo>
                    <a:pt x="3568" y="0"/>
                    <a:pt x="1977" y="0"/>
                    <a:pt x="1085" y="1711"/>
                  </a:cubicBezTo>
                  <a:cubicBezTo>
                    <a:pt x="1" y="3832"/>
                    <a:pt x="362" y="5568"/>
                    <a:pt x="362" y="5568"/>
                  </a:cubicBezTo>
                  <a:lnTo>
                    <a:pt x="3568" y="0"/>
                  </a:ln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921;p55">
              <a:extLst>
                <a:ext uri="{FF2B5EF4-FFF2-40B4-BE49-F238E27FC236}">
                  <a16:creationId xmlns:a16="http://schemas.microsoft.com/office/drawing/2014/main" id="{DC8A2DED-56E2-F51D-DB29-3911612CEAE0}"/>
                </a:ext>
              </a:extLst>
            </p:cNvPr>
            <p:cNvSpPr/>
            <p:nvPr/>
          </p:nvSpPr>
          <p:spPr>
            <a:xfrm>
              <a:off x="2103692" y="3708561"/>
              <a:ext cx="423522" cy="163743"/>
            </a:xfrm>
            <a:custGeom>
              <a:avLst/>
              <a:gdLst/>
              <a:ahLst/>
              <a:cxnLst/>
              <a:rect l="l" t="t" r="r" b="b"/>
              <a:pathLst>
                <a:path w="4904" h="1896" extrusionOk="0">
                  <a:moveTo>
                    <a:pt x="1898" y="0"/>
                  </a:moveTo>
                  <a:cubicBezTo>
                    <a:pt x="1838" y="0"/>
                    <a:pt x="1786" y="34"/>
                    <a:pt x="1760" y="87"/>
                  </a:cubicBezTo>
                  <a:cubicBezTo>
                    <a:pt x="1700" y="243"/>
                    <a:pt x="1459" y="497"/>
                    <a:pt x="1049" y="508"/>
                  </a:cubicBezTo>
                  <a:cubicBezTo>
                    <a:pt x="1033" y="509"/>
                    <a:pt x="1017" y="510"/>
                    <a:pt x="1001" y="510"/>
                  </a:cubicBezTo>
                  <a:cubicBezTo>
                    <a:pt x="644" y="510"/>
                    <a:pt x="561" y="251"/>
                    <a:pt x="422" y="135"/>
                  </a:cubicBezTo>
                  <a:cubicBezTo>
                    <a:pt x="395" y="112"/>
                    <a:pt x="361" y="101"/>
                    <a:pt x="327" y="101"/>
                  </a:cubicBezTo>
                  <a:cubicBezTo>
                    <a:pt x="271" y="101"/>
                    <a:pt x="216" y="131"/>
                    <a:pt x="193" y="183"/>
                  </a:cubicBezTo>
                  <a:lnTo>
                    <a:pt x="145" y="304"/>
                  </a:lnTo>
                  <a:cubicBezTo>
                    <a:pt x="133" y="316"/>
                    <a:pt x="133" y="328"/>
                    <a:pt x="133" y="340"/>
                  </a:cubicBezTo>
                  <a:lnTo>
                    <a:pt x="24" y="1268"/>
                  </a:lnTo>
                  <a:cubicBezTo>
                    <a:pt x="0" y="1437"/>
                    <a:pt x="133" y="1593"/>
                    <a:pt x="302" y="1605"/>
                  </a:cubicBezTo>
                  <a:lnTo>
                    <a:pt x="4640" y="1895"/>
                  </a:lnTo>
                  <a:cubicBezTo>
                    <a:pt x="4646" y="1895"/>
                    <a:pt x="4651" y="1895"/>
                    <a:pt x="4656" y="1895"/>
                  </a:cubicBezTo>
                  <a:cubicBezTo>
                    <a:pt x="4804" y="1895"/>
                    <a:pt x="4904" y="1745"/>
                    <a:pt x="4857" y="1605"/>
                  </a:cubicBezTo>
                  <a:cubicBezTo>
                    <a:pt x="4809" y="1448"/>
                    <a:pt x="4688" y="1316"/>
                    <a:pt x="4544" y="1244"/>
                  </a:cubicBezTo>
                  <a:lnTo>
                    <a:pt x="1965" y="15"/>
                  </a:lnTo>
                  <a:cubicBezTo>
                    <a:pt x="1942" y="5"/>
                    <a:pt x="1919" y="0"/>
                    <a:pt x="18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922;p55">
              <a:extLst>
                <a:ext uri="{FF2B5EF4-FFF2-40B4-BE49-F238E27FC236}">
                  <a16:creationId xmlns:a16="http://schemas.microsoft.com/office/drawing/2014/main" id="{5FB3A6A8-8F99-2CE5-A2EC-2E5FDAC03E2D}"/>
                </a:ext>
              </a:extLst>
            </p:cNvPr>
            <p:cNvSpPr/>
            <p:nvPr/>
          </p:nvSpPr>
          <p:spPr>
            <a:xfrm>
              <a:off x="1062925" y="3676089"/>
              <a:ext cx="273855" cy="396231"/>
            </a:xfrm>
            <a:custGeom>
              <a:avLst/>
              <a:gdLst/>
              <a:ahLst/>
              <a:cxnLst/>
              <a:rect l="l" t="t" r="r" b="b"/>
              <a:pathLst>
                <a:path w="3171" h="4588" extrusionOk="0">
                  <a:moveTo>
                    <a:pt x="1147" y="0"/>
                  </a:moveTo>
                  <a:cubicBezTo>
                    <a:pt x="1135" y="0"/>
                    <a:pt x="1122" y="2"/>
                    <a:pt x="1109" y="5"/>
                  </a:cubicBezTo>
                  <a:lnTo>
                    <a:pt x="989" y="53"/>
                  </a:lnTo>
                  <a:cubicBezTo>
                    <a:pt x="977" y="53"/>
                    <a:pt x="965" y="53"/>
                    <a:pt x="953" y="65"/>
                  </a:cubicBezTo>
                  <a:lnTo>
                    <a:pt x="182" y="584"/>
                  </a:lnTo>
                  <a:cubicBezTo>
                    <a:pt x="36" y="680"/>
                    <a:pt x="1" y="873"/>
                    <a:pt x="110" y="1005"/>
                  </a:cubicBezTo>
                  <a:lnTo>
                    <a:pt x="2689" y="4499"/>
                  </a:lnTo>
                  <a:cubicBezTo>
                    <a:pt x="2735" y="4557"/>
                    <a:pt x="2802" y="4587"/>
                    <a:pt x="2870" y="4587"/>
                  </a:cubicBezTo>
                  <a:cubicBezTo>
                    <a:pt x="2944" y="4587"/>
                    <a:pt x="3018" y="4551"/>
                    <a:pt x="3062" y="4475"/>
                  </a:cubicBezTo>
                  <a:cubicBezTo>
                    <a:pt x="3146" y="4331"/>
                    <a:pt x="3171" y="4162"/>
                    <a:pt x="3122" y="4006"/>
                  </a:cubicBezTo>
                  <a:lnTo>
                    <a:pt x="2387" y="1246"/>
                  </a:lnTo>
                  <a:cubicBezTo>
                    <a:pt x="2367" y="1177"/>
                    <a:pt x="2306" y="1132"/>
                    <a:pt x="2238" y="1132"/>
                  </a:cubicBezTo>
                  <a:cubicBezTo>
                    <a:pt x="2224" y="1132"/>
                    <a:pt x="2209" y="1134"/>
                    <a:pt x="2194" y="1138"/>
                  </a:cubicBezTo>
                  <a:cubicBezTo>
                    <a:pt x="2153" y="1151"/>
                    <a:pt x="2098" y="1159"/>
                    <a:pt x="2036" y="1159"/>
                  </a:cubicBezTo>
                  <a:cubicBezTo>
                    <a:pt x="1862" y="1159"/>
                    <a:pt x="1624" y="1094"/>
                    <a:pt x="1411" y="873"/>
                  </a:cubicBezTo>
                  <a:cubicBezTo>
                    <a:pt x="1146" y="584"/>
                    <a:pt x="1302" y="343"/>
                    <a:pt x="1302" y="150"/>
                  </a:cubicBezTo>
                  <a:cubicBezTo>
                    <a:pt x="1302" y="66"/>
                    <a:pt x="1230" y="0"/>
                    <a:pt x="11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923;p55">
              <a:extLst>
                <a:ext uri="{FF2B5EF4-FFF2-40B4-BE49-F238E27FC236}">
                  <a16:creationId xmlns:a16="http://schemas.microsoft.com/office/drawing/2014/main" id="{C942F9C3-2B93-8D5D-429E-D463648D7D40}"/>
                </a:ext>
              </a:extLst>
            </p:cNvPr>
            <p:cNvSpPr/>
            <p:nvPr/>
          </p:nvSpPr>
          <p:spPr>
            <a:xfrm>
              <a:off x="1840110" y="1742839"/>
              <a:ext cx="304255" cy="310473"/>
            </a:xfrm>
            <a:custGeom>
              <a:avLst/>
              <a:gdLst/>
              <a:ahLst/>
              <a:cxnLst/>
              <a:rect l="l" t="t" r="r" b="b"/>
              <a:pathLst>
                <a:path w="3523" h="3595" extrusionOk="0">
                  <a:moveTo>
                    <a:pt x="1630" y="0"/>
                  </a:moveTo>
                  <a:lnTo>
                    <a:pt x="655" y="1663"/>
                  </a:lnTo>
                  <a:cubicBezTo>
                    <a:pt x="1" y="3012"/>
                    <a:pt x="620" y="3594"/>
                    <a:pt x="1357" y="3594"/>
                  </a:cubicBezTo>
                  <a:cubicBezTo>
                    <a:pt x="1911" y="3594"/>
                    <a:pt x="2531" y="3266"/>
                    <a:pt x="2727" y="2687"/>
                  </a:cubicBezTo>
                  <a:cubicBezTo>
                    <a:pt x="3523" y="325"/>
                    <a:pt x="1630" y="0"/>
                    <a:pt x="1630" y="0"/>
                  </a:cubicBezTo>
                  <a:close/>
                </a:path>
              </a:pathLst>
            </a:custGeom>
            <a:solidFill>
              <a:srgbClr val="F5B9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924;p55">
              <a:extLst>
                <a:ext uri="{FF2B5EF4-FFF2-40B4-BE49-F238E27FC236}">
                  <a16:creationId xmlns:a16="http://schemas.microsoft.com/office/drawing/2014/main" id="{04C0393A-31C6-513D-8EAB-A8BABDC9C53C}"/>
                </a:ext>
              </a:extLst>
            </p:cNvPr>
            <p:cNvSpPr/>
            <p:nvPr/>
          </p:nvSpPr>
          <p:spPr>
            <a:xfrm>
              <a:off x="1409588" y="1740334"/>
              <a:ext cx="656700" cy="701954"/>
            </a:xfrm>
            <a:custGeom>
              <a:avLst/>
              <a:gdLst/>
              <a:ahLst/>
              <a:cxnLst/>
              <a:rect l="l" t="t" r="r" b="b"/>
              <a:pathLst>
                <a:path w="7604" h="8128" extrusionOk="0">
                  <a:moveTo>
                    <a:pt x="6326" y="0"/>
                  </a:moveTo>
                  <a:cubicBezTo>
                    <a:pt x="5434" y="0"/>
                    <a:pt x="4868" y="884"/>
                    <a:pt x="4868" y="884"/>
                  </a:cubicBezTo>
                  <a:cubicBezTo>
                    <a:pt x="1952" y="945"/>
                    <a:pt x="0" y="2668"/>
                    <a:pt x="0" y="2668"/>
                  </a:cubicBezTo>
                  <a:cubicBezTo>
                    <a:pt x="434" y="4620"/>
                    <a:pt x="3591" y="8127"/>
                    <a:pt x="3591" y="8127"/>
                  </a:cubicBezTo>
                  <a:lnTo>
                    <a:pt x="4374" y="7332"/>
                  </a:lnTo>
                  <a:lnTo>
                    <a:pt x="2012" y="3187"/>
                  </a:lnTo>
                  <a:lnTo>
                    <a:pt x="2012" y="3187"/>
                  </a:lnTo>
                  <a:cubicBezTo>
                    <a:pt x="2012" y="3187"/>
                    <a:pt x="2041" y="3187"/>
                    <a:pt x="2096" y="3187"/>
                  </a:cubicBezTo>
                  <a:cubicBezTo>
                    <a:pt x="2565" y="3187"/>
                    <a:pt x="4897" y="3158"/>
                    <a:pt x="6387" y="2608"/>
                  </a:cubicBezTo>
                  <a:cubicBezTo>
                    <a:pt x="7338" y="2258"/>
                    <a:pt x="7579" y="1752"/>
                    <a:pt x="7592" y="1246"/>
                  </a:cubicBezTo>
                  <a:cubicBezTo>
                    <a:pt x="7603" y="801"/>
                    <a:pt x="7387" y="367"/>
                    <a:pt x="6989" y="161"/>
                  </a:cubicBezTo>
                  <a:cubicBezTo>
                    <a:pt x="6753" y="47"/>
                    <a:pt x="6531" y="0"/>
                    <a:pt x="6326" y="0"/>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925;p55">
              <a:extLst>
                <a:ext uri="{FF2B5EF4-FFF2-40B4-BE49-F238E27FC236}">
                  <a16:creationId xmlns:a16="http://schemas.microsoft.com/office/drawing/2014/main" id="{BD29B9EC-F2B9-2A01-2023-210F0272C247}"/>
                </a:ext>
              </a:extLst>
            </p:cNvPr>
            <p:cNvSpPr/>
            <p:nvPr/>
          </p:nvSpPr>
          <p:spPr>
            <a:xfrm>
              <a:off x="1713415" y="2331839"/>
              <a:ext cx="186370" cy="183348"/>
            </a:xfrm>
            <a:custGeom>
              <a:avLst/>
              <a:gdLst/>
              <a:ahLst/>
              <a:cxnLst/>
              <a:rect l="l" t="t" r="r" b="b"/>
              <a:pathLst>
                <a:path w="2158" h="2123" extrusionOk="0">
                  <a:moveTo>
                    <a:pt x="1092" y="0"/>
                  </a:moveTo>
                  <a:cubicBezTo>
                    <a:pt x="1078" y="0"/>
                    <a:pt x="1063" y="0"/>
                    <a:pt x="1049" y="1"/>
                  </a:cubicBezTo>
                  <a:cubicBezTo>
                    <a:pt x="470" y="13"/>
                    <a:pt x="1" y="507"/>
                    <a:pt x="25" y="1097"/>
                  </a:cubicBezTo>
                  <a:cubicBezTo>
                    <a:pt x="36" y="1668"/>
                    <a:pt x="519" y="2122"/>
                    <a:pt x="1088" y="2122"/>
                  </a:cubicBezTo>
                  <a:cubicBezTo>
                    <a:pt x="1095" y="2122"/>
                    <a:pt x="1102" y="2122"/>
                    <a:pt x="1109" y="2122"/>
                  </a:cubicBezTo>
                  <a:cubicBezTo>
                    <a:pt x="1699" y="2109"/>
                    <a:pt x="2157" y="1616"/>
                    <a:pt x="2146" y="1025"/>
                  </a:cubicBezTo>
                  <a:cubicBezTo>
                    <a:pt x="2122" y="461"/>
                    <a:pt x="1663" y="0"/>
                    <a:pt x="1092" y="0"/>
                  </a:cubicBezTo>
                  <a:close/>
                </a:path>
              </a:pathLst>
            </a:custGeom>
            <a:solidFill>
              <a:srgbClr val="F6C4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926;p55">
              <a:extLst>
                <a:ext uri="{FF2B5EF4-FFF2-40B4-BE49-F238E27FC236}">
                  <a16:creationId xmlns:a16="http://schemas.microsoft.com/office/drawing/2014/main" id="{73F7CB41-BF40-0A50-E85C-5272E67328A1}"/>
                </a:ext>
              </a:extLst>
            </p:cNvPr>
            <p:cNvSpPr/>
            <p:nvPr/>
          </p:nvSpPr>
          <p:spPr>
            <a:xfrm>
              <a:off x="2016292" y="1712611"/>
              <a:ext cx="221779" cy="217633"/>
            </a:xfrm>
            <a:custGeom>
              <a:avLst/>
              <a:gdLst/>
              <a:ahLst/>
              <a:cxnLst/>
              <a:rect l="l" t="t" r="r" b="b"/>
              <a:pathLst>
                <a:path w="2568" h="2520" extrusionOk="0">
                  <a:moveTo>
                    <a:pt x="265" y="0"/>
                  </a:moveTo>
                  <a:lnTo>
                    <a:pt x="0" y="217"/>
                  </a:lnTo>
                  <a:lnTo>
                    <a:pt x="856" y="1097"/>
                  </a:lnTo>
                  <a:lnTo>
                    <a:pt x="1459" y="2519"/>
                  </a:lnTo>
                  <a:cubicBezTo>
                    <a:pt x="1459" y="2519"/>
                    <a:pt x="2567" y="2025"/>
                    <a:pt x="2133" y="1784"/>
                  </a:cubicBezTo>
                  <a:cubicBezTo>
                    <a:pt x="1711" y="1555"/>
                    <a:pt x="1459" y="1181"/>
                    <a:pt x="1459" y="1181"/>
                  </a:cubicBezTo>
                  <a:cubicBezTo>
                    <a:pt x="639" y="121"/>
                    <a:pt x="265" y="0"/>
                    <a:pt x="26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927;p55">
              <a:extLst>
                <a:ext uri="{FF2B5EF4-FFF2-40B4-BE49-F238E27FC236}">
                  <a16:creationId xmlns:a16="http://schemas.microsoft.com/office/drawing/2014/main" id="{136C7D9F-41C5-A985-4800-A5D406D4E759}"/>
                </a:ext>
              </a:extLst>
            </p:cNvPr>
            <p:cNvSpPr/>
            <p:nvPr/>
          </p:nvSpPr>
          <p:spPr>
            <a:xfrm>
              <a:off x="1953765" y="1253330"/>
              <a:ext cx="377922" cy="229379"/>
            </a:xfrm>
            <a:custGeom>
              <a:avLst/>
              <a:gdLst/>
              <a:ahLst/>
              <a:cxnLst/>
              <a:rect l="l" t="t" r="r" b="b"/>
              <a:pathLst>
                <a:path w="4376" h="2656" extrusionOk="0">
                  <a:moveTo>
                    <a:pt x="2596" y="1"/>
                  </a:moveTo>
                  <a:cubicBezTo>
                    <a:pt x="2426" y="1"/>
                    <a:pt x="2241" y="17"/>
                    <a:pt x="2038" y="53"/>
                  </a:cubicBezTo>
                  <a:cubicBezTo>
                    <a:pt x="1" y="414"/>
                    <a:pt x="592" y="2656"/>
                    <a:pt x="592" y="2656"/>
                  </a:cubicBezTo>
                  <a:cubicBezTo>
                    <a:pt x="3388" y="2523"/>
                    <a:pt x="4376" y="1342"/>
                    <a:pt x="4376" y="1342"/>
                  </a:cubicBezTo>
                  <a:cubicBezTo>
                    <a:pt x="4376" y="1342"/>
                    <a:pt x="4141" y="1"/>
                    <a:pt x="2596"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928;p55">
              <a:extLst>
                <a:ext uri="{FF2B5EF4-FFF2-40B4-BE49-F238E27FC236}">
                  <a16:creationId xmlns:a16="http://schemas.microsoft.com/office/drawing/2014/main" id="{D780F007-199D-8925-A5D7-92D3ABF2DD14}"/>
                </a:ext>
              </a:extLst>
            </p:cNvPr>
            <p:cNvSpPr/>
            <p:nvPr/>
          </p:nvSpPr>
          <p:spPr>
            <a:xfrm>
              <a:off x="2124505" y="1369143"/>
              <a:ext cx="360132" cy="99058"/>
            </a:xfrm>
            <a:custGeom>
              <a:avLst/>
              <a:gdLst/>
              <a:ahLst/>
              <a:cxnLst/>
              <a:rect l="l" t="t" r="r" b="b"/>
              <a:pathLst>
                <a:path w="4170" h="1147" extrusionOk="0">
                  <a:moveTo>
                    <a:pt x="2399" y="1"/>
                  </a:moveTo>
                  <a:cubicBezTo>
                    <a:pt x="2399" y="1"/>
                    <a:pt x="1952" y="423"/>
                    <a:pt x="0" y="1146"/>
                  </a:cubicBezTo>
                  <a:lnTo>
                    <a:pt x="2820" y="1013"/>
                  </a:lnTo>
                  <a:cubicBezTo>
                    <a:pt x="3122" y="1013"/>
                    <a:pt x="3411" y="868"/>
                    <a:pt x="3604" y="627"/>
                  </a:cubicBezTo>
                  <a:cubicBezTo>
                    <a:pt x="3773" y="435"/>
                    <a:pt x="3953" y="278"/>
                    <a:pt x="4097" y="158"/>
                  </a:cubicBezTo>
                  <a:cubicBezTo>
                    <a:pt x="4170" y="110"/>
                    <a:pt x="4134" y="1"/>
                    <a:pt x="4038"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86"/>
        <p:cNvGrpSpPr/>
        <p:nvPr/>
      </p:nvGrpSpPr>
      <p:grpSpPr>
        <a:xfrm>
          <a:off x="0" y="0"/>
          <a:ext cx="0" cy="0"/>
          <a:chOff x="0" y="0"/>
          <a:chExt cx="0" cy="0"/>
        </a:xfrm>
      </p:grpSpPr>
      <p:sp>
        <p:nvSpPr>
          <p:cNvPr id="887" name="Google Shape;887;p55"/>
          <p:cNvSpPr/>
          <p:nvPr/>
        </p:nvSpPr>
        <p:spPr>
          <a:xfrm rot="8099982" flipH="1">
            <a:off x="483760" y="2103366"/>
            <a:ext cx="1925052" cy="1516957"/>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892" name="Google Shape;892;p55"/>
          <p:cNvSpPr txBox="1">
            <a:spLocks noGrp="1"/>
          </p:cNvSpPr>
          <p:nvPr>
            <p:ph type="subTitle" idx="4"/>
          </p:nvPr>
        </p:nvSpPr>
        <p:spPr>
          <a:xfrm>
            <a:off x="865814" y="1462028"/>
            <a:ext cx="2996174" cy="3300471"/>
          </a:xfrm>
          <a:prstGeom prst="rect">
            <a:avLst/>
          </a:prstGeom>
        </p:spPr>
        <p:txBody>
          <a:bodyPr spcFirstLastPara="1" wrap="square" lIns="91425" tIns="91425" rIns="91425" bIns="91425" anchor="ctr" anchorCtr="0">
            <a:noAutofit/>
          </a:bodyPr>
          <a:lstStyle/>
          <a:p>
            <a:pPr marL="342900" indent="-342900" algn="just">
              <a:spcBef>
                <a:spcPts val="600"/>
              </a:spcBef>
              <a:spcAft>
                <a:spcPts val="600"/>
              </a:spcAft>
              <a:buFont typeface="+mj-lt"/>
              <a:buAutoNum type="arabicPeriod"/>
            </a:pPr>
            <a:r>
              <a:rPr lang="zh-CN" altLang="en-US">
                <a:latin typeface="幼圆" panose="02010509060101010101" pitchFamily="49" charset="-122"/>
                <a:ea typeface="幼圆" panose="02010509060101010101" pitchFamily="49" charset="-122"/>
              </a:rPr>
              <a:t>作业发布后，我们展开了讨论，首先分成了三组，组内再进行工作量的分配</a:t>
            </a:r>
            <a:endParaRPr lang="en-US" altLang="zh-CN">
              <a:latin typeface="幼圆" panose="02010509060101010101" pitchFamily="49" charset="-122"/>
              <a:ea typeface="幼圆" panose="02010509060101010101" pitchFamily="49" charset="-122"/>
            </a:endParaRPr>
          </a:p>
          <a:p>
            <a:pPr marL="800100" lvl="1" indent="-342900" algn="just">
              <a:spcBef>
                <a:spcPts val="600"/>
              </a:spcBef>
              <a:spcAft>
                <a:spcPts val="600"/>
              </a:spcAft>
              <a:buFont typeface="+mj-lt"/>
              <a:buAutoNum type="arabicPeriod"/>
            </a:pPr>
            <a:r>
              <a:rPr lang="zh-CN" altLang="en-US">
                <a:latin typeface="幼圆" panose="02010509060101010101" pitchFamily="49" charset="-122"/>
                <a:ea typeface="幼圆" panose="02010509060101010101" pitchFamily="49" charset="-122"/>
              </a:rPr>
              <a:t>一组负责</a:t>
            </a:r>
            <a:r>
              <a:rPr lang="zh-CN" altLang="en-US" b="1">
                <a:latin typeface="幼圆" panose="02010509060101010101" pitchFamily="49" charset="-122"/>
                <a:ea typeface="幼圆" panose="02010509060101010101" pitchFamily="49" charset="-122"/>
              </a:rPr>
              <a:t>前台原型设计</a:t>
            </a:r>
            <a:endParaRPr lang="en-US" altLang="zh-CN">
              <a:latin typeface="幼圆" panose="02010509060101010101" pitchFamily="49" charset="-122"/>
              <a:ea typeface="幼圆" panose="02010509060101010101" pitchFamily="49" charset="-122"/>
            </a:endParaRPr>
          </a:p>
          <a:p>
            <a:pPr marL="800100" lvl="1" indent="-342900" algn="just">
              <a:spcBef>
                <a:spcPts val="600"/>
              </a:spcBef>
              <a:spcAft>
                <a:spcPts val="600"/>
              </a:spcAft>
              <a:buFont typeface="+mj-lt"/>
              <a:buAutoNum type="arabicPeriod"/>
            </a:pPr>
            <a:r>
              <a:rPr lang="zh-CN" altLang="en-US">
                <a:latin typeface="幼圆" panose="02010509060101010101" pitchFamily="49" charset="-122"/>
                <a:ea typeface="幼圆" panose="02010509060101010101" pitchFamily="49" charset="-122"/>
              </a:rPr>
              <a:t>一组负责</a:t>
            </a:r>
            <a:r>
              <a:rPr lang="zh-CN" altLang="en-US" b="1">
                <a:latin typeface="幼圆" panose="02010509060101010101" pitchFamily="49" charset="-122"/>
                <a:ea typeface="幼圆" panose="02010509060101010101" pitchFamily="49" charset="-122"/>
              </a:rPr>
              <a:t>后台原型设计</a:t>
            </a:r>
            <a:endParaRPr lang="en-US" altLang="zh-CN">
              <a:latin typeface="幼圆" panose="02010509060101010101" pitchFamily="49" charset="-122"/>
              <a:ea typeface="幼圆" panose="02010509060101010101" pitchFamily="49" charset="-122"/>
            </a:endParaRPr>
          </a:p>
          <a:p>
            <a:pPr marL="800100" lvl="1" indent="-342900" algn="just">
              <a:spcBef>
                <a:spcPts val="600"/>
              </a:spcBef>
              <a:spcAft>
                <a:spcPts val="600"/>
              </a:spcAft>
              <a:buFont typeface="+mj-lt"/>
              <a:buAutoNum type="arabicPeriod"/>
            </a:pPr>
            <a:r>
              <a:rPr lang="zh-CN" altLang="en-US">
                <a:latin typeface="幼圆" panose="02010509060101010101" pitchFamily="49" charset="-122"/>
                <a:ea typeface="幼圆" panose="02010509060101010101" pitchFamily="49" charset="-122"/>
              </a:rPr>
              <a:t>一组负责</a:t>
            </a:r>
            <a:r>
              <a:rPr lang="zh-CN" altLang="en-US" b="1">
                <a:latin typeface="幼圆" panose="02010509060101010101" pitchFamily="49" charset="-122"/>
                <a:ea typeface="幼圆" panose="02010509060101010101" pitchFamily="49" charset="-122"/>
              </a:rPr>
              <a:t>需求规格说明书</a:t>
            </a:r>
            <a:endParaRPr lang="en-US" altLang="zh-CN">
              <a:latin typeface="幼圆" panose="02010509060101010101" pitchFamily="49" charset="-122"/>
              <a:ea typeface="幼圆" panose="02010509060101010101" pitchFamily="49" charset="-122"/>
            </a:endParaRPr>
          </a:p>
          <a:p>
            <a:pPr marL="342900" indent="-342900" algn="just">
              <a:spcBef>
                <a:spcPts val="600"/>
              </a:spcBef>
              <a:spcAft>
                <a:spcPts val="600"/>
              </a:spcAft>
              <a:buFont typeface="+mj-lt"/>
              <a:buAutoNum type="arabicPeriod"/>
            </a:pPr>
            <a:r>
              <a:rPr lang="zh-CN" altLang="en-US">
                <a:latin typeface="幼圆" panose="02010509060101010101" pitchFamily="49" charset="-122"/>
                <a:ea typeface="幼圆" panose="02010509060101010101" pitchFamily="49" charset="-122"/>
              </a:rPr>
              <a:t>两份 </a:t>
            </a:r>
            <a:r>
              <a:rPr lang="en-US" altLang="zh-CN">
                <a:latin typeface="幼圆" panose="02010509060101010101" pitchFamily="49" charset="-122"/>
                <a:ea typeface="幼圆" panose="02010509060101010101" pitchFamily="49" charset="-122"/>
              </a:rPr>
              <a:t>PPT </a:t>
            </a:r>
            <a:r>
              <a:rPr lang="zh-CN" altLang="en-US">
                <a:latin typeface="幼圆" panose="02010509060101010101" pitchFamily="49" charset="-122"/>
                <a:ea typeface="幼圆" panose="02010509060101010101" pitchFamily="49" charset="-122"/>
              </a:rPr>
              <a:t>与博客再分配给个人</a:t>
            </a:r>
          </a:p>
        </p:txBody>
      </p:sp>
      <p:sp>
        <p:nvSpPr>
          <p:cNvPr id="897" name="Google Shape;897;p55"/>
          <p:cNvSpPr/>
          <p:nvPr/>
        </p:nvSpPr>
        <p:spPr>
          <a:xfrm>
            <a:off x="229352" y="1644909"/>
            <a:ext cx="743142" cy="698301"/>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blipFill rotWithShape="1">
            <a:blip r:embed="rId4"/>
            <a:stretch>
              <a:fillRect/>
            </a:stretch>
          </a:blip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579" name="Google Shape;579;p47"/>
          <p:cNvSpPr txBox="1"/>
          <p:nvPr>
            <p:custDataLst>
              <p:tags r:id="rId1"/>
            </p:custDataLst>
          </p:nvPr>
        </p:nvSpPr>
        <p:spPr>
          <a:xfrm>
            <a:off x="528171" y="542361"/>
            <a:ext cx="4860925" cy="732155"/>
          </a:xfrm>
          <a:prstGeom prst="rect">
            <a:avLst/>
          </a:prstGeom>
          <a:noFill/>
          <a:ln>
            <a:noFill/>
          </a:ln>
        </p:spPr>
        <p:txBody>
          <a:bodyPr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1pPr>
            <a:lvl2pPr marR="0" lvl="1"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2pPr>
            <a:lvl3pPr marR="0" lvl="2"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3pPr>
            <a:lvl4pPr marR="0" lvl="3"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4pPr>
            <a:lvl5pPr marR="0" lvl="4"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5pPr>
            <a:lvl6pPr marR="0" lvl="5"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6pPr>
            <a:lvl7pPr marR="0" lvl="6"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7pPr>
            <a:lvl8pPr marR="0" lvl="7"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8pPr>
            <a:lvl9pPr marR="0" lvl="8"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9pPr>
          </a:lstStyle>
          <a:p>
            <a:pPr marL="0" lvl="0" indent="0" algn="l" rtl="0">
              <a:spcBef>
                <a:spcPts val="0"/>
              </a:spcBef>
              <a:spcAft>
                <a:spcPts val="0"/>
              </a:spcAft>
              <a:buNone/>
            </a:pPr>
            <a:r>
              <a:rPr lang="en-US" altLang="en-GB">
                <a:latin typeface="幼圆" panose="02010509060101010101" pitchFamily="49" charset="-122"/>
                <a:ea typeface="幼圆" panose="02010509060101010101" pitchFamily="49" charset="-122"/>
              </a:rPr>
              <a:t>1、</a:t>
            </a:r>
            <a:r>
              <a:rPr lang="zh-CN" altLang="en-US">
                <a:latin typeface="幼圆" panose="02010509060101010101" pitchFamily="49" charset="-122"/>
                <a:ea typeface="幼圆" panose="02010509060101010101" pitchFamily="49" charset="-122"/>
              </a:rPr>
              <a:t>团队协作方式</a:t>
            </a:r>
            <a:endParaRPr lang="en-US" altLang="en-GB">
              <a:latin typeface="幼圆" panose="02010509060101010101" pitchFamily="49" charset="-122"/>
              <a:ea typeface="幼圆" panose="02010509060101010101" pitchFamily="49" charset="-122"/>
            </a:endParaRPr>
          </a:p>
        </p:txBody>
      </p:sp>
      <p:pic>
        <p:nvPicPr>
          <p:cNvPr id="1026" name="Picture 2">
            <a:extLst>
              <a:ext uri="{FF2B5EF4-FFF2-40B4-BE49-F238E27FC236}">
                <a16:creationId xmlns:a16="http://schemas.microsoft.com/office/drawing/2014/main" id="{846756D6-6DEE-2B28-15E6-6556B53CA14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8668" y="0"/>
            <a:ext cx="57658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2163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1" name="Google Shape;521;p45"/>
          <p:cNvSpPr txBox="1">
            <a:spLocks noGrp="1"/>
          </p:cNvSpPr>
          <p:nvPr>
            <p:ph type="title"/>
          </p:nvPr>
        </p:nvSpPr>
        <p:spPr>
          <a:xfrm>
            <a:off x="720000" y="1604312"/>
            <a:ext cx="5067600" cy="1468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zh-CN" altLang="en-US" b="1">
                <a:latin typeface="幼圆" panose="02010509060101010101" charset="-122"/>
                <a:ea typeface="幼圆" panose="02010509060101010101" charset="-122"/>
              </a:rPr>
              <a:t>引言</a:t>
            </a:r>
            <a:endParaRPr lang="zh-CN" altLang="en-GB" b="1">
              <a:latin typeface="幼圆" panose="02010509060101010101" charset="-122"/>
              <a:ea typeface="幼圆" panose="02010509060101010101" charset="-122"/>
            </a:endParaRPr>
          </a:p>
        </p:txBody>
      </p:sp>
      <p:sp>
        <p:nvSpPr>
          <p:cNvPr id="522" name="Google Shape;522;p45"/>
          <p:cNvSpPr txBox="1">
            <a:spLocks noGrp="1"/>
          </p:cNvSpPr>
          <p:nvPr>
            <p:ph type="title" idx="2"/>
          </p:nvPr>
        </p:nvSpPr>
        <p:spPr>
          <a:xfrm>
            <a:off x="720090" y="740410"/>
            <a:ext cx="1956435" cy="77787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GB"/>
              <a:t>01.</a:t>
            </a:r>
          </a:p>
        </p:txBody>
      </p:sp>
      <p:grpSp>
        <p:nvGrpSpPr>
          <p:cNvPr id="3828" name="Google Shape;3828;p81"/>
          <p:cNvGrpSpPr/>
          <p:nvPr/>
        </p:nvGrpSpPr>
        <p:grpSpPr>
          <a:xfrm>
            <a:off x="5676900" y="740410"/>
            <a:ext cx="2640330" cy="3734435"/>
            <a:chOff x="1375100" y="4428200"/>
            <a:chExt cx="631725" cy="1000725"/>
          </a:xfrm>
        </p:grpSpPr>
        <p:sp>
          <p:nvSpPr>
            <p:cNvPr id="3829" name="Google Shape;3829;p81"/>
            <p:cNvSpPr/>
            <p:nvPr>
              <p:custDataLst>
                <p:tags r:id="rId1"/>
              </p:custDataLst>
            </p:nvPr>
          </p:nvSpPr>
          <p:spPr>
            <a:xfrm>
              <a:off x="1375100" y="5027900"/>
              <a:ext cx="124175" cy="142350"/>
            </a:xfrm>
            <a:custGeom>
              <a:avLst/>
              <a:gdLst/>
              <a:ahLst/>
              <a:cxnLst/>
              <a:rect l="l" t="t" r="r" b="b"/>
              <a:pathLst>
                <a:path w="4967" h="5694" extrusionOk="0">
                  <a:moveTo>
                    <a:pt x="3331" y="0"/>
                  </a:moveTo>
                  <a:cubicBezTo>
                    <a:pt x="3271" y="0"/>
                    <a:pt x="3207" y="25"/>
                    <a:pt x="3135" y="79"/>
                  </a:cubicBezTo>
                  <a:cubicBezTo>
                    <a:pt x="2812" y="332"/>
                    <a:pt x="1924" y="1761"/>
                    <a:pt x="1499" y="2048"/>
                  </a:cubicBezTo>
                  <a:cubicBezTo>
                    <a:pt x="1061" y="2325"/>
                    <a:pt x="1" y="3904"/>
                    <a:pt x="104" y="4722"/>
                  </a:cubicBezTo>
                  <a:cubicBezTo>
                    <a:pt x="180" y="5322"/>
                    <a:pt x="300" y="5693"/>
                    <a:pt x="499" y="5693"/>
                  </a:cubicBezTo>
                  <a:cubicBezTo>
                    <a:pt x="572" y="5693"/>
                    <a:pt x="654" y="5644"/>
                    <a:pt x="749" y="5540"/>
                  </a:cubicBezTo>
                  <a:cubicBezTo>
                    <a:pt x="1107" y="5148"/>
                    <a:pt x="2316" y="3351"/>
                    <a:pt x="2927" y="3190"/>
                  </a:cubicBezTo>
                  <a:cubicBezTo>
                    <a:pt x="3127" y="3136"/>
                    <a:pt x="3387" y="3118"/>
                    <a:pt x="3645" y="3118"/>
                  </a:cubicBezTo>
                  <a:cubicBezTo>
                    <a:pt x="4160" y="3118"/>
                    <a:pt x="4667" y="3190"/>
                    <a:pt x="4667" y="3190"/>
                  </a:cubicBezTo>
                  <a:lnTo>
                    <a:pt x="4966" y="2048"/>
                  </a:lnTo>
                  <a:cubicBezTo>
                    <a:pt x="4966" y="2048"/>
                    <a:pt x="4068" y="1116"/>
                    <a:pt x="3849" y="655"/>
                  </a:cubicBezTo>
                  <a:cubicBezTo>
                    <a:pt x="3688" y="296"/>
                    <a:pt x="3541" y="0"/>
                    <a:pt x="3331" y="0"/>
                  </a:cubicBezTo>
                  <a:close/>
                </a:path>
              </a:pathLst>
            </a:custGeom>
            <a:solidFill>
              <a:srgbClr val="F2A9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0" name="Google Shape;3830;p81"/>
            <p:cNvSpPr/>
            <p:nvPr>
              <p:custDataLst>
                <p:tags r:id="rId2"/>
              </p:custDataLst>
            </p:nvPr>
          </p:nvSpPr>
          <p:spPr>
            <a:xfrm>
              <a:off x="1375100" y="5027900"/>
              <a:ext cx="104300" cy="142350"/>
            </a:xfrm>
            <a:custGeom>
              <a:avLst/>
              <a:gdLst/>
              <a:ahLst/>
              <a:cxnLst/>
              <a:rect l="l" t="t" r="r" b="b"/>
              <a:pathLst>
                <a:path w="4172" h="5694" extrusionOk="0">
                  <a:moveTo>
                    <a:pt x="3331" y="0"/>
                  </a:moveTo>
                  <a:cubicBezTo>
                    <a:pt x="3271" y="0"/>
                    <a:pt x="3207" y="25"/>
                    <a:pt x="3135" y="79"/>
                  </a:cubicBezTo>
                  <a:cubicBezTo>
                    <a:pt x="2812" y="332"/>
                    <a:pt x="1924" y="1761"/>
                    <a:pt x="1499" y="2048"/>
                  </a:cubicBezTo>
                  <a:cubicBezTo>
                    <a:pt x="1061" y="2325"/>
                    <a:pt x="1" y="3904"/>
                    <a:pt x="104" y="4722"/>
                  </a:cubicBezTo>
                  <a:cubicBezTo>
                    <a:pt x="180" y="5322"/>
                    <a:pt x="300" y="5693"/>
                    <a:pt x="499" y="5693"/>
                  </a:cubicBezTo>
                  <a:cubicBezTo>
                    <a:pt x="572" y="5693"/>
                    <a:pt x="654" y="5644"/>
                    <a:pt x="749" y="5540"/>
                  </a:cubicBezTo>
                  <a:cubicBezTo>
                    <a:pt x="1107" y="5148"/>
                    <a:pt x="2316" y="3351"/>
                    <a:pt x="2927" y="3190"/>
                  </a:cubicBezTo>
                  <a:cubicBezTo>
                    <a:pt x="2950" y="3178"/>
                    <a:pt x="2984" y="3167"/>
                    <a:pt x="3020" y="3167"/>
                  </a:cubicBezTo>
                  <a:cubicBezTo>
                    <a:pt x="3020" y="3167"/>
                    <a:pt x="3077" y="2417"/>
                    <a:pt x="3307" y="2025"/>
                  </a:cubicBezTo>
                  <a:cubicBezTo>
                    <a:pt x="3538" y="1623"/>
                    <a:pt x="4172" y="1139"/>
                    <a:pt x="4172" y="1139"/>
                  </a:cubicBezTo>
                  <a:cubicBezTo>
                    <a:pt x="4033" y="954"/>
                    <a:pt x="3918" y="781"/>
                    <a:pt x="3849" y="655"/>
                  </a:cubicBezTo>
                  <a:cubicBezTo>
                    <a:pt x="3688" y="296"/>
                    <a:pt x="3541" y="0"/>
                    <a:pt x="33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1" name="Google Shape;3831;p81"/>
            <p:cNvSpPr/>
            <p:nvPr>
              <p:custDataLst>
                <p:tags r:id="rId3"/>
              </p:custDataLst>
            </p:nvPr>
          </p:nvSpPr>
          <p:spPr>
            <a:xfrm>
              <a:off x="1832800" y="5328850"/>
              <a:ext cx="174025" cy="100075"/>
            </a:xfrm>
            <a:custGeom>
              <a:avLst/>
              <a:gdLst/>
              <a:ahLst/>
              <a:cxnLst/>
              <a:rect l="l" t="t" r="r" b="b"/>
              <a:pathLst>
                <a:path w="6961" h="4003" extrusionOk="0">
                  <a:moveTo>
                    <a:pt x="1568" y="1"/>
                  </a:moveTo>
                  <a:lnTo>
                    <a:pt x="1" y="288"/>
                  </a:lnTo>
                  <a:cubicBezTo>
                    <a:pt x="1" y="288"/>
                    <a:pt x="220" y="3250"/>
                    <a:pt x="358" y="3711"/>
                  </a:cubicBezTo>
                  <a:cubicBezTo>
                    <a:pt x="416" y="3908"/>
                    <a:pt x="532" y="4002"/>
                    <a:pt x="771" y="4002"/>
                  </a:cubicBezTo>
                  <a:cubicBezTo>
                    <a:pt x="1105" y="4002"/>
                    <a:pt x="1680" y="3817"/>
                    <a:pt x="2674" y="3468"/>
                  </a:cubicBezTo>
                  <a:cubicBezTo>
                    <a:pt x="4391" y="2869"/>
                    <a:pt x="6960" y="1855"/>
                    <a:pt x="6568" y="1256"/>
                  </a:cubicBezTo>
                  <a:cubicBezTo>
                    <a:pt x="6468" y="1100"/>
                    <a:pt x="6157" y="1042"/>
                    <a:pt x="5750" y="1042"/>
                  </a:cubicBezTo>
                  <a:cubicBezTo>
                    <a:pt x="4567" y="1042"/>
                    <a:pt x="2571" y="1532"/>
                    <a:pt x="2571" y="1532"/>
                  </a:cubicBezTo>
                  <a:lnTo>
                    <a:pt x="1568" y="1"/>
                  </a:lnTo>
                  <a:close/>
                </a:path>
              </a:pathLst>
            </a:custGeom>
            <a:solidFill>
              <a:srgbClr val="F2A9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2" name="Google Shape;3832;p81"/>
            <p:cNvSpPr/>
            <p:nvPr>
              <p:custDataLst>
                <p:tags r:id="rId4"/>
              </p:custDataLst>
            </p:nvPr>
          </p:nvSpPr>
          <p:spPr>
            <a:xfrm>
              <a:off x="1837150" y="5354875"/>
              <a:ext cx="169675" cy="74050"/>
            </a:xfrm>
            <a:custGeom>
              <a:avLst/>
              <a:gdLst/>
              <a:ahLst/>
              <a:cxnLst/>
              <a:rect l="l" t="t" r="r" b="b"/>
              <a:pathLst>
                <a:path w="6787" h="2962" extrusionOk="0">
                  <a:moveTo>
                    <a:pt x="5576" y="1"/>
                  </a:moveTo>
                  <a:cubicBezTo>
                    <a:pt x="4393" y="1"/>
                    <a:pt x="2397" y="491"/>
                    <a:pt x="2397" y="491"/>
                  </a:cubicBezTo>
                  <a:cubicBezTo>
                    <a:pt x="2397" y="491"/>
                    <a:pt x="2523" y="768"/>
                    <a:pt x="2281" y="964"/>
                  </a:cubicBezTo>
                  <a:cubicBezTo>
                    <a:pt x="2039" y="1160"/>
                    <a:pt x="0" y="1321"/>
                    <a:pt x="0" y="1321"/>
                  </a:cubicBezTo>
                  <a:cubicBezTo>
                    <a:pt x="57" y="1932"/>
                    <a:pt x="126" y="2496"/>
                    <a:pt x="184" y="2670"/>
                  </a:cubicBezTo>
                  <a:cubicBezTo>
                    <a:pt x="242" y="2867"/>
                    <a:pt x="358" y="2961"/>
                    <a:pt x="597" y="2961"/>
                  </a:cubicBezTo>
                  <a:cubicBezTo>
                    <a:pt x="931" y="2961"/>
                    <a:pt x="1506" y="2776"/>
                    <a:pt x="2500" y="2427"/>
                  </a:cubicBezTo>
                  <a:cubicBezTo>
                    <a:pt x="4217" y="1828"/>
                    <a:pt x="6786" y="814"/>
                    <a:pt x="6394" y="215"/>
                  </a:cubicBezTo>
                  <a:cubicBezTo>
                    <a:pt x="6294" y="59"/>
                    <a:pt x="5983" y="1"/>
                    <a:pt x="55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3" name="Google Shape;3833;p81"/>
            <p:cNvSpPr/>
            <p:nvPr>
              <p:custDataLst>
                <p:tags r:id="rId5"/>
              </p:custDataLst>
            </p:nvPr>
          </p:nvSpPr>
          <p:spPr>
            <a:xfrm>
              <a:off x="1499250" y="4428200"/>
              <a:ext cx="309100" cy="166875"/>
            </a:xfrm>
            <a:custGeom>
              <a:avLst/>
              <a:gdLst/>
              <a:ahLst/>
              <a:cxnLst/>
              <a:rect l="l" t="t" r="r" b="b"/>
              <a:pathLst>
                <a:path w="12364" h="6675" extrusionOk="0">
                  <a:moveTo>
                    <a:pt x="10382" y="1"/>
                  </a:moveTo>
                  <a:cubicBezTo>
                    <a:pt x="10186" y="1"/>
                    <a:pt x="9975" y="24"/>
                    <a:pt x="9748" y="78"/>
                  </a:cubicBezTo>
                  <a:cubicBezTo>
                    <a:pt x="7928" y="507"/>
                    <a:pt x="7073" y="2246"/>
                    <a:pt x="5115" y="2246"/>
                  </a:cubicBezTo>
                  <a:cubicBezTo>
                    <a:pt x="5077" y="2246"/>
                    <a:pt x="5039" y="2245"/>
                    <a:pt x="5001" y="2244"/>
                  </a:cubicBezTo>
                  <a:cubicBezTo>
                    <a:pt x="2950" y="2175"/>
                    <a:pt x="2317" y="1852"/>
                    <a:pt x="2317" y="1852"/>
                  </a:cubicBezTo>
                  <a:lnTo>
                    <a:pt x="2317" y="1852"/>
                  </a:lnTo>
                  <a:cubicBezTo>
                    <a:pt x="2317" y="1852"/>
                    <a:pt x="3054" y="2705"/>
                    <a:pt x="3953" y="2785"/>
                  </a:cubicBezTo>
                  <a:cubicBezTo>
                    <a:pt x="3953" y="2785"/>
                    <a:pt x="3584" y="3338"/>
                    <a:pt x="2317" y="3488"/>
                  </a:cubicBezTo>
                  <a:cubicBezTo>
                    <a:pt x="1049" y="3638"/>
                    <a:pt x="681" y="3338"/>
                    <a:pt x="0" y="4214"/>
                  </a:cubicBezTo>
                  <a:cubicBezTo>
                    <a:pt x="0" y="4214"/>
                    <a:pt x="298" y="4065"/>
                    <a:pt x="796" y="4065"/>
                  </a:cubicBezTo>
                  <a:cubicBezTo>
                    <a:pt x="868" y="4065"/>
                    <a:pt x="945" y="4068"/>
                    <a:pt x="1026" y="4075"/>
                  </a:cubicBezTo>
                  <a:cubicBezTo>
                    <a:pt x="1627" y="4119"/>
                    <a:pt x="2187" y="4982"/>
                    <a:pt x="3658" y="4982"/>
                  </a:cubicBezTo>
                  <a:cubicBezTo>
                    <a:pt x="3738" y="4982"/>
                    <a:pt x="3821" y="4980"/>
                    <a:pt x="3907" y="4974"/>
                  </a:cubicBezTo>
                  <a:cubicBezTo>
                    <a:pt x="5335" y="4882"/>
                    <a:pt x="5704" y="4364"/>
                    <a:pt x="5704" y="4364"/>
                  </a:cubicBezTo>
                  <a:lnTo>
                    <a:pt x="5704" y="4364"/>
                  </a:lnTo>
                  <a:cubicBezTo>
                    <a:pt x="5704" y="4364"/>
                    <a:pt x="5082" y="5389"/>
                    <a:pt x="4483" y="5504"/>
                  </a:cubicBezTo>
                  <a:cubicBezTo>
                    <a:pt x="4028" y="5595"/>
                    <a:pt x="3634" y="5629"/>
                    <a:pt x="3300" y="5629"/>
                  </a:cubicBezTo>
                  <a:cubicBezTo>
                    <a:pt x="2365" y="5629"/>
                    <a:pt x="1902" y="5366"/>
                    <a:pt x="1902" y="5366"/>
                  </a:cubicBezTo>
                  <a:lnTo>
                    <a:pt x="1902" y="5366"/>
                  </a:lnTo>
                  <a:cubicBezTo>
                    <a:pt x="1902" y="5366"/>
                    <a:pt x="3008" y="6675"/>
                    <a:pt x="4361" y="6675"/>
                  </a:cubicBezTo>
                  <a:cubicBezTo>
                    <a:pt x="4716" y="6675"/>
                    <a:pt x="5088" y="6584"/>
                    <a:pt x="5462" y="6357"/>
                  </a:cubicBezTo>
                  <a:cubicBezTo>
                    <a:pt x="7259" y="5263"/>
                    <a:pt x="8746" y="5182"/>
                    <a:pt x="8746" y="5182"/>
                  </a:cubicBezTo>
                  <a:lnTo>
                    <a:pt x="9679" y="5608"/>
                  </a:lnTo>
                  <a:lnTo>
                    <a:pt x="9553" y="3661"/>
                  </a:lnTo>
                  <a:lnTo>
                    <a:pt x="9553" y="3661"/>
                  </a:lnTo>
                  <a:cubicBezTo>
                    <a:pt x="9553" y="3661"/>
                    <a:pt x="10835" y="4105"/>
                    <a:pt x="10932" y="4105"/>
                  </a:cubicBezTo>
                  <a:cubicBezTo>
                    <a:pt x="10939" y="4105"/>
                    <a:pt x="10940" y="4103"/>
                    <a:pt x="10935" y="4098"/>
                  </a:cubicBezTo>
                  <a:cubicBezTo>
                    <a:pt x="10843" y="4018"/>
                    <a:pt x="12364" y="1875"/>
                    <a:pt x="12364" y="1875"/>
                  </a:cubicBezTo>
                  <a:lnTo>
                    <a:pt x="12364" y="1207"/>
                  </a:lnTo>
                  <a:cubicBezTo>
                    <a:pt x="12364" y="1207"/>
                    <a:pt x="11778" y="1"/>
                    <a:pt x="103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4" name="Google Shape;3834;p81"/>
            <p:cNvSpPr/>
            <p:nvPr>
              <p:custDataLst>
                <p:tags r:id="rId6"/>
              </p:custDataLst>
            </p:nvPr>
          </p:nvSpPr>
          <p:spPr>
            <a:xfrm>
              <a:off x="1659125" y="4801725"/>
              <a:ext cx="129075" cy="74625"/>
            </a:xfrm>
            <a:custGeom>
              <a:avLst/>
              <a:gdLst/>
              <a:ahLst/>
              <a:cxnLst/>
              <a:rect l="l" t="t" r="r" b="b"/>
              <a:pathLst>
                <a:path w="5163" h="2985" extrusionOk="0">
                  <a:moveTo>
                    <a:pt x="542" y="0"/>
                  </a:moveTo>
                  <a:lnTo>
                    <a:pt x="0" y="1060"/>
                  </a:lnTo>
                  <a:cubicBezTo>
                    <a:pt x="0" y="1060"/>
                    <a:pt x="1084" y="2097"/>
                    <a:pt x="2074" y="2604"/>
                  </a:cubicBezTo>
                  <a:cubicBezTo>
                    <a:pt x="2685" y="2923"/>
                    <a:pt x="3479" y="2985"/>
                    <a:pt x="3999" y="2985"/>
                  </a:cubicBezTo>
                  <a:cubicBezTo>
                    <a:pt x="4323" y="2985"/>
                    <a:pt x="4540" y="2961"/>
                    <a:pt x="4540" y="2961"/>
                  </a:cubicBezTo>
                  <a:cubicBezTo>
                    <a:pt x="4574" y="2500"/>
                    <a:pt x="5162" y="1222"/>
                    <a:pt x="5162" y="1222"/>
                  </a:cubicBezTo>
                  <a:cubicBezTo>
                    <a:pt x="5162" y="1222"/>
                    <a:pt x="3480" y="300"/>
                    <a:pt x="3388" y="231"/>
                  </a:cubicBezTo>
                  <a:cubicBezTo>
                    <a:pt x="3296" y="161"/>
                    <a:pt x="542" y="0"/>
                    <a:pt x="542" y="0"/>
                  </a:cubicBezTo>
                  <a:close/>
                </a:path>
              </a:pathLst>
            </a:custGeom>
            <a:solidFill>
              <a:srgbClr val="F2A9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5" name="Google Shape;3835;p81"/>
            <p:cNvSpPr/>
            <p:nvPr>
              <p:custDataLst>
                <p:tags r:id="rId7"/>
              </p:custDataLst>
            </p:nvPr>
          </p:nvSpPr>
          <p:spPr>
            <a:xfrm>
              <a:off x="1800550" y="4610450"/>
              <a:ext cx="146350" cy="191250"/>
            </a:xfrm>
            <a:custGeom>
              <a:avLst/>
              <a:gdLst/>
              <a:ahLst/>
              <a:cxnLst/>
              <a:rect l="l" t="t" r="r" b="b"/>
              <a:pathLst>
                <a:path w="5854" h="7650" extrusionOk="0">
                  <a:moveTo>
                    <a:pt x="0" y="1"/>
                  </a:moveTo>
                  <a:lnTo>
                    <a:pt x="473" y="1429"/>
                  </a:lnTo>
                  <a:lnTo>
                    <a:pt x="254" y="3422"/>
                  </a:lnTo>
                  <a:lnTo>
                    <a:pt x="1280" y="5047"/>
                  </a:lnTo>
                  <a:cubicBezTo>
                    <a:pt x="1280" y="5047"/>
                    <a:pt x="3895" y="7536"/>
                    <a:pt x="4322" y="7639"/>
                  </a:cubicBezTo>
                  <a:cubicBezTo>
                    <a:pt x="4351" y="7646"/>
                    <a:pt x="4381" y="7650"/>
                    <a:pt x="4410" y="7650"/>
                  </a:cubicBezTo>
                  <a:cubicBezTo>
                    <a:pt x="4814" y="7650"/>
                    <a:pt x="5185" y="7010"/>
                    <a:pt x="5497" y="6430"/>
                  </a:cubicBezTo>
                  <a:cubicBezTo>
                    <a:pt x="5497" y="6430"/>
                    <a:pt x="5773" y="6187"/>
                    <a:pt x="5819" y="5750"/>
                  </a:cubicBezTo>
                  <a:cubicBezTo>
                    <a:pt x="5854" y="5485"/>
                    <a:pt x="5784" y="4966"/>
                    <a:pt x="5784" y="4966"/>
                  </a:cubicBezTo>
                  <a:cubicBezTo>
                    <a:pt x="5784" y="4966"/>
                    <a:pt x="5773" y="4586"/>
                    <a:pt x="5681" y="4321"/>
                  </a:cubicBezTo>
                  <a:cubicBezTo>
                    <a:pt x="5623" y="4113"/>
                    <a:pt x="5289" y="3998"/>
                    <a:pt x="5289" y="3998"/>
                  </a:cubicBezTo>
                  <a:cubicBezTo>
                    <a:pt x="5289" y="3998"/>
                    <a:pt x="5220" y="3780"/>
                    <a:pt x="5116" y="3606"/>
                  </a:cubicBezTo>
                  <a:cubicBezTo>
                    <a:pt x="5001" y="3422"/>
                    <a:pt x="4759" y="3353"/>
                    <a:pt x="4759" y="3353"/>
                  </a:cubicBezTo>
                  <a:cubicBezTo>
                    <a:pt x="4759" y="3353"/>
                    <a:pt x="4471" y="2961"/>
                    <a:pt x="4217" y="2961"/>
                  </a:cubicBezTo>
                  <a:cubicBezTo>
                    <a:pt x="3964" y="2961"/>
                    <a:pt x="3538" y="3929"/>
                    <a:pt x="3538" y="3929"/>
                  </a:cubicBezTo>
                  <a:lnTo>
                    <a:pt x="3757" y="4033"/>
                  </a:lnTo>
                  <a:lnTo>
                    <a:pt x="3780" y="4966"/>
                  </a:lnTo>
                  <a:cubicBezTo>
                    <a:pt x="3780" y="4966"/>
                    <a:pt x="3296" y="4494"/>
                    <a:pt x="2685" y="3826"/>
                  </a:cubicBezTo>
                  <a:cubicBezTo>
                    <a:pt x="2074" y="3146"/>
                    <a:pt x="1291" y="1463"/>
                    <a:pt x="1003" y="887"/>
                  </a:cubicBezTo>
                  <a:cubicBezTo>
                    <a:pt x="715" y="323"/>
                    <a:pt x="0" y="1"/>
                    <a:pt x="0" y="1"/>
                  </a:cubicBezTo>
                  <a:close/>
                </a:path>
              </a:pathLst>
            </a:custGeom>
            <a:solidFill>
              <a:srgbClr val="F2A9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6" name="Google Shape;3836;p81"/>
            <p:cNvSpPr/>
            <p:nvPr>
              <p:custDataLst>
                <p:tags r:id="rId8"/>
              </p:custDataLst>
            </p:nvPr>
          </p:nvSpPr>
          <p:spPr>
            <a:xfrm>
              <a:off x="1907700" y="4751025"/>
              <a:ext cx="27400" cy="15575"/>
            </a:xfrm>
            <a:custGeom>
              <a:avLst/>
              <a:gdLst/>
              <a:ahLst/>
              <a:cxnLst/>
              <a:rect l="l" t="t" r="r" b="b"/>
              <a:pathLst>
                <a:path w="1096" h="623" extrusionOk="0">
                  <a:moveTo>
                    <a:pt x="1" y="0"/>
                  </a:moveTo>
                  <a:cubicBezTo>
                    <a:pt x="1" y="11"/>
                    <a:pt x="13" y="23"/>
                    <a:pt x="13" y="34"/>
                  </a:cubicBezTo>
                  <a:cubicBezTo>
                    <a:pt x="24" y="34"/>
                    <a:pt x="36" y="46"/>
                    <a:pt x="36" y="57"/>
                  </a:cubicBezTo>
                  <a:cubicBezTo>
                    <a:pt x="47" y="69"/>
                    <a:pt x="59" y="92"/>
                    <a:pt x="59" y="104"/>
                  </a:cubicBezTo>
                  <a:lnTo>
                    <a:pt x="93" y="139"/>
                  </a:lnTo>
                  <a:cubicBezTo>
                    <a:pt x="93" y="127"/>
                    <a:pt x="82" y="104"/>
                    <a:pt x="70" y="92"/>
                  </a:cubicBezTo>
                  <a:cubicBezTo>
                    <a:pt x="59" y="80"/>
                    <a:pt x="47" y="69"/>
                    <a:pt x="47" y="57"/>
                  </a:cubicBezTo>
                  <a:cubicBezTo>
                    <a:pt x="36" y="46"/>
                    <a:pt x="24" y="34"/>
                    <a:pt x="24" y="23"/>
                  </a:cubicBezTo>
                  <a:cubicBezTo>
                    <a:pt x="13" y="23"/>
                    <a:pt x="13" y="11"/>
                    <a:pt x="1" y="0"/>
                  </a:cubicBezTo>
                  <a:close/>
                  <a:moveTo>
                    <a:pt x="93" y="139"/>
                  </a:moveTo>
                  <a:lnTo>
                    <a:pt x="94" y="140"/>
                  </a:lnTo>
                  <a:lnTo>
                    <a:pt x="94" y="140"/>
                  </a:lnTo>
                  <a:cubicBezTo>
                    <a:pt x="94" y="140"/>
                    <a:pt x="93" y="139"/>
                    <a:pt x="93" y="139"/>
                  </a:cubicBezTo>
                  <a:close/>
                  <a:moveTo>
                    <a:pt x="94" y="140"/>
                  </a:moveTo>
                  <a:cubicBezTo>
                    <a:pt x="106" y="152"/>
                    <a:pt x="116" y="173"/>
                    <a:pt x="128" y="185"/>
                  </a:cubicBezTo>
                  <a:cubicBezTo>
                    <a:pt x="139" y="196"/>
                    <a:pt x="151" y="219"/>
                    <a:pt x="162" y="231"/>
                  </a:cubicBezTo>
                  <a:cubicBezTo>
                    <a:pt x="174" y="242"/>
                    <a:pt x="185" y="265"/>
                    <a:pt x="197" y="277"/>
                  </a:cubicBezTo>
                  <a:lnTo>
                    <a:pt x="220" y="300"/>
                  </a:lnTo>
                  <a:lnTo>
                    <a:pt x="243" y="323"/>
                  </a:lnTo>
                  <a:lnTo>
                    <a:pt x="289" y="369"/>
                  </a:lnTo>
                  <a:cubicBezTo>
                    <a:pt x="300" y="380"/>
                    <a:pt x="323" y="392"/>
                    <a:pt x="335" y="415"/>
                  </a:cubicBezTo>
                  <a:cubicBezTo>
                    <a:pt x="358" y="426"/>
                    <a:pt x="381" y="438"/>
                    <a:pt x="392" y="449"/>
                  </a:cubicBezTo>
                  <a:lnTo>
                    <a:pt x="427" y="472"/>
                  </a:lnTo>
                  <a:cubicBezTo>
                    <a:pt x="427" y="484"/>
                    <a:pt x="438" y="484"/>
                    <a:pt x="450" y="495"/>
                  </a:cubicBezTo>
                  <a:cubicBezTo>
                    <a:pt x="496" y="518"/>
                    <a:pt x="531" y="541"/>
                    <a:pt x="577" y="553"/>
                  </a:cubicBezTo>
                  <a:cubicBezTo>
                    <a:pt x="612" y="576"/>
                    <a:pt x="658" y="587"/>
                    <a:pt x="704" y="599"/>
                  </a:cubicBezTo>
                  <a:cubicBezTo>
                    <a:pt x="715" y="611"/>
                    <a:pt x="738" y="611"/>
                    <a:pt x="761" y="611"/>
                  </a:cubicBezTo>
                  <a:cubicBezTo>
                    <a:pt x="784" y="622"/>
                    <a:pt x="807" y="622"/>
                    <a:pt x="819" y="622"/>
                  </a:cubicBezTo>
                  <a:lnTo>
                    <a:pt x="922" y="622"/>
                  </a:lnTo>
                  <a:cubicBezTo>
                    <a:pt x="899" y="622"/>
                    <a:pt x="865" y="622"/>
                    <a:pt x="819" y="611"/>
                  </a:cubicBezTo>
                  <a:cubicBezTo>
                    <a:pt x="807" y="611"/>
                    <a:pt x="784" y="611"/>
                    <a:pt x="761" y="599"/>
                  </a:cubicBezTo>
                  <a:cubicBezTo>
                    <a:pt x="738" y="599"/>
                    <a:pt x="727" y="599"/>
                    <a:pt x="704" y="587"/>
                  </a:cubicBezTo>
                  <a:cubicBezTo>
                    <a:pt x="658" y="576"/>
                    <a:pt x="623" y="564"/>
                    <a:pt x="577" y="541"/>
                  </a:cubicBezTo>
                  <a:cubicBezTo>
                    <a:pt x="543" y="518"/>
                    <a:pt x="496" y="507"/>
                    <a:pt x="461" y="484"/>
                  </a:cubicBezTo>
                  <a:cubicBezTo>
                    <a:pt x="450" y="472"/>
                    <a:pt x="438" y="472"/>
                    <a:pt x="427" y="461"/>
                  </a:cubicBezTo>
                  <a:lnTo>
                    <a:pt x="404" y="438"/>
                  </a:lnTo>
                  <a:cubicBezTo>
                    <a:pt x="381" y="426"/>
                    <a:pt x="369" y="415"/>
                    <a:pt x="346" y="403"/>
                  </a:cubicBezTo>
                  <a:lnTo>
                    <a:pt x="300" y="357"/>
                  </a:lnTo>
                  <a:cubicBezTo>
                    <a:pt x="277" y="346"/>
                    <a:pt x="266" y="323"/>
                    <a:pt x="254" y="311"/>
                  </a:cubicBezTo>
                  <a:cubicBezTo>
                    <a:pt x="243" y="300"/>
                    <a:pt x="231" y="300"/>
                    <a:pt x="231" y="288"/>
                  </a:cubicBezTo>
                  <a:lnTo>
                    <a:pt x="208" y="265"/>
                  </a:lnTo>
                  <a:cubicBezTo>
                    <a:pt x="197" y="254"/>
                    <a:pt x="174" y="242"/>
                    <a:pt x="162" y="219"/>
                  </a:cubicBezTo>
                  <a:cubicBezTo>
                    <a:pt x="151" y="208"/>
                    <a:pt x="139" y="196"/>
                    <a:pt x="128" y="173"/>
                  </a:cubicBezTo>
                  <a:lnTo>
                    <a:pt x="94" y="140"/>
                  </a:lnTo>
                  <a:close/>
                  <a:moveTo>
                    <a:pt x="1096" y="599"/>
                  </a:moveTo>
                  <a:cubicBezTo>
                    <a:pt x="1073" y="599"/>
                    <a:pt x="1049" y="611"/>
                    <a:pt x="1026" y="611"/>
                  </a:cubicBezTo>
                  <a:cubicBezTo>
                    <a:pt x="1003" y="611"/>
                    <a:pt x="968" y="622"/>
                    <a:pt x="934" y="622"/>
                  </a:cubicBezTo>
                  <a:lnTo>
                    <a:pt x="1026" y="622"/>
                  </a:lnTo>
                  <a:cubicBezTo>
                    <a:pt x="1049" y="611"/>
                    <a:pt x="1084" y="611"/>
                    <a:pt x="1096" y="599"/>
                  </a:cubicBezTo>
                  <a:close/>
                </a:path>
              </a:pathLst>
            </a:custGeom>
            <a:solidFill>
              <a:srgbClr val="EF9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7" name="Google Shape;3837;p81"/>
            <p:cNvSpPr/>
            <p:nvPr>
              <p:custDataLst>
                <p:tags r:id="rId9"/>
              </p:custDataLst>
            </p:nvPr>
          </p:nvSpPr>
          <p:spPr>
            <a:xfrm>
              <a:off x="1917500" y="4725375"/>
              <a:ext cx="17300" cy="19900"/>
            </a:xfrm>
            <a:custGeom>
              <a:avLst/>
              <a:gdLst/>
              <a:ahLst/>
              <a:cxnLst/>
              <a:rect l="l" t="t" r="r" b="b"/>
              <a:pathLst>
                <a:path w="692" h="796" extrusionOk="0">
                  <a:moveTo>
                    <a:pt x="692" y="450"/>
                  </a:moveTo>
                  <a:cubicBezTo>
                    <a:pt x="692" y="450"/>
                    <a:pt x="669" y="461"/>
                    <a:pt x="634" y="496"/>
                  </a:cubicBezTo>
                  <a:cubicBezTo>
                    <a:pt x="669" y="473"/>
                    <a:pt x="692" y="450"/>
                    <a:pt x="692" y="450"/>
                  </a:cubicBezTo>
                  <a:close/>
                  <a:moveTo>
                    <a:pt x="565" y="0"/>
                  </a:moveTo>
                  <a:cubicBezTo>
                    <a:pt x="530" y="35"/>
                    <a:pt x="484" y="82"/>
                    <a:pt x="415" y="139"/>
                  </a:cubicBezTo>
                  <a:cubicBezTo>
                    <a:pt x="358" y="208"/>
                    <a:pt x="289" y="277"/>
                    <a:pt x="220" y="358"/>
                  </a:cubicBezTo>
                  <a:cubicBezTo>
                    <a:pt x="185" y="404"/>
                    <a:pt x="151" y="438"/>
                    <a:pt x="115" y="484"/>
                  </a:cubicBezTo>
                  <a:cubicBezTo>
                    <a:pt x="81" y="530"/>
                    <a:pt x="58" y="576"/>
                    <a:pt x="23" y="635"/>
                  </a:cubicBezTo>
                  <a:cubicBezTo>
                    <a:pt x="12" y="658"/>
                    <a:pt x="0" y="681"/>
                    <a:pt x="0" y="715"/>
                  </a:cubicBezTo>
                  <a:cubicBezTo>
                    <a:pt x="0" y="727"/>
                    <a:pt x="0" y="750"/>
                    <a:pt x="12" y="761"/>
                  </a:cubicBezTo>
                  <a:cubicBezTo>
                    <a:pt x="23" y="773"/>
                    <a:pt x="35" y="784"/>
                    <a:pt x="46" y="784"/>
                  </a:cubicBezTo>
                  <a:cubicBezTo>
                    <a:pt x="58" y="796"/>
                    <a:pt x="69" y="796"/>
                    <a:pt x="81" y="796"/>
                  </a:cubicBezTo>
                  <a:cubicBezTo>
                    <a:pt x="104" y="796"/>
                    <a:pt x="115" y="796"/>
                    <a:pt x="127" y="784"/>
                  </a:cubicBezTo>
                  <a:cubicBezTo>
                    <a:pt x="162" y="784"/>
                    <a:pt x="185" y="773"/>
                    <a:pt x="208" y="761"/>
                  </a:cubicBezTo>
                  <a:lnTo>
                    <a:pt x="346" y="692"/>
                  </a:lnTo>
                  <a:cubicBezTo>
                    <a:pt x="392" y="669"/>
                    <a:pt x="427" y="646"/>
                    <a:pt x="461" y="623"/>
                  </a:cubicBezTo>
                  <a:cubicBezTo>
                    <a:pt x="530" y="565"/>
                    <a:pt x="588" y="530"/>
                    <a:pt x="634" y="496"/>
                  </a:cubicBezTo>
                  <a:lnTo>
                    <a:pt x="634" y="496"/>
                  </a:lnTo>
                  <a:cubicBezTo>
                    <a:pt x="588" y="519"/>
                    <a:pt x="530" y="565"/>
                    <a:pt x="461" y="612"/>
                  </a:cubicBezTo>
                  <a:cubicBezTo>
                    <a:pt x="427" y="635"/>
                    <a:pt x="381" y="658"/>
                    <a:pt x="346" y="681"/>
                  </a:cubicBezTo>
                  <a:lnTo>
                    <a:pt x="208" y="750"/>
                  </a:lnTo>
                  <a:cubicBezTo>
                    <a:pt x="185" y="761"/>
                    <a:pt x="151" y="773"/>
                    <a:pt x="127" y="773"/>
                  </a:cubicBezTo>
                  <a:cubicBezTo>
                    <a:pt x="115" y="773"/>
                    <a:pt x="104" y="784"/>
                    <a:pt x="81" y="784"/>
                  </a:cubicBezTo>
                  <a:cubicBezTo>
                    <a:pt x="69" y="784"/>
                    <a:pt x="58" y="773"/>
                    <a:pt x="46" y="773"/>
                  </a:cubicBezTo>
                  <a:cubicBezTo>
                    <a:pt x="35" y="773"/>
                    <a:pt x="23" y="761"/>
                    <a:pt x="23" y="750"/>
                  </a:cubicBezTo>
                  <a:cubicBezTo>
                    <a:pt x="12" y="738"/>
                    <a:pt x="12" y="727"/>
                    <a:pt x="12" y="715"/>
                  </a:cubicBezTo>
                  <a:cubicBezTo>
                    <a:pt x="23" y="692"/>
                    <a:pt x="35" y="658"/>
                    <a:pt x="46" y="635"/>
                  </a:cubicBezTo>
                  <a:cubicBezTo>
                    <a:pt x="69" y="588"/>
                    <a:pt x="104" y="542"/>
                    <a:pt x="127" y="496"/>
                  </a:cubicBezTo>
                  <a:cubicBezTo>
                    <a:pt x="162" y="450"/>
                    <a:pt x="197" y="404"/>
                    <a:pt x="231" y="369"/>
                  </a:cubicBezTo>
                  <a:cubicBezTo>
                    <a:pt x="300" y="289"/>
                    <a:pt x="369" y="208"/>
                    <a:pt x="427" y="151"/>
                  </a:cubicBezTo>
                  <a:cubicBezTo>
                    <a:pt x="484" y="93"/>
                    <a:pt x="530" y="35"/>
                    <a:pt x="565" y="0"/>
                  </a:cubicBezTo>
                  <a:close/>
                </a:path>
              </a:pathLst>
            </a:custGeom>
            <a:solidFill>
              <a:srgbClr val="EF9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8" name="Google Shape;3838;p81"/>
            <p:cNvSpPr/>
            <p:nvPr>
              <p:custDataLst>
                <p:tags r:id="rId10"/>
              </p:custDataLst>
            </p:nvPr>
          </p:nvSpPr>
          <p:spPr>
            <a:xfrm>
              <a:off x="1901950" y="4714150"/>
              <a:ext cx="19875" cy="23350"/>
            </a:xfrm>
            <a:custGeom>
              <a:avLst/>
              <a:gdLst/>
              <a:ahLst/>
              <a:cxnLst/>
              <a:rect l="l" t="t" r="r" b="b"/>
              <a:pathLst>
                <a:path w="795" h="934" extrusionOk="0">
                  <a:moveTo>
                    <a:pt x="795" y="1"/>
                  </a:moveTo>
                  <a:lnTo>
                    <a:pt x="795" y="1"/>
                  </a:lnTo>
                  <a:cubicBezTo>
                    <a:pt x="760" y="24"/>
                    <a:pt x="714" y="70"/>
                    <a:pt x="645" y="116"/>
                  </a:cubicBezTo>
                  <a:cubicBezTo>
                    <a:pt x="588" y="162"/>
                    <a:pt x="519" y="219"/>
                    <a:pt x="450" y="288"/>
                  </a:cubicBezTo>
                  <a:cubicBezTo>
                    <a:pt x="381" y="357"/>
                    <a:pt x="312" y="426"/>
                    <a:pt x="231" y="495"/>
                  </a:cubicBezTo>
                  <a:cubicBezTo>
                    <a:pt x="196" y="542"/>
                    <a:pt x="161" y="577"/>
                    <a:pt x="127" y="611"/>
                  </a:cubicBezTo>
                  <a:cubicBezTo>
                    <a:pt x="92" y="657"/>
                    <a:pt x="69" y="692"/>
                    <a:pt x="46" y="738"/>
                  </a:cubicBezTo>
                  <a:cubicBezTo>
                    <a:pt x="81" y="703"/>
                    <a:pt x="104" y="657"/>
                    <a:pt x="138" y="623"/>
                  </a:cubicBezTo>
                  <a:cubicBezTo>
                    <a:pt x="173" y="588"/>
                    <a:pt x="207" y="542"/>
                    <a:pt x="243" y="507"/>
                  </a:cubicBezTo>
                  <a:cubicBezTo>
                    <a:pt x="312" y="438"/>
                    <a:pt x="392" y="369"/>
                    <a:pt x="461" y="300"/>
                  </a:cubicBezTo>
                  <a:cubicBezTo>
                    <a:pt x="530" y="231"/>
                    <a:pt x="599" y="173"/>
                    <a:pt x="657" y="127"/>
                  </a:cubicBezTo>
                  <a:cubicBezTo>
                    <a:pt x="714" y="70"/>
                    <a:pt x="760" y="24"/>
                    <a:pt x="795" y="1"/>
                  </a:cubicBezTo>
                  <a:close/>
                  <a:moveTo>
                    <a:pt x="46" y="738"/>
                  </a:moveTo>
                  <a:cubicBezTo>
                    <a:pt x="35" y="738"/>
                    <a:pt x="23" y="749"/>
                    <a:pt x="23" y="761"/>
                  </a:cubicBezTo>
                  <a:cubicBezTo>
                    <a:pt x="23" y="772"/>
                    <a:pt x="23" y="772"/>
                    <a:pt x="12" y="784"/>
                  </a:cubicBezTo>
                  <a:lnTo>
                    <a:pt x="12" y="795"/>
                  </a:lnTo>
                  <a:cubicBezTo>
                    <a:pt x="0" y="818"/>
                    <a:pt x="0" y="853"/>
                    <a:pt x="12" y="864"/>
                  </a:cubicBezTo>
                  <a:cubicBezTo>
                    <a:pt x="23" y="887"/>
                    <a:pt x="35" y="910"/>
                    <a:pt x="58" y="922"/>
                  </a:cubicBezTo>
                  <a:cubicBezTo>
                    <a:pt x="81" y="922"/>
                    <a:pt x="104" y="933"/>
                    <a:pt x="115" y="933"/>
                  </a:cubicBezTo>
                  <a:lnTo>
                    <a:pt x="173" y="933"/>
                  </a:lnTo>
                  <a:cubicBezTo>
                    <a:pt x="150" y="933"/>
                    <a:pt x="138" y="922"/>
                    <a:pt x="115" y="922"/>
                  </a:cubicBezTo>
                  <a:cubicBezTo>
                    <a:pt x="104" y="922"/>
                    <a:pt x="81" y="922"/>
                    <a:pt x="69" y="910"/>
                  </a:cubicBezTo>
                  <a:cubicBezTo>
                    <a:pt x="46" y="899"/>
                    <a:pt x="35" y="887"/>
                    <a:pt x="23" y="864"/>
                  </a:cubicBezTo>
                  <a:cubicBezTo>
                    <a:pt x="12" y="841"/>
                    <a:pt x="12" y="818"/>
                    <a:pt x="23" y="807"/>
                  </a:cubicBezTo>
                  <a:lnTo>
                    <a:pt x="23" y="784"/>
                  </a:lnTo>
                  <a:cubicBezTo>
                    <a:pt x="35" y="784"/>
                    <a:pt x="35" y="772"/>
                    <a:pt x="35" y="772"/>
                  </a:cubicBezTo>
                  <a:cubicBezTo>
                    <a:pt x="35" y="761"/>
                    <a:pt x="46" y="749"/>
                    <a:pt x="46" y="738"/>
                  </a:cubicBezTo>
                  <a:close/>
                  <a:moveTo>
                    <a:pt x="369" y="899"/>
                  </a:moveTo>
                  <a:cubicBezTo>
                    <a:pt x="368" y="899"/>
                    <a:pt x="345" y="910"/>
                    <a:pt x="300" y="910"/>
                  </a:cubicBezTo>
                  <a:cubicBezTo>
                    <a:pt x="277" y="922"/>
                    <a:pt x="254" y="922"/>
                    <a:pt x="219" y="922"/>
                  </a:cubicBezTo>
                  <a:cubicBezTo>
                    <a:pt x="207" y="922"/>
                    <a:pt x="184" y="933"/>
                    <a:pt x="173" y="933"/>
                  </a:cubicBezTo>
                  <a:lnTo>
                    <a:pt x="231" y="933"/>
                  </a:lnTo>
                  <a:cubicBezTo>
                    <a:pt x="254" y="922"/>
                    <a:pt x="289" y="922"/>
                    <a:pt x="300" y="922"/>
                  </a:cubicBezTo>
                  <a:cubicBezTo>
                    <a:pt x="345" y="910"/>
                    <a:pt x="368" y="899"/>
                    <a:pt x="369" y="899"/>
                  </a:cubicBezTo>
                  <a:close/>
                </a:path>
              </a:pathLst>
            </a:custGeom>
            <a:solidFill>
              <a:srgbClr val="EF9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9" name="Google Shape;3839;p81"/>
            <p:cNvSpPr/>
            <p:nvPr>
              <p:custDataLst>
                <p:tags r:id="rId11"/>
              </p:custDataLst>
            </p:nvPr>
          </p:nvSpPr>
          <p:spPr>
            <a:xfrm>
              <a:off x="1895900" y="4699450"/>
              <a:ext cx="14700" cy="24525"/>
            </a:xfrm>
            <a:custGeom>
              <a:avLst/>
              <a:gdLst/>
              <a:ahLst/>
              <a:cxnLst/>
              <a:rect l="l" t="t" r="r" b="b"/>
              <a:pathLst>
                <a:path w="588" h="981" extrusionOk="0">
                  <a:moveTo>
                    <a:pt x="588" y="0"/>
                  </a:moveTo>
                  <a:cubicBezTo>
                    <a:pt x="588" y="0"/>
                    <a:pt x="531" y="47"/>
                    <a:pt x="438" y="139"/>
                  </a:cubicBezTo>
                  <a:cubicBezTo>
                    <a:pt x="392" y="174"/>
                    <a:pt x="346" y="231"/>
                    <a:pt x="288" y="277"/>
                  </a:cubicBezTo>
                  <a:cubicBezTo>
                    <a:pt x="277" y="300"/>
                    <a:pt x="265" y="312"/>
                    <a:pt x="254" y="323"/>
                  </a:cubicBezTo>
                  <a:cubicBezTo>
                    <a:pt x="242" y="335"/>
                    <a:pt x="231" y="358"/>
                    <a:pt x="208" y="369"/>
                  </a:cubicBezTo>
                  <a:cubicBezTo>
                    <a:pt x="185" y="404"/>
                    <a:pt x="162" y="427"/>
                    <a:pt x="127" y="461"/>
                  </a:cubicBezTo>
                  <a:lnTo>
                    <a:pt x="58" y="565"/>
                  </a:lnTo>
                  <a:cubicBezTo>
                    <a:pt x="47" y="565"/>
                    <a:pt x="47" y="577"/>
                    <a:pt x="47" y="588"/>
                  </a:cubicBezTo>
                  <a:lnTo>
                    <a:pt x="24" y="612"/>
                  </a:lnTo>
                  <a:cubicBezTo>
                    <a:pt x="12" y="635"/>
                    <a:pt x="12" y="646"/>
                    <a:pt x="12" y="669"/>
                  </a:cubicBezTo>
                  <a:cubicBezTo>
                    <a:pt x="1" y="715"/>
                    <a:pt x="12" y="750"/>
                    <a:pt x="35" y="784"/>
                  </a:cubicBezTo>
                  <a:cubicBezTo>
                    <a:pt x="47" y="807"/>
                    <a:pt x="70" y="842"/>
                    <a:pt x="93" y="865"/>
                  </a:cubicBezTo>
                  <a:cubicBezTo>
                    <a:pt x="139" y="911"/>
                    <a:pt x="173" y="934"/>
                    <a:pt x="208" y="957"/>
                  </a:cubicBezTo>
                  <a:cubicBezTo>
                    <a:pt x="173" y="934"/>
                    <a:pt x="139" y="899"/>
                    <a:pt x="93" y="853"/>
                  </a:cubicBezTo>
                  <a:cubicBezTo>
                    <a:pt x="81" y="830"/>
                    <a:pt x="58" y="807"/>
                    <a:pt x="47" y="773"/>
                  </a:cubicBezTo>
                  <a:cubicBezTo>
                    <a:pt x="24" y="750"/>
                    <a:pt x="12" y="704"/>
                    <a:pt x="24" y="669"/>
                  </a:cubicBezTo>
                  <a:cubicBezTo>
                    <a:pt x="24" y="658"/>
                    <a:pt x="35" y="635"/>
                    <a:pt x="35" y="623"/>
                  </a:cubicBezTo>
                  <a:cubicBezTo>
                    <a:pt x="47" y="612"/>
                    <a:pt x="47" y="600"/>
                    <a:pt x="58" y="588"/>
                  </a:cubicBezTo>
                  <a:cubicBezTo>
                    <a:pt x="58" y="588"/>
                    <a:pt x="70" y="577"/>
                    <a:pt x="70" y="565"/>
                  </a:cubicBezTo>
                  <a:cubicBezTo>
                    <a:pt x="93" y="530"/>
                    <a:pt x="116" y="507"/>
                    <a:pt x="139" y="473"/>
                  </a:cubicBezTo>
                  <a:cubicBezTo>
                    <a:pt x="173" y="438"/>
                    <a:pt x="196" y="404"/>
                    <a:pt x="219" y="381"/>
                  </a:cubicBezTo>
                  <a:cubicBezTo>
                    <a:pt x="231" y="358"/>
                    <a:pt x="254" y="346"/>
                    <a:pt x="265" y="335"/>
                  </a:cubicBezTo>
                  <a:cubicBezTo>
                    <a:pt x="277" y="323"/>
                    <a:pt x="288" y="300"/>
                    <a:pt x="300" y="289"/>
                  </a:cubicBezTo>
                  <a:lnTo>
                    <a:pt x="380" y="208"/>
                  </a:lnTo>
                  <a:lnTo>
                    <a:pt x="449" y="139"/>
                  </a:lnTo>
                  <a:lnTo>
                    <a:pt x="554" y="35"/>
                  </a:lnTo>
                  <a:lnTo>
                    <a:pt x="588" y="0"/>
                  </a:lnTo>
                  <a:close/>
                  <a:moveTo>
                    <a:pt x="208" y="957"/>
                  </a:moveTo>
                  <a:lnTo>
                    <a:pt x="254" y="980"/>
                  </a:lnTo>
                  <a:cubicBezTo>
                    <a:pt x="254" y="980"/>
                    <a:pt x="242" y="968"/>
                    <a:pt x="208" y="957"/>
                  </a:cubicBezTo>
                  <a:close/>
                </a:path>
              </a:pathLst>
            </a:custGeom>
            <a:solidFill>
              <a:srgbClr val="EF976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0" name="Google Shape;3840;p81"/>
            <p:cNvSpPr/>
            <p:nvPr>
              <p:custDataLst>
                <p:tags r:id="rId12"/>
              </p:custDataLst>
            </p:nvPr>
          </p:nvSpPr>
          <p:spPr>
            <a:xfrm>
              <a:off x="1873425" y="4723375"/>
              <a:ext cx="33450" cy="45800"/>
            </a:xfrm>
            <a:custGeom>
              <a:avLst/>
              <a:gdLst/>
              <a:ahLst/>
              <a:cxnLst/>
              <a:rect l="l" t="t" r="r" b="b"/>
              <a:pathLst>
                <a:path w="1338" h="1832" extrusionOk="0">
                  <a:moveTo>
                    <a:pt x="1" y="0"/>
                  </a:moveTo>
                  <a:lnTo>
                    <a:pt x="1" y="0"/>
                  </a:lnTo>
                  <a:cubicBezTo>
                    <a:pt x="12" y="11"/>
                    <a:pt x="24" y="23"/>
                    <a:pt x="47" y="34"/>
                  </a:cubicBezTo>
                  <a:cubicBezTo>
                    <a:pt x="58" y="34"/>
                    <a:pt x="81" y="46"/>
                    <a:pt x="104" y="69"/>
                  </a:cubicBezTo>
                  <a:cubicBezTo>
                    <a:pt x="127" y="80"/>
                    <a:pt x="139" y="92"/>
                    <a:pt x="162" y="103"/>
                  </a:cubicBezTo>
                  <a:cubicBezTo>
                    <a:pt x="185" y="115"/>
                    <a:pt x="208" y="138"/>
                    <a:pt x="231" y="150"/>
                  </a:cubicBezTo>
                  <a:cubicBezTo>
                    <a:pt x="254" y="161"/>
                    <a:pt x="277" y="185"/>
                    <a:pt x="300" y="196"/>
                  </a:cubicBezTo>
                  <a:cubicBezTo>
                    <a:pt x="335" y="219"/>
                    <a:pt x="358" y="242"/>
                    <a:pt x="381" y="265"/>
                  </a:cubicBezTo>
                  <a:cubicBezTo>
                    <a:pt x="393" y="277"/>
                    <a:pt x="404" y="277"/>
                    <a:pt x="416" y="288"/>
                  </a:cubicBezTo>
                  <a:cubicBezTo>
                    <a:pt x="427" y="300"/>
                    <a:pt x="450" y="311"/>
                    <a:pt x="462" y="323"/>
                  </a:cubicBezTo>
                  <a:cubicBezTo>
                    <a:pt x="485" y="346"/>
                    <a:pt x="508" y="369"/>
                    <a:pt x="542" y="392"/>
                  </a:cubicBezTo>
                  <a:cubicBezTo>
                    <a:pt x="519" y="357"/>
                    <a:pt x="496" y="334"/>
                    <a:pt x="462" y="311"/>
                  </a:cubicBezTo>
                  <a:cubicBezTo>
                    <a:pt x="450" y="300"/>
                    <a:pt x="439" y="288"/>
                    <a:pt x="427" y="288"/>
                  </a:cubicBezTo>
                  <a:lnTo>
                    <a:pt x="393" y="254"/>
                  </a:lnTo>
                  <a:cubicBezTo>
                    <a:pt x="358" y="231"/>
                    <a:pt x="335" y="208"/>
                    <a:pt x="311" y="196"/>
                  </a:cubicBezTo>
                  <a:cubicBezTo>
                    <a:pt x="288" y="173"/>
                    <a:pt x="265" y="161"/>
                    <a:pt x="242" y="138"/>
                  </a:cubicBezTo>
                  <a:cubicBezTo>
                    <a:pt x="208" y="126"/>
                    <a:pt x="196" y="115"/>
                    <a:pt x="173" y="92"/>
                  </a:cubicBezTo>
                  <a:lnTo>
                    <a:pt x="104" y="57"/>
                  </a:lnTo>
                  <a:cubicBezTo>
                    <a:pt x="81" y="46"/>
                    <a:pt x="70" y="34"/>
                    <a:pt x="47" y="23"/>
                  </a:cubicBezTo>
                  <a:cubicBezTo>
                    <a:pt x="35" y="11"/>
                    <a:pt x="12" y="11"/>
                    <a:pt x="1" y="0"/>
                  </a:cubicBezTo>
                  <a:close/>
                  <a:moveTo>
                    <a:pt x="542" y="392"/>
                  </a:moveTo>
                  <a:cubicBezTo>
                    <a:pt x="588" y="449"/>
                    <a:pt x="646" y="495"/>
                    <a:pt x="692" y="553"/>
                  </a:cubicBezTo>
                  <a:cubicBezTo>
                    <a:pt x="738" y="610"/>
                    <a:pt x="784" y="668"/>
                    <a:pt x="842" y="726"/>
                  </a:cubicBezTo>
                  <a:cubicBezTo>
                    <a:pt x="877" y="795"/>
                    <a:pt x="934" y="853"/>
                    <a:pt x="969" y="922"/>
                  </a:cubicBezTo>
                  <a:cubicBezTo>
                    <a:pt x="1015" y="979"/>
                    <a:pt x="1049" y="1048"/>
                    <a:pt x="1084" y="1106"/>
                  </a:cubicBezTo>
                  <a:cubicBezTo>
                    <a:pt x="1095" y="1140"/>
                    <a:pt x="1107" y="1175"/>
                    <a:pt x="1130" y="1198"/>
                  </a:cubicBezTo>
                  <a:cubicBezTo>
                    <a:pt x="1130" y="1222"/>
                    <a:pt x="1141" y="1233"/>
                    <a:pt x="1153" y="1245"/>
                  </a:cubicBezTo>
                  <a:cubicBezTo>
                    <a:pt x="1153" y="1268"/>
                    <a:pt x="1164" y="1279"/>
                    <a:pt x="1164" y="1291"/>
                  </a:cubicBezTo>
                  <a:cubicBezTo>
                    <a:pt x="1176" y="1325"/>
                    <a:pt x="1199" y="1348"/>
                    <a:pt x="1210" y="1383"/>
                  </a:cubicBezTo>
                  <a:cubicBezTo>
                    <a:pt x="1199" y="1348"/>
                    <a:pt x="1187" y="1325"/>
                    <a:pt x="1176" y="1291"/>
                  </a:cubicBezTo>
                  <a:cubicBezTo>
                    <a:pt x="1176" y="1279"/>
                    <a:pt x="1164" y="1256"/>
                    <a:pt x="1164" y="1245"/>
                  </a:cubicBezTo>
                  <a:cubicBezTo>
                    <a:pt x="1153" y="1233"/>
                    <a:pt x="1141" y="1210"/>
                    <a:pt x="1141" y="1198"/>
                  </a:cubicBezTo>
                  <a:cubicBezTo>
                    <a:pt x="1118" y="1163"/>
                    <a:pt x="1107" y="1129"/>
                    <a:pt x="1095" y="1106"/>
                  </a:cubicBezTo>
                  <a:cubicBezTo>
                    <a:pt x="1061" y="1037"/>
                    <a:pt x="1026" y="968"/>
                    <a:pt x="980" y="910"/>
                  </a:cubicBezTo>
                  <a:cubicBezTo>
                    <a:pt x="946" y="841"/>
                    <a:pt x="900" y="784"/>
                    <a:pt x="853" y="715"/>
                  </a:cubicBezTo>
                  <a:cubicBezTo>
                    <a:pt x="795" y="656"/>
                    <a:pt x="749" y="599"/>
                    <a:pt x="703" y="541"/>
                  </a:cubicBezTo>
                  <a:cubicBezTo>
                    <a:pt x="657" y="484"/>
                    <a:pt x="600" y="438"/>
                    <a:pt x="542" y="392"/>
                  </a:cubicBezTo>
                  <a:close/>
                  <a:moveTo>
                    <a:pt x="1210" y="1383"/>
                  </a:moveTo>
                  <a:lnTo>
                    <a:pt x="1210" y="1383"/>
                  </a:lnTo>
                  <a:cubicBezTo>
                    <a:pt x="1222" y="1406"/>
                    <a:pt x="1222" y="1440"/>
                    <a:pt x="1233" y="1463"/>
                  </a:cubicBezTo>
                  <a:cubicBezTo>
                    <a:pt x="1245" y="1498"/>
                    <a:pt x="1256" y="1521"/>
                    <a:pt x="1268" y="1544"/>
                  </a:cubicBezTo>
                  <a:cubicBezTo>
                    <a:pt x="1268" y="1521"/>
                    <a:pt x="1256" y="1486"/>
                    <a:pt x="1245" y="1463"/>
                  </a:cubicBezTo>
                  <a:cubicBezTo>
                    <a:pt x="1233" y="1440"/>
                    <a:pt x="1222" y="1406"/>
                    <a:pt x="1210" y="1383"/>
                  </a:cubicBezTo>
                  <a:close/>
                  <a:moveTo>
                    <a:pt x="1268" y="1544"/>
                  </a:moveTo>
                  <a:cubicBezTo>
                    <a:pt x="1268" y="1567"/>
                    <a:pt x="1279" y="1590"/>
                    <a:pt x="1279" y="1613"/>
                  </a:cubicBezTo>
                  <a:cubicBezTo>
                    <a:pt x="1291" y="1636"/>
                    <a:pt x="1302" y="1659"/>
                    <a:pt x="1302" y="1682"/>
                  </a:cubicBezTo>
                  <a:cubicBezTo>
                    <a:pt x="1314" y="1693"/>
                    <a:pt x="1314" y="1715"/>
                    <a:pt x="1314" y="1728"/>
                  </a:cubicBezTo>
                  <a:lnTo>
                    <a:pt x="1314" y="1728"/>
                  </a:lnTo>
                  <a:cubicBezTo>
                    <a:pt x="1314" y="1715"/>
                    <a:pt x="1314" y="1693"/>
                    <a:pt x="1302" y="1670"/>
                  </a:cubicBezTo>
                  <a:cubicBezTo>
                    <a:pt x="1302" y="1659"/>
                    <a:pt x="1291" y="1636"/>
                    <a:pt x="1291" y="1613"/>
                  </a:cubicBezTo>
                  <a:cubicBezTo>
                    <a:pt x="1279" y="1590"/>
                    <a:pt x="1279" y="1567"/>
                    <a:pt x="1268" y="1544"/>
                  </a:cubicBezTo>
                  <a:close/>
                  <a:moveTo>
                    <a:pt x="1314" y="1728"/>
                  </a:moveTo>
                  <a:lnTo>
                    <a:pt x="1314" y="1728"/>
                  </a:lnTo>
                  <a:cubicBezTo>
                    <a:pt x="1325" y="1798"/>
                    <a:pt x="1337" y="1832"/>
                    <a:pt x="1337" y="1832"/>
                  </a:cubicBezTo>
                  <a:cubicBezTo>
                    <a:pt x="1337" y="1832"/>
                    <a:pt x="1337" y="1798"/>
                    <a:pt x="1314" y="1728"/>
                  </a:cubicBezTo>
                  <a:close/>
                </a:path>
              </a:pathLst>
            </a:custGeom>
            <a:solidFill>
              <a:srgbClr val="F09C6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1" name="Google Shape;3841;p81"/>
            <p:cNvSpPr/>
            <p:nvPr>
              <p:custDataLst>
                <p:tags r:id="rId13"/>
              </p:custDataLst>
            </p:nvPr>
          </p:nvSpPr>
          <p:spPr>
            <a:xfrm>
              <a:off x="1659125" y="4582125"/>
              <a:ext cx="194750" cy="275200"/>
            </a:xfrm>
            <a:custGeom>
              <a:avLst/>
              <a:gdLst/>
              <a:ahLst/>
              <a:cxnLst/>
              <a:rect l="l" t="t" r="r" b="b"/>
              <a:pathLst>
                <a:path w="7790" h="11008" extrusionOk="0">
                  <a:moveTo>
                    <a:pt x="2014" y="0"/>
                  </a:moveTo>
                  <a:cubicBezTo>
                    <a:pt x="1978" y="0"/>
                    <a:pt x="1936" y="4"/>
                    <a:pt x="1890" y="15"/>
                  </a:cubicBezTo>
                  <a:cubicBezTo>
                    <a:pt x="1752" y="50"/>
                    <a:pt x="1683" y="1006"/>
                    <a:pt x="1683" y="1006"/>
                  </a:cubicBezTo>
                  <a:lnTo>
                    <a:pt x="1107" y="3495"/>
                  </a:lnTo>
                  <a:lnTo>
                    <a:pt x="738" y="4314"/>
                  </a:lnTo>
                  <a:cubicBezTo>
                    <a:pt x="346" y="5097"/>
                    <a:pt x="876" y="7920"/>
                    <a:pt x="876" y="8231"/>
                  </a:cubicBezTo>
                  <a:cubicBezTo>
                    <a:pt x="876" y="8542"/>
                    <a:pt x="0" y="9107"/>
                    <a:pt x="0" y="9107"/>
                  </a:cubicBezTo>
                  <a:cubicBezTo>
                    <a:pt x="0" y="9107"/>
                    <a:pt x="2339" y="9706"/>
                    <a:pt x="3595" y="10052"/>
                  </a:cubicBezTo>
                  <a:cubicBezTo>
                    <a:pt x="4436" y="10270"/>
                    <a:pt x="5208" y="10708"/>
                    <a:pt x="5634" y="10973"/>
                  </a:cubicBezTo>
                  <a:cubicBezTo>
                    <a:pt x="5673" y="10997"/>
                    <a:pt x="5714" y="11008"/>
                    <a:pt x="5755" y="11008"/>
                  </a:cubicBezTo>
                  <a:cubicBezTo>
                    <a:pt x="5873" y="11008"/>
                    <a:pt x="5983" y="10917"/>
                    <a:pt x="5992" y="10789"/>
                  </a:cubicBezTo>
                  <a:cubicBezTo>
                    <a:pt x="6015" y="10224"/>
                    <a:pt x="6084" y="9210"/>
                    <a:pt x="6256" y="8680"/>
                  </a:cubicBezTo>
                  <a:cubicBezTo>
                    <a:pt x="6487" y="7978"/>
                    <a:pt x="6533" y="6756"/>
                    <a:pt x="7155" y="5604"/>
                  </a:cubicBezTo>
                  <a:cubicBezTo>
                    <a:pt x="7789" y="4452"/>
                    <a:pt x="6556" y="3472"/>
                    <a:pt x="6441" y="2988"/>
                  </a:cubicBezTo>
                  <a:cubicBezTo>
                    <a:pt x="6326" y="2493"/>
                    <a:pt x="5496" y="788"/>
                    <a:pt x="5347" y="650"/>
                  </a:cubicBezTo>
                  <a:cubicBezTo>
                    <a:pt x="5293" y="600"/>
                    <a:pt x="5231" y="583"/>
                    <a:pt x="5173" y="583"/>
                  </a:cubicBezTo>
                  <a:cubicBezTo>
                    <a:pt x="5057" y="583"/>
                    <a:pt x="4955" y="650"/>
                    <a:pt x="4955" y="650"/>
                  </a:cubicBezTo>
                  <a:cubicBezTo>
                    <a:pt x="4955" y="650"/>
                    <a:pt x="3296" y="627"/>
                    <a:pt x="3215" y="522"/>
                  </a:cubicBezTo>
                  <a:cubicBezTo>
                    <a:pt x="3122" y="407"/>
                    <a:pt x="2132" y="15"/>
                    <a:pt x="2132" y="15"/>
                  </a:cubicBezTo>
                  <a:cubicBezTo>
                    <a:pt x="2132" y="15"/>
                    <a:pt x="2086" y="0"/>
                    <a:pt x="20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2" name="Google Shape;3842;p81"/>
            <p:cNvSpPr/>
            <p:nvPr>
              <p:custDataLst>
                <p:tags r:id="rId14"/>
              </p:custDataLst>
            </p:nvPr>
          </p:nvSpPr>
          <p:spPr>
            <a:xfrm>
              <a:off x="1475925" y="4880075"/>
              <a:ext cx="303050" cy="299800"/>
            </a:xfrm>
            <a:custGeom>
              <a:avLst/>
              <a:gdLst/>
              <a:ahLst/>
              <a:cxnLst/>
              <a:rect l="l" t="t" r="r" b="b"/>
              <a:pathLst>
                <a:path w="12122" h="11992" extrusionOk="0">
                  <a:moveTo>
                    <a:pt x="11879" y="0"/>
                  </a:moveTo>
                  <a:lnTo>
                    <a:pt x="6775" y="3284"/>
                  </a:lnTo>
                  <a:cubicBezTo>
                    <a:pt x="6775" y="3284"/>
                    <a:pt x="6602" y="6994"/>
                    <a:pt x="6602" y="7316"/>
                  </a:cubicBezTo>
                  <a:cubicBezTo>
                    <a:pt x="6602" y="7639"/>
                    <a:pt x="6095" y="7708"/>
                    <a:pt x="5946" y="7927"/>
                  </a:cubicBezTo>
                  <a:cubicBezTo>
                    <a:pt x="5785" y="8135"/>
                    <a:pt x="5946" y="8883"/>
                    <a:pt x="5946" y="8883"/>
                  </a:cubicBezTo>
                  <a:cubicBezTo>
                    <a:pt x="5946" y="8883"/>
                    <a:pt x="5904" y="8903"/>
                    <a:pt x="5809" y="8903"/>
                  </a:cubicBezTo>
                  <a:cubicBezTo>
                    <a:pt x="5676" y="8903"/>
                    <a:pt x="5440" y="8864"/>
                    <a:pt x="5070" y="8676"/>
                  </a:cubicBezTo>
                  <a:cubicBezTo>
                    <a:pt x="4056" y="8169"/>
                    <a:pt x="2812" y="7570"/>
                    <a:pt x="2028" y="7454"/>
                  </a:cubicBezTo>
                  <a:cubicBezTo>
                    <a:pt x="1970" y="7447"/>
                    <a:pt x="1918" y="7443"/>
                    <a:pt x="1871" y="7443"/>
                  </a:cubicBezTo>
                  <a:cubicBezTo>
                    <a:pt x="1281" y="7443"/>
                    <a:pt x="1498" y="7996"/>
                    <a:pt x="1498" y="7996"/>
                  </a:cubicBezTo>
                  <a:lnTo>
                    <a:pt x="933" y="7639"/>
                  </a:lnTo>
                  <a:lnTo>
                    <a:pt x="0" y="9183"/>
                  </a:lnTo>
                  <a:cubicBezTo>
                    <a:pt x="0" y="9183"/>
                    <a:pt x="749" y="9459"/>
                    <a:pt x="933" y="9563"/>
                  </a:cubicBezTo>
                  <a:cubicBezTo>
                    <a:pt x="1130" y="9667"/>
                    <a:pt x="715" y="10140"/>
                    <a:pt x="1383" y="10773"/>
                  </a:cubicBezTo>
                  <a:cubicBezTo>
                    <a:pt x="2062" y="11418"/>
                    <a:pt x="3883" y="11349"/>
                    <a:pt x="5565" y="11776"/>
                  </a:cubicBezTo>
                  <a:cubicBezTo>
                    <a:pt x="6153" y="11925"/>
                    <a:pt x="6619" y="11992"/>
                    <a:pt x="6998" y="11992"/>
                  </a:cubicBezTo>
                  <a:cubicBezTo>
                    <a:pt x="7705" y="11992"/>
                    <a:pt x="8113" y="11759"/>
                    <a:pt x="8458" y="11384"/>
                  </a:cubicBezTo>
                  <a:cubicBezTo>
                    <a:pt x="12122" y="7478"/>
                    <a:pt x="11879" y="0"/>
                    <a:pt x="118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3" name="Google Shape;3843;p81"/>
            <p:cNvSpPr/>
            <p:nvPr>
              <p:custDataLst>
                <p:tags r:id="rId15"/>
              </p:custDataLst>
            </p:nvPr>
          </p:nvSpPr>
          <p:spPr>
            <a:xfrm>
              <a:off x="1615050" y="4825625"/>
              <a:ext cx="307075" cy="524850"/>
            </a:xfrm>
            <a:custGeom>
              <a:avLst/>
              <a:gdLst/>
              <a:ahLst/>
              <a:cxnLst/>
              <a:rect l="l" t="t" r="r" b="b"/>
              <a:pathLst>
                <a:path w="12283" h="20994" extrusionOk="0">
                  <a:moveTo>
                    <a:pt x="1567" y="0"/>
                  </a:moveTo>
                  <a:cubicBezTo>
                    <a:pt x="1567" y="0"/>
                    <a:pt x="0" y="1821"/>
                    <a:pt x="104" y="3676"/>
                  </a:cubicBezTo>
                  <a:cubicBezTo>
                    <a:pt x="220" y="5531"/>
                    <a:pt x="1141" y="7133"/>
                    <a:pt x="2432" y="8354"/>
                  </a:cubicBezTo>
                  <a:cubicBezTo>
                    <a:pt x="3710" y="9563"/>
                    <a:pt x="4932" y="10566"/>
                    <a:pt x="5208" y="10923"/>
                  </a:cubicBezTo>
                  <a:cubicBezTo>
                    <a:pt x="5497" y="11281"/>
                    <a:pt x="5969" y="11845"/>
                    <a:pt x="6326" y="11960"/>
                  </a:cubicBezTo>
                  <a:cubicBezTo>
                    <a:pt x="6672" y="12064"/>
                    <a:pt x="6038" y="13204"/>
                    <a:pt x="6326" y="13527"/>
                  </a:cubicBezTo>
                  <a:cubicBezTo>
                    <a:pt x="6603" y="13850"/>
                    <a:pt x="6959" y="14103"/>
                    <a:pt x="6959" y="14852"/>
                  </a:cubicBezTo>
                  <a:cubicBezTo>
                    <a:pt x="6959" y="15601"/>
                    <a:pt x="7501" y="17456"/>
                    <a:pt x="7351" y="18458"/>
                  </a:cubicBezTo>
                  <a:cubicBezTo>
                    <a:pt x="7213" y="19449"/>
                    <a:pt x="7962" y="20130"/>
                    <a:pt x="8216" y="20199"/>
                  </a:cubicBezTo>
                  <a:cubicBezTo>
                    <a:pt x="8457" y="20279"/>
                    <a:pt x="8573" y="20993"/>
                    <a:pt x="8573" y="20993"/>
                  </a:cubicBezTo>
                  <a:lnTo>
                    <a:pt x="10923" y="20452"/>
                  </a:lnTo>
                  <a:lnTo>
                    <a:pt x="10566" y="19530"/>
                  </a:lnTo>
                  <a:cubicBezTo>
                    <a:pt x="10566" y="19530"/>
                    <a:pt x="12283" y="17951"/>
                    <a:pt x="11603" y="16949"/>
                  </a:cubicBezTo>
                  <a:cubicBezTo>
                    <a:pt x="10923" y="15959"/>
                    <a:pt x="10209" y="16062"/>
                    <a:pt x="10070" y="15244"/>
                  </a:cubicBezTo>
                  <a:cubicBezTo>
                    <a:pt x="9921" y="14415"/>
                    <a:pt x="10244" y="14103"/>
                    <a:pt x="9886" y="13711"/>
                  </a:cubicBezTo>
                  <a:cubicBezTo>
                    <a:pt x="9529" y="13308"/>
                    <a:pt x="10393" y="10531"/>
                    <a:pt x="9714" y="9990"/>
                  </a:cubicBezTo>
                  <a:cubicBezTo>
                    <a:pt x="9033" y="9460"/>
                    <a:pt x="4851" y="3745"/>
                    <a:pt x="4851" y="3745"/>
                  </a:cubicBezTo>
                  <a:lnTo>
                    <a:pt x="6303" y="2420"/>
                  </a:lnTo>
                  <a:lnTo>
                    <a:pt x="6303" y="2005"/>
                  </a:lnTo>
                  <a:cubicBezTo>
                    <a:pt x="6303" y="2005"/>
                    <a:pt x="5254" y="1821"/>
                    <a:pt x="4275" y="1452"/>
                  </a:cubicBezTo>
                  <a:cubicBezTo>
                    <a:pt x="3307" y="1072"/>
                    <a:pt x="1567" y="0"/>
                    <a:pt x="156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4" name="Google Shape;3844;p81"/>
            <p:cNvSpPr/>
            <p:nvPr>
              <p:custDataLst>
                <p:tags r:id="rId16"/>
              </p:custDataLst>
            </p:nvPr>
          </p:nvSpPr>
          <p:spPr>
            <a:xfrm>
              <a:off x="1496375" y="4587000"/>
              <a:ext cx="220375" cy="299100"/>
            </a:xfrm>
            <a:custGeom>
              <a:avLst/>
              <a:gdLst/>
              <a:ahLst/>
              <a:cxnLst/>
              <a:rect l="l" t="t" r="r" b="b"/>
              <a:pathLst>
                <a:path w="8815" h="11964" extrusionOk="0">
                  <a:moveTo>
                    <a:pt x="8229" y="1"/>
                  </a:moveTo>
                  <a:cubicBezTo>
                    <a:pt x="7790" y="1"/>
                    <a:pt x="6812" y="40"/>
                    <a:pt x="6142" y="362"/>
                  </a:cubicBezTo>
                  <a:cubicBezTo>
                    <a:pt x="5243" y="800"/>
                    <a:pt x="4609" y="1618"/>
                    <a:pt x="3423" y="1941"/>
                  </a:cubicBezTo>
                  <a:cubicBezTo>
                    <a:pt x="2247" y="2263"/>
                    <a:pt x="289" y="2943"/>
                    <a:pt x="138" y="3404"/>
                  </a:cubicBezTo>
                  <a:cubicBezTo>
                    <a:pt x="0" y="3865"/>
                    <a:pt x="496" y="7402"/>
                    <a:pt x="1751" y="9903"/>
                  </a:cubicBezTo>
                  <a:cubicBezTo>
                    <a:pt x="1751" y="9903"/>
                    <a:pt x="1821" y="11216"/>
                    <a:pt x="2143" y="11573"/>
                  </a:cubicBezTo>
                  <a:cubicBezTo>
                    <a:pt x="2363" y="11816"/>
                    <a:pt x="3160" y="11963"/>
                    <a:pt x="3678" y="11963"/>
                  </a:cubicBezTo>
                  <a:cubicBezTo>
                    <a:pt x="3922" y="11963"/>
                    <a:pt x="4104" y="11931"/>
                    <a:pt x="4137" y="11861"/>
                  </a:cubicBezTo>
                  <a:cubicBezTo>
                    <a:pt x="4252" y="11654"/>
                    <a:pt x="4068" y="11250"/>
                    <a:pt x="4068" y="11250"/>
                  </a:cubicBezTo>
                  <a:cubicBezTo>
                    <a:pt x="4068" y="11250"/>
                    <a:pt x="4609" y="10940"/>
                    <a:pt x="4529" y="10467"/>
                  </a:cubicBezTo>
                  <a:cubicBezTo>
                    <a:pt x="4460" y="10006"/>
                    <a:pt x="3930" y="9752"/>
                    <a:pt x="3710" y="9614"/>
                  </a:cubicBezTo>
                  <a:cubicBezTo>
                    <a:pt x="3503" y="9476"/>
                    <a:pt x="3146" y="9683"/>
                    <a:pt x="2962" y="9038"/>
                  </a:cubicBezTo>
                  <a:cubicBezTo>
                    <a:pt x="2788" y="8405"/>
                    <a:pt x="2466" y="7967"/>
                    <a:pt x="2466" y="7183"/>
                  </a:cubicBezTo>
                  <a:cubicBezTo>
                    <a:pt x="2466" y="6400"/>
                    <a:pt x="2535" y="5005"/>
                    <a:pt x="2466" y="4718"/>
                  </a:cubicBezTo>
                  <a:cubicBezTo>
                    <a:pt x="2466" y="4718"/>
                    <a:pt x="5392" y="3796"/>
                    <a:pt x="6314" y="2943"/>
                  </a:cubicBezTo>
                  <a:lnTo>
                    <a:pt x="7248" y="4119"/>
                  </a:lnTo>
                  <a:cubicBezTo>
                    <a:pt x="7248" y="4119"/>
                    <a:pt x="8469" y="3254"/>
                    <a:pt x="8642" y="2263"/>
                  </a:cubicBezTo>
                  <a:cubicBezTo>
                    <a:pt x="8815" y="1261"/>
                    <a:pt x="8457" y="5"/>
                    <a:pt x="8457" y="5"/>
                  </a:cubicBezTo>
                  <a:cubicBezTo>
                    <a:pt x="8457" y="5"/>
                    <a:pt x="8372" y="1"/>
                    <a:pt x="8229" y="1"/>
                  </a:cubicBezTo>
                  <a:close/>
                </a:path>
              </a:pathLst>
            </a:custGeom>
            <a:solidFill>
              <a:srgbClr val="F2A9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5" name="Google Shape;3845;p81"/>
            <p:cNvSpPr/>
            <p:nvPr>
              <p:custDataLst>
                <p:tags r:id="rId17"/>
              </p:custDataLst>
            </p:nvPr>
          </p:nvSpPr>
          <p:spPr>
            <a:xfrm>
              <a:off x="1712400" y="4458350"/>
              <a:ext cx="123025" cy="198500"/>
            </a:xfrm>
            <a:custGeom>
              <a:avLst/>
              <a:gdLst/>
              <a:ahLst/>
              <a:cxnLst/>
              <a:rect l="l" t="t" r="r" b="b"/>
              <a:pathLst>
                <a:path w="4921" h="7940" extrusionOk="0">
                  <a:moveTo>
                    <a:pt x="3838" y="1"/>
                  </a:moveTo>
                  <a:lnTo>
                    <a:pt x="3700" y="324"/>
                  </a:lnTo>
                  <a:cubicBezTo>
                    <a:pt x="3561" y="634"/>
                    <a:pt x="3077" y="934"/>
                    <a:pt x="2640" y="1279"/>
                  </a:cubicBezTo>
                  <a:cubicBezTo>
                    <a:pt x="2213" y="1637"/>
                    <a:pt x="1775" y="2386"/>
                    <a:pt x="1775" y="2386"/>
                  </a:cubicBezTo>
                  <a:cubicBezTo>
                    <a:pt x="1775" y="2386"/>
                    <a:pt x="1413" y="2009"/>
                    <a:pt x="1073" y="2009"/>
                  </a:cubicBezTo>
                  <a:cubicBezTo>
                    <a:pt x="980" y="2009"/>
                    <a:pt x="889" y="2037"/>
                    <a:pt x="807" y="2109"/>
                  </a:cubicBezTo>
                  <a:cubicBezTo>
                    <a:pt x="438" y="2444"/>
                    <a:pt x="1050" y="3469"/>
                    <a:pt x="1050" y="3469"/>
                  </a:cubicBezTo>
                  <a:cubicBezTo>
                    <a:pt x="1050" y="3469"/>
                    <a:pt x="796" y="3768"/>
                    <a:pt x="681" y="3837"/>
                  </a:cubicBezTo>
                  <a:cubicBezTo>
                    <a:pt x="577" y="3895"/>
                    <a:pt x="220" y="3976"/>
                    <a:pt x="220" y="3976"/>
                  </a:cubicBezTo>
                  <a:lnTo>
                    <a:pt x="1" y="4966"/>
                  </a:lnTo>
                  <a:cubicBezTo>
                    <a:pt x="1" y="4966"/>
                    <a:pt x="197" y="5105"/>
                    <a:pt x="531" y="5358"/>
                  </a:cubicBezTo>
                  <a:cubicBezTo>
                    <a:pt x="865" y="5612"/>
                    <a:pt x="1856" y="7939"/>
                    <a:pt x="2973" y="7939"/>
                  </a:cubicBezTo>
                  <a:cubicBezTo>
                    <a:pt x="4102" y="7939"/>
                    <a:pt x="2824" y="5601"/>
                    <a:pt x="2824" y="5601"/>
                  </a:cubicBezTo>
                  <a:lnTo>
                    <a:pt x="2409" y="5416"/>
                  </a:lnTo>
                  <a:lnTo>
                    <a:pt x="2409" y="5059"/>
                  </a:lnTo>
                  <a:cubicBezTo>
                    <a:pt x="2409" y="5059"/>
                    <a:pt x="3112" y="5393"/>
                    <a:pt x="3492" y="5416"/>
                  </a:cubicBezTo>
                  <a:cubicBezTo>
                    <a:pt x="3500" y="5417"/>
                    <a:pt x="3508" y="5417"/>
                    <a:pt x="3515" y="5417"/>
                  </a:cubicBezTo>
                  <a:cubicBezTo>
                    <a:pt x="3870" y="5417"/>
                    <a:pt x="4080" y="4906"/>
                    <a:pt x="4114" y="4771"/>
                  </a:cubicBezTo>
                  <a:cubicBezTo>
                    <a:pt x="4160" y="4633"/>
                    <a:pt x="4414" y="4471"/>
                    <a:pt x="4345" y="4333"/>
                  </a:cubicBezTo>
                  <a:cubicBezTo>
                    <a:pt x="4276" y="4195"/>
                    <a:pt x="4137" y="4195"/>
                    <a:pt x="4137" y="4114"/>
                  </a:cubicBezTo>
                  <a:cubicBezTo>
                    <a:pt x="4137" y="4097"/>
                    <a:pt x="4163" y="4092"/>
                    <a:pt x="4201" y="4092"/>
                  </a:cubicBezTo>
                  <a:cubicBezTo>
                    <a:pt x="4255" y="4092"/>
                    <a:pt x="4333" y="4102"/>
                    <a:pt x="4397" y="4102"/>
                  </a:cubicBezTo>
                  <a:cubicBezTo>
                    <a:pt x="4470" y="4102"/>
                    <a:pt x="4525" y="4089"/>
                    <a:pt x="4506" y="4034"/>
                  </a:cubicBezTo>
                  <a:cubicBezTo>
                    <a:pt x="4425" y="3837"/>
                    <a:pt x="4448" y="3388"/>
                    <a:pt x="4448" y="3388"/>
                  </a:cubicBezTo>
                  <a:cubicBezTo>
                    <a:pt x="4448" y="3388"/>
                    <a:pt x="4644" y="3250"/>
                    <a:pt x="4783" y="3135"/>
                  </a:cubicBezTo>
                  <a:cubicBezTo>
                    <a:pt x="4921" y="3020"/>
                    <a:pt x="4276" y="2213"/>
                    <a:pt x="4276" y="1556"/>
                  </a:cubicBezTo>
                  <a:cubicBezTo>
                    <a:pt x="4276" y="911"/>
                    <a:pt x="3838" y="1"/>
                    <a:pt x="3838" y="1"/>
                  </a:cubicBezTo>
                  <a:close/>
                </a:path>
              </a:pathLst>
            </a:custGeom>
            <a:solidFill>
              <a:srgbClr val="F2A9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6" name="Google Shape;3846;p81"/>
            <p:cNvSpPr/>
            <p:nvPr>
              <p:custDataLst>
                <p:tags r:id="rId18"/>
              </p:custDataLst>
            </p:nvPr>
          </p:nvSpPr>
          <p:spPr>
            <a:xfrm>
              <a:off x="1704625" y="4893900"/>
              <a:ext cx="55625" cy="65400"/>
            </a:xfrm>
            <a:custGeom>
              <a:avLst/>
              <a:gdLst/>
              <a:ahLst/>
              <a:cxnLst/>
              <a:rect l="l" t="t" r="r" b="b"/>
              <a:pathLst>
                <a:path w="2225" h="2616" extrusionOk="0">
                  <a:moveTo>
                    <a:pt x="12" y="0"/>
                  </a:moveTo>
                  <a:cubicBezTo>
                    <a:pt x="139" y="11"/>
                    <a:pt x="277" y="46"/>
                    <a:pt x="393" y="127"/>
                  </a:cubicBezTo>
                  <a:cubicBezTo>
                    <a:pt x="277" y="46"/>
                    <a:pt x="139" y="0"/>
                    <a:pt x="12" y="0"/>
                  </a:cubicBezTo>
                  <a:close/>
                  <a:moveTo>
                    <a:pt x="393" y="127"/>
                  </a:moveTo>
                  <a:lnTo>
                    <a:pt x="393" y="127"/>
                  </a:lnTo>
                  <a:cubicBezTo>
                    <a:pt x="288" y="208"/>
                    <a:pt x="150" y="242"/>
                    <a:pt x="24" y="242"/>
                  </a:cubicBezTo>
                  <a:lnTo>
                    <a:pt x="1" y="242"/>
                  </a:lnTo>
                  <a:lnTo>
                    <a:pt x="1" y="254"/>
                  </a:lnTo>
                  <a:lnTo>
                    <a:pt x="24" y="254"/>
                  </a:lnTo>
                  <a:cubicBezTo>
                    <a:pt x="150" y="254"/>
                    <a:pt x="288" y="208"/>
                    <a:pt x="393" y="127"/>
                  </a:cubicBezTo>
                  <a:close/>
                  <a:moveTo>
                    <a:pt x="1" y="254"/>
                  </a:moveTo>
                  <a:cubicBezTo>
                    <a:pt x="1" y="265"/>
                    <a:pt x="12" y="288"/>
                    <a:pt x="35" y="300"/>
                  </a:cubicBezTo>
                  <a:cubicBezTo>
                    <a:pt x="24" y="288"/>
                    <a:pt x="12" y="265"/>
                    <a:pt x="1" y="254"/>
                  </a:cubicBezTo>
                  <a:close/>
                  <a:moveTo>
                    <a:pt x="35" y="300"/>
                  </a:moveTo>
                  <a:cubicBezTo>
                    <a:pt x="58" y="323"/>
                    <a:pt x="81" y="334"/>
                    <a:pt x="93" y="334"/>
                  </a:cubicBezTo>
                  <a:cubicBezTo>
                    <a:pt x="139" y="346"/>
                    <a:pt x="185" y="357"/>
                    <a:pt x="231" y="357"/>
                  </a:cubicBezTo>
                  <a:cubicBezTo>
                    <a:pt x="185" y="346"/>
                    <a:pt x="139" y="346"/>
                    <a:pt x="104" y="334"/>
                  </a:cubicBezTo>
                  <a:lnTo>
                    <a:pt x="35" y="300"/>
                  </a:lnTo>
                  <a:close/>
                  <a:moveTo>
                    <a:pt x="231" y="357"/>
                  </a:moveTo>
                  <a:cubicBezTo>
                    <a:pt x="277" y="369"/>
                    <a:pt x="324" y="369"/>
                    <a:pt x="370" y="380"/>
                  </a:cubicBezTo>
                  <a:cubicBezTo>
                    <a:pt x="393" y="392"/>
                    <a:pt x="416" y="392"/>
                    <a:pt x="427" y="415"/>
                  </a:cubicBezTo>
                  <a:cubicBezTo>
                    <a:pt x="450" y="426"/>
                    <a:pt x="462" y="438"/>
                    <a:pt x="462" y="461"/>
                  </a:cubicBezTo>
                  <a:lnTo>
                    <a:pt x="173" y="830"/>
                  </a:lnTo>
                  <a:lnTo>
                    <a:pt x="162" y="830"/>
                  </a:lnTo>
                  <a:lnTo>
                    <a:pt x="173" y="841"/>
                  </a:lnTo>
                  <a:cubicBezTo>
                    <a:pt x="219" y="864"/>
                    <a:pt x="265" y="887"/>
                    <a:pt x="324" y="899"/>
                  </a:cubicBezTo>
                  <a:cubicBezTo>
                    <a:pt x="370" y="899"/>
                    <a:pt x="427" y="910"/>
                    <a:pt x="473" y="910"/>
                  </a:cubicBezTo>
                  <a:cubicBezTo>
                    <a:pt x="531" y="910"/>
                    <a:pt x="577" y="922"/>
                    <a:pt x="623" y="945"/>
                  </a:cubicBezTo>
                  <a:cubicBezTo>
                    <a:pt x="634" y="945"/>
                    <a:pt x="646" y="956"/>
                    <a:pt x="657" y="956"/>
                  </a:cubicBezTo>
                  <a:cubicBezTo>
                    <a:pt x="669" y="968"/>
                    <a:pt x="680" y="979"/>
                    <a:pt x="692" y="979"/>
                  </a:cubicBezTo>
                  <a:cubicBezTo>
                    <a:pt x="703" y="991"/>
                    <a:pt x="715" y="1002"/>
                    <a:pt x="726" y="1002"/>
                  </a:cubicBezTo>
                  <a:lnTo>
                    <a:pt x="738" y="1025"/>
                  </a:lnTo>
                  <a:cubicBezTo>
                    <a:pt x="738" y="1025"/>
                    <a:pt x="749" y="1025"/>
                    <a:pt x="749" y="1037"/>
                  </a:cubicBezTo>
                  <a:cubicBezTo>
                    <a:pt x="819" y="1106"/>
                    <a:pt x="865" y="1210"/>
                    <a:pt x="911" y="1302"/>
                  </a:cubicBezTo>
                  <a:lnTo>
                    <a:pt x="946" y="1371"/>
                  </a:lnTo>
                  <a:lnTo>
                    <a:pt x="957" y="1383"/>
                  </a:lnTo>
                  <a:lnTo>
                    <a:pt x="969" y="1406"/>
                  </a:lnTo>
                  <a:lnTo>
                    <a:pt x="992" y="1440"/>
                  </a:lnTo>
                  <a:lnTo>
                    <a:pt x="1003" y="1475"/>
                  </a:lnTo>
                  <a:lnTo>
                    <a:pt x="1026" y="1509"/>
                  </a:lnTo>
                  <a:lnTo>
                    <a:pt x="1049" y="1532"/>
                  </a:lnTo>
                  <a:cubicBezTo>
                    <a:pt x="1061" y="1544"/>
                    <a:pt x="1061" y="1544"/>
                    <a:pt x="1061" y="1555"/>
                  </a:cubicBezTo>
                  <a:lnTo>
                    <a:pt x="1072" y="1567"/>
                  </a:lnTo>
                  <a:cubicBezTo>
                    <a:pt x="1072" y="1567"/>
                    <a:pt x="1095" y="1590"/>
                    <a:pt x="1118" y="1624"/>
                  </a:cubicBezTo>
                  <a:cubicBezTo>
                    <a:pt x="1153" y="1647"/>
                    <a:pt x="1187" y="1694"/>
                    <a:pt x="1245" y="1752"/>
                  </a:cubicBezTo>
                  <a:cubicBezTo>
                    <a:pt x="1349" y="1855"/>
                    <a:pt x="1499" y="1982"/>
                    <a:pt x="1637" y="2108"/>
                  </a:cubicBezTo>
                  <a:cubicBezTo>
                    <a:pt x="1937" y="2362"/>
                    <a:pt x="2224" y="2615"/>
                    <a:pt x="2224" y="2615"/>
                  </a:cubicBezTo>
                  <a:cubicBezTo>
                    <a:pt x="2224" y="2615"/>
                    <a:pt x="1937" y="2351"/>
                    <a:pt x="1648" y="2097"/>
                  </a:cubicBezTo>
                  <a:cubicBezTo>
                    <a:pt x="1499" y="1970"/>
                    <a:pt x="1361" y="1844"/>
                    <a:pt x="1256" y="1740"/>
                  </a:cubicBezTo>
                  <a:cubicBezTo>
                    <a:pt x="1199" y="1682"/>
                    <a:pt x="1164" y="1636"/>
                    <a:pt x="1130" y="1613"/>
                  </a:cubicBezTo>
                  <a:cubicBezTo>
                    <a:pt x="1107" y="1578"/>
                    <a:pt x="1095" y="1555"/>
                    <a:pt x="1095" y="1555"/>
                  </a:cubicBezTo>
                  <a:cubicBezTo>
                    <a:pt x="1026" y="1475"/>
                    <a:pt x="969" y="1383"/>
                    <a:pt x="923" y="1291"/>
                  </a:cubicBezTo>
                  <a:cubicBezTo>
                    <a:pt x="877" y="1199"/>
                    <a:pt x="831" y="1106"/>
                    <a:pt x="761" y="1025"/>
                  </a:cubicBezTo>
                  <a:cubicBezTo>
                    <a:pt x="761" y="1014"/>
                    <a:pt x="749" y="1014"/>
                    <a:pt x="749" y="1014"/>
                  </a:cubicBezTo>
                  <a:lnTo>
                    <a:pt x="738" y="991"/>
                  </a:lnTo>
                  <a:cubicBezTo>
                    <a:pt x="726" y="991"/>
                    <a:pt x="715" y="979"/>
                    <a:pt x="703" y="968"/>
                  </a:cubicBezTo>
                  <a:cubicBezTo>
                    <a:pt x="692" y="968"/>
                    <a:pt x="680" y="956"/>
                    <a:pt x="669" y="945"/>
                  </a:cubicBezTo>
                  <a:cubicBezTo>
                    <a:pt x="657" y="945"/>
                    <a:pt x="646" y="933"/>
                    <a:pt x="634" y="933"/>
                  </a:cubicBezTo>
                  <a:cubicBezTo>
                    <a:pt x="588" y="910"/>
                    <a:pt x="531" y="899"/>
                    <a:pt x="473" y="899"/>
                  </a:cubicBezTo>
                  <a:cubicBezTo>
                    <a:pt x="427" y="887"/>
                    <a:pt x="370" y="887"/>
                    <a:pt x="324" y="887"/>
                  </a:cubicBezTo>
                  <a:cubicBezTo>
                    <a:pt x="277" y="876"/>
                    <a:pt x="219" y="864"/>
                    <a:pt x="185" y="830"/>
                  </a:cubicBezTo>
                  <a:lnTo>
                    <a:pt x="473" y="472"/>
                  </a:lnTo>
                  <a:lnTo>
                    <a:pt x="473" y="461"/>
                  </a:lnTo>
                  <a:cubicBezTo>
                    <a:pt x="462" y="438"/>
                    <a:pt x="450" y="415"/>
                    <a:pt x="439" y="403"/>
                  </a:cubicBezTo>
                  <a:lnTo>
                    <a:pt x="370" y="369"/>
                  </a:lnTo>
                  <a:cubicBezTo>
                    <a:pt x="324" y="357"/>
                    <a:pt x="277" y="357"/>
                    <a:pt x="231" y="357"/>
                  </a:cubicBezTo>
                  <a:close/>
                </a:path>
              </a:pathLst>
            </a:custGeom>
            <a:solidFill>
              <a:srgbClr val="004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7" name="Google Shape;3847;p81"/>
            <p:cNvSpPr/>
            <p:nvPr>
              <p:custDataLst>
                <p:tags r:id="rId19"/>
              </p:custDataLst>
            </p:nvPr>
          </p:nvSpPr>
          <p:spPr>
            <a:xfrm>
              <a:off x="1664300" y="5016025"/>
              <a:ext cx="59625" cy="58775"/>
            </a:xfrm>
            <a:custGeom>
              <a:avLst/>
              <a:gdLst/>
              <a:ahLst/>
              <a:cxnLst/>
              <a:rect l="l" t="t" r="r" b="b"/>
              <a:pathLst>
                <a:path w="2385" h="2351" extrusionOk="0">
                  <a:moveTo>
                    <a:pt x="1" y="1"/>
                  </a:moveTo>
                  <a:lnTo>
                    <a:pt x="1" y="1"/>
                  </a:lnTo>
                  <a:cubicBezTo>
                    <a:pt x="12" y="24"/>
                    <a:pt x="35" y="47"/>
                    <a:pt x="58" y="81"/>
                  </a:cubicBezTo>
                  <a:lnTo>
                    <a:pt x="127" y="150"/>
                  </a:lnTo>
                  <a:cubicBezTo>
                    <a:pt x="104" y="127"/>
                    <a:pt x="81" y="104"/>
                    <a:pt x="58" y="70"/>
                  </a:cubicBezTo>
                  <a:cubicBezTo>
                    <a:pt x="35" y="47"/>
                    <a:pt x="24" y="24"/>
                    <a:pt x="1" y="1"/>
                  </a:cubicBezTo>
                  <a:close/>
                  <a:moveTo>
                    <a:pt x="127" y="150"/>
                  </a:moveTo>
                  <a:cubicBezTo>
                    <a:pt x="173" y="208"/>
                    <a:pt x="219" y="265"/>
                    <a:pt x="277" y="323"/>
                  </a:cubicBezTo>
                  <a:cubicBezTo>
                    <a:pt x="231" y="265"/>
                    <a:pt x="173" y="208"/>
                    <a:pt x="127" y="150"/>
                  </a:cubicBezTo>
                  <a:close/>
                  <a:moveTo>
                    <a:pt x="278" y="323"/>
                  </a:moveTo>
                  <a:cubicBezTo>
                    <a:pt x="381" y="439"/>
                    <a:pt x="485" y="554"/>
                    <a:pt x="600" y="680"/>
                  </a:cubicBezTo>
                  <a:cubicBezTo>
                    <a:pt x="715" y="807"/>
                    <a:pt x="830" y="922"/>
                    <a:pt x="934" y="1038"/>
                  </a:cubicBezTo>
                  <a:cubicBezTo>
                    <a:pt x="969" y="1061"/>
                    <a:pt x="992" y="1084"/>
                    <a:pt x="1015" y="1118"/>
                  </a:cubicBezTo>
                  <a:cubicBezTo>
                    <a:pt x="1049" y="1141"/>
                    <a:pt x="1072" y="1164"/>
                    <a:pt x="1095" y="1187"/>
                  </a:cubicBezTo>
                  <a:cubicBezTo>
                    <a:pt x="1141" y="1245"/>
                    <a:pt x="1199" y="1291"/>
                    <a:pt x="1233" y="1337"/>
                  </a:cubicBezTo>
                  <a:cubicBezTo>
                    <a:pt x="1279" y="1371"/>
                    <a:pt x="1325" y="1417"/>
                    <a:pt x="1360" y="1452"/>
                  </a:cubicBezTo>
                  <a:lnTo>
                    <a:pt x="1407" y="1498"/>
                  </a:lnTo>
                  <a:cubicBezTo>
                    <a:pt x="1430" y="1510"/>
                    <a:pt x="1441" y="1533"/>
                    <a:pt x="1453" y="1545"/>
                  </a:cubicBezTo>
                  <a:cubicBezTo>
                    <a:pt x="1510" y="1591"/>
                    <a:pt x="1533" y="1614"/>
                    <a:pt x="1533" y="1614"/>
                  </a:cubicBezTo>
                  <a:cubicBezTo>
                    <a:pt x="1533" y="1614"/>
                    <a:pt x="1602" y="1671"/>
                    <a:pt x="1694" y="1763"/>
                  </a:cubicBezTo>
                  <a:cubicBezTo>
                    <a:pt x="1775" y="1844"/>
                    <a:pt x="1902" y="1947"/>
                    <a:pt x="2029" y="2063"/>
                  </a:cubicBezTo>
                  <a:cubicBezTo>
                    <a:pt x="2155" y="2166"/>
                    <a:pt x="2281" y="2269"/>
                    <a:pt x="2385" y="2350"/>
                  </a:cubicBezTo>
                  <a:lnTo>
                    <a:pt x="2385" y="2350"/>
                  </a:lnTo>
                  <a:cubicBezTo>
                    <a:pt x="2282" y="2269"/>
                    <a:pt x="2155" y="2166"/>
                    <a:pt x="2040" y="2052"/>
                  </a:cubicBezTo>
                  <a:cubicBezTo>
                    <a:pt x="1914" y="1936"/>
                    <a:pt x="1786" y="1832"/>
                    <a:pt x="1706" y="1752"/>
                  </a:cubicBezTo>
                  <a:cubicBezTo>
                    <a:pt x="1614" y="1660"/>
                    <a:pt x="1545" y="1602"/>
                    <a:pt x="1545" y="1602"/>
                  </a:cubicBezTo>
                  <a:cubicBezTo>
                    <a:pt x="1545" y="1602"/>
                    <a:pt x="1522" y="1579"/>
                    <a:pt x="1464" y="1533"/>
                  </a:cubicBezTo>
                  <a:cubicBezTo>
                    <a:pt x="1453" y="1510"/>
                    <a:pt x="1441" y="1498"/>
                    <a:pt x="1418" y="1486"/>
                  </a:cubicBezTo>
                  <a:cubicBezTo>
                    <a:pt x="1407" y="1475"/>
                    <a:pt x="1395" y="1452"/>
                    <a:pt x="1372" y="1440"/>
                  </a:cubicBezTo>
                  <a:cubicBezTo>
                    <a:pt x="1337" y="1406"/>
                    <a:pt x="1291" y="1360"/>
                    <a:pt x="1245" y="1325"/>
                  </a:cubicBezTo>
                  <a:lnTo>
                    <a:pt x="1107" y="1187"/>
                  </a:lnTo>
                  <a:cubicBezTo>
                    <a:pt x="1084" y="1153"/>
                    <a:pt x="1049" y="1130"/>
                    <a:pt x="1026" y="1107"/>
                  </a:cubicBezTo>
                  <a:cubicBezTo>
                    <a:pt x="1003" y="1084"/>
                    <a:pt x="980" y="1049"/>
                    <a:pt x="946" y="1026"/>
                  </a:cubicBezTo>
                  <a:cubicBezTo>
                    <a:pt x="842" y="910"/>
                    <a:pt x="715" y="795"/>
                    <a:pt x="611" y="669"/>
                  </a:cubicBezTo>
                  <a:cubicBezTo>
                    <a:pt x="496" y="554"/>
                    <a:pt x="381" y="439"/>
                    <a:pt x="278" y="323"/>
                  </a:cubicBezTo>
                  <a:close/>
                </a:path>
              </a:pathLst>
            </a:custGeom>
            <a:solidFill>
              <a:srgbClr val="004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8" name="Google Shape;3848;p81"/>
            <p:cNvSpPr/>
            <p:nvPr>
              <p:custDataLst>
                <p:tags r:id="rId20"/>
              </p:custDataLst>
            </p:nvPr>
          </p:nvSpPr>
          <p:spPr>
            <a:xfrm>
              <a:off x="1837725" y="5315600"/>
              <a:ext cx="23325" cy="5475"/>
            </a:xfrm>
            <a:custGeom>
              <a:avLst/>
              <a:gdLst/>
              <a:ahLst/>
              <a:cxnLst/>
              <a:rect l="l" t="t" r="r" b="b"/>
              <a:pathLst>
                <a:path w="933" h="219" extrusionOk="0">
                  <a:moveTo>
                    <a:pt x="933" y="1"/>
                  </a:moveTo>
                  <a:cubicBezTo>
                    <a:pt x="864" y="1"/>
                    <a:pt x="772" y="12"/>
                    <a:pt x="691" y="35"/>
                  </a:cubicBezTo>
                  <a:cubicBezTo>
                    <a:pt x="772" y="24"/>
                    <a:pt x="864" y="12"/>
                    <a:pt x="933" y="1"/>
                  </a:cubicBezTo>
                  <a:close/>
                  <a:moveTo>
                    <a:pt x="691" y="35"/>
                  </a:moveTo>
                  <a:cubicBezTo>
                    <a:pt x="645" y="35"/>
                    <a:pt x="599" y="47"/>
                    <a:pt x="564" y="58"/>
                  </a:cubicBezTo>
                  <a:cubicBezTo>
                    <a:pt x="518" y="58"/>
                    <a:pt x="484" y="70"/>
                    <a:pt x="449" y="81"/>
                  </a:cubicBezTo>
                  <a:cubicBezTo>
                    <a:pt x="380" y="93"/>
                    <a:pt x="346" y="104"/>
                    <a:pt x="346" y="104"/>
                  </a:cubicBezTo>
                  <a:cubicBezTo>
                    <a:pt x="346" y="104"/>
                    <a:pt x="323" y="116"/>
                    <a:pt x="288" y="116"/>
                  </a:cubicBezTo>
                  <a:cubicBezTo>
                    <a:pt x="254" y="127"/>
                    <a:pt x="219" y="150"/>
                    <a:pt x="172" y="162"/>
                  </a:cubicBezTo>
                  <a:cubicBezTo>
                    <a:pt x="126" y="173"/>
                    <a:pt x="92" y="185"/>
                    <a:pt x="57" y="196"/>
                  </a:cubicBezTo>
                  <a:cubicBezTo>
                    <a:pt x="23" y="208"/>
                    <a:pt x="0" y="219"/>
                    <a:pt x="0" y="219"/>
                  </a:cubicBezTo>
                  <a:cubicBezTo>
                    <a:pt x="0" y="219"/>
                    <a:pt x="23" y="219"/>
                    <a:pt x="57" y="208"/>
                  </a:cubicBezTo>
                  <a:cubicBezTo>
                    <a:pt x="92" y="196"/>
                    <a:pt x="126" y="185"/>
                    <a:pt x="172" y="173"/>
                  </a:cubicBezTo>
                  <a:cubicBezTo>
                    <a:pt x="219" y="162"/>
                    <a:pt x="265" y="139"/>
                    <a:pt x="288" y="139"/>
                  </a:cubicBezTo>
                  <a:cubicBezTo>
                    <a:pt x="323" y="127"/>
                    <a:pt x="346" y="127"/>
                    <a:pt x="346" y="127"/>
                  </a:cubicBezTo>
                  <a:cubicBezTo>
                    <a:pt x="346" y="127"/>
                    <a:pt x="392" y="116"/>
                    <a:pt x="449" y="93"/>
                  </a:cubicBezTo>
                  <a:cubicBezTo>
                    <a:pt x="484" y="81"/>
                    <a:pt x="518" y="81"/>
                    <a:pt x="564" y="70"/>
                  </a:cubicBezTo>
                  <a:cubicBezTo>
                    <a:pt x="599" y="58"/>
                    <a:pt x="645" y="47"/>
                    <a:pt x="691" y="35"/>
                  </a:cubicBezTo>
                  <a:close/>
                </a:path>
              </a:pathLst>
            </a:custGeom>
            <a:solidFill>
              <a:srgbClr val="004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9" name="Google Shape;3849;p81"/>
            <p:cNvSpPr/>
            <p:nvPr>
              <p:custDataLst>
                <p:tags r:id="rId21"/>
              </p:custDataLst>
            </p:nvPr>
          </p:nvSpPr>
          <p:spPr>
            <a:xfrm>
              <a:off x="1504150" y="5090050"/>
              <a:ext cx="5225" cy="17300"/>
            </a:xfrm>
            <a:custGeom>
              <a:avLst/>
              <a:gdLst/>
              <a:ahLst/>
              <a:cxnLst/>
              <a:rect l="l" t="t" r="r" b="b"/>
              <a:pathLst>
                <a:path w="209" h="692" extrusionOk="0">
                  <a:moveTo>
                    <a:pt x="208" y="0"/>
                  </a:moveTo>
                  <a:cubicBezTo>
                    <a:pt x="208" y="12"/>
                    <a:pt x="208" y="12"/>
                    <a:pt x="196" y="23"/>
                  </a:cubicBezTo>
                  <a:lnTo>
                    <a:pt x="196" y="69"/>
                  </a:lnTo>
                  <a:cubicBezTo>
                    <a:pt x="196" y="104"/>
                    <a:pt x="185" y="139"/>
                    <a:pt x="185" y="174"/>
                  </a:cubicBezTo>
                  <a:cubicBezTo>
                    <a:pt x="185" y="208"/>
                    <a:pt x="173" y="243"/>
                    <a:pt x="162" y="277"/>
                  </a:cubicBezTo>
                  <a:cubicBezTo>
                    <a:pt x="162" y="289"/>
                    <a:pt x="162" y="300"/>
                    <a:pt x="150" y="323"/>
                  </a:cubicBezTo>
                  <a:cubicBezTo>
                    <a:pt x="150" y="335"/>
                    <a:pt x="139" y="346"/>
                    <a:pt x="139" y="358"/>
                  </a:cubicBezTo>
                  <a:cubicBezTo>
                    <a:pt x="127" y="381"/>
                    <a:pt x="127" y="404"/>
                    <a:pt x="116" y="415"/>
                  </a:cubicBezTo>
                  <a:cubicBezTo>
                    <a:pt x="116" y="438"/>
                    <a:pt x="104" y="438"/>
                    <a:pt x="104" y="438"/>
                  </a:cubicBezTo>
                  <a:cubicBezTo>
                    <a:pt x="104" y="438"/>
                    <a:pt x="104" y="461"/>
                    <a:pt x="93" y="484"/>
                  </a:cubicBezTo>
                  <a:cubicBezTo>
                    <a:pt x="93" y="507"/>
                    <a:pt x="70" y="542"/>
                    <a:pt x="58" y="576"/>
                  </a:cubicBezTo>
                  <a:cubicBezTo>
                    <a:pt x="47" y="599"/>
                    <a:pt x="24" y="634"/>
                    <a:pt x="12" y="658"/>
                  </a:cubicBezTo>
                  <a:cubicBezTo>
                    <a:pt x="1" y="681"/>
                    <a:pt x="1" y="692"/>
                    <a:pt x="1" y="692"/>
                  </a:cubicBezTo>
                  <a:cubicBezTo>
                    <a:pt x="1" y="692"/>
                    <a:pt x="1" y="681"/>
                    <a:pt x="24" y="658"/>
                  </a:cubicBezTo>
                  <a:cubicBezTo>
                    <a:pt x="35" y="634"/>
                    <a:pt x="58" y="611"/>
                    <a:pt x="70" y="576"/>
                  </a:cubicBezTo>
                  <a:cubicBezTo>
                    <a:pt x="81" y="542"/>
                    <a:pt x="104" y="507"/>
                    <a:pt x="116" y="484"/>
                  </a:cubicBezTo>
                  <a:cubicBezTo>
                    <a:pt x="116" y="461"/>
                    <a:pt x="127" y="450"/>
                    <a:pt x="127" y="450"/>
                  </a:cubicBezTo>
                  <a:cubicBezTo>
                    <a:pt x="127" y="450"/>
                    <a:pt x="127" y="438"/>
                    <a:pt x="139" y="427"/>
                  </a:cubicBezTo>
                  <a:cubicBezTo>
                    <a:pt x="139" y="415"/>
                    <a:pt x="150" y="392"/>
                    <a:pt x="150" y="358"/>
                  </a:cubicBezTo>
                  <a:cubicBezTo>
                    <a:pt x="162" y="346"/>
                    <a:pt x="162" y="335"/>
                    <a:pt x="162" y="323"/>
                  </a:cubicBezTo>
                  <a:cubicBezTo>
                    <a:pt x="173" y="312"/>
                    <a:pt x="173" y="289"/>
                    <a:pt x="173" y="277"/>
                  </a:cubicBezTo>
                  <a:cubicBezTo>
                    <a:pt x="185" y="243"/>
                    <a:pt x="185" y="208"/>
                    <a:pt x="196" y="174"/>
                  </a:cubicBezTo>
                  <a:cubicBezTo>
                    <a:pt x="196" y="139"/>
                    <a:pt x="208" y="104"/>
                    <a:pt x="208" y="69"/>
                  </a:cubicBezTo>
                  <a:lnTo>
                    <a:pt x="208" y="23"/>
                  </a:lnTo>
                  <a:lnTo>
                    <a:pt x="208" y="0"/>
                  </a:lnTo>
                  <a:close/>
                </a:path>
              </a:pathLst>
            </a:custGeom>
            <a:solidFill>
              <a:srgbClr val="004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0" name="Google Shape;3850;p81"/>
            <p:cNvSpPr/>
            <p:nvPr>
              <p:custDataLst>
                <p:tags r:id="rId22"/>
              </p:custDataLst>
            </p:nvPr>
          </p:nvSpPr>
          <p:spPr>
            <a:xfrm>
              <a:off x="1666900" y="4845200"/>
              <a:ext cx="92200" cy="37775"/>
            </a:xfrm>
            <a:custGeom>
              <a:avLst/>
              <a:gdLst/>
              <a:ahLst/>
              <a:cxnLst/>
              <a:rect l="l" t="t" r="r" b="b"/>
              <a:pathLst>
                <a:path w="3688" h="1511" extrusionOk="0">
                  <a:moveTo>
                    <a:pt x="0" y="1"/>
                  </a:moveTo>
                  <a:cubicBezTo>
                    <a:pt x="12" y="1"/>
                    <a:pt x="23" y="13"/>
                    <a:pt x="46" y="13"/>
                  </a:cubicBezTo>
                  <a:cubicBezTo>
                    <a:pt x="35" y="13"/>
                    <a:pt x="12" y="1"/>
                    <a:pt x="0" y="1"/>
                  </a:cubicBezTo>
                  <a:close/>
                  <a:moveTo>
                    <a:pt x="530" y="289"/>
                  </a:moveTo>
                  <a:cubicBezTo>
                    <a:pt x="680" y="392"/>
                    <a:pt x="830" y="508"/>
                    <a:pt x="945" y="589"/>
                  </a:cubicBezTo>
                  <a:cubicBezTo>
                    <a:pt x="1060" y="669"/>
                    <a:pt x="1129" y="727"/>
                    <a:pt x="1129" y="727"/>
                  </a:cubicBezTo>
                  <a:cubicBezTo>
                    <a:pt x="1129" y="727"/>
                    <a:pt x="1141" y="727"/>
                    <a:pt x="1164" y="738"/>
                  </a:cubicBezTo>
                  <a:cubicBezTo>
                    <a:pt x="1175" y="750"/>
                    <a:pt x="1210" y="773"/>
                    <a:pt x="1244" y="796"/>
                  </a:cubicBezTo>
                  <a:cubicBezTo>
                    <a:pt x="1244" y="796"/>
                    <a:pt x="1256" y="807"/>
                    <a:pt x="1268" y="807"/>
                  </a:cubicBezTo>
                  <a:cubicBezTo>
                    <a:pt x="1280" y="819"/>
                    <a:pt x="1291" y="819"/>
                    <a:pt x="1303" y="830"/>
                  </a:cubicBezTo>
                  <a:lnTo>
                    <a:pt x="1372" y="865"/>
                  </a:lnTo>
                  <a:cubicBezTo>
                    <a:pt x="1418" y="899"/>
                    <a:pt x="1475" y="922"/>
                    <a:pt x="1533" y="957"/>
                  </a:cubicBezTo>
                  <a:cubicBezTo>
                    <a:pt x="1556" y="968"/>
                    <a:pt x="1567" y="980"/>
                    <a:pt x="1579" y="980"/>
                  </a:cubicBezTo>
                  <a:cubicBezTo>
                    <a:pt x="1602" y="991"/>
                    <a:pt x="1613" y="1003"/>
                    <a:pt x="1636" y="1003"/>
                  </a:cubicBezTo>
                  <a:cubicBezTo>
                    <a:pt x="1671" y="1026"/>
                    <a:pt x="1705" y="1038"/>
                    <a:pt x="1740" y="1061"/>
                  </a:cubicBezTo>
                  <a:cubicBezTo>
                    <a:pt x="1810" y="1084"/>
                    <a:pt x="1890" y="1119"/>
                    <a:pt x="1971" y="1153"/>
                  </a:cubicBezTo>
                  <a:cubicBezTo>
                    <a:pt x="2051" y="1188"/>
                    <a:pt x="2143" y="1211"/>
                    <a:pt x="2224" y="1234"/>
                  </a:cubicBezTo>
                  <a:cubicBezTo>
                    <a:pt x="2143" y="1199"/>
                    <a:pt x="2051" y="1176"/>
                    <a:pt x="1971" y="1142"/>
                  </a:cubicBezTo>
                  <a:cubicBezTo>
                    <a:pt x="1890" y="1107"/>
                    <a:pt x="1821" y="1073"/>
                    <a:pt x="1740" y="1050"/>
                  </a:cubicBezTo>
                  <a:cubicBezTo>
                    <a:pt x="1705" y="1026"/>
                    <a:pt x="1671" y="1014"/>
                    <a:pt x="1636" y="991"/>
                  </a:cubicBezTo>
                  <a:cubicBezTo>
                    <a:pt x="1625" y="980"/>
                    <a:pt x="1602" y="980"/>
                    <a:pt x="1590" y="968"/>
                  </a:cubicBezTo>
                  <a:cubicBezTo>
                    <a:pt x="1567" y="957"/>
                    <a:pt x="1556" y="957"/>
                    <a:pt x="1544" y="945"/>
                  </a:cubicBezTo>
                  <a:cubicBezTo>
                    <a:pt x="1475" y="911"/>
                    <a:pt x="1429" y="888"/>
                    <a:pt x="1372" y="853"/>
                  </a:cubicBezTo>
                  <a:lnTo>
                    <a:pt x="1303" y="819"/>
                  </a:lnTo>
                  <a:cubicBezTo>
                    <a:pt x="1303" y="807"/>
                    <a:pt x="1291" y="796"/>
                    <a:pt x="1280" y="796"/>
                  </a:cubicBezTo>
                  <a:cubicBezTo>
                    <a:pt x="1268" y="784"/>
                    <a:pt x="1256" y="784"/>
                    <a:pt x="1256" y="773"/>
                  </a:cubicBezTo>
                  <a:cubicBezTo>
                    <a:pt x="1221" y="761"/>
                    <a:pt x="1187" y="738"/>
                    <a:pt x="1175" y="727"/>
                  </a:cubicBezTo>
                  <a:cubicBezTo>
                    <a:pt x="1152" y="715"/>
                    <a:pt x="1141" y="704"/>
                    <a:pt x="1141" y="704"/>
                  </a:cubicBezTo>
                  <a:cubicBezTo>
                    <a:pt x="1141" y="704"/>
                    <a:pt x="1072" y="658"/>
                    <a:pt x="957" y="577"/>
                  </a:cubicBezTo>
                  <a:cubicBezTo>
                    <a:pt x="842" y="496"/>
                    <a:pt x="691" y="381"/>
                    <a:pt x="530" y="289"/>
                  </a:cubicBezTo>
                  <a:close/>
                  <a:moveTo>
                    <a:pt x="2224" y="1234"/>
                  </a:moveTo>
                  <a:lnTo>
                    <a:pt x="2224" y="1234"/>
                  </a:lnTo>
                  <a:cubicBezTo>
                    <a:pt x="2316" y="1268"/>
                    <a:pt x="2397" y="1291"/>
                    <a:pt x="2489" y="1314"/>
                  </a:cubicBezTo>
                  <a:cubicBezTo>
                    <a:pt x="2673" y="1360"/>
                    <a:pt x="2858" y="1395"/>
                    <a:pt x="3031" y="1429"/>
                  </a:cubicBezTo>
                  <a:cubicBezTo>
                    <a:pt x="3054" y="1429"/>
                    <a:pt x="3065" y="1429"/>
                    <a:pt x="3088" y="1441"/>
                  </a:cubicBezTo>
                  <a:lnTo>
                    <a:pt x="3157" y="1441"/>
                  </a:lnTo>
                  <a:cubicBezTo>
                    <a:pt x="3134" y="1441"/>
                    <a:pt x="3111" y="1429"/>
                    <a:pt x="3088" y="1429"/>
                  </a:cubicBezTo>
                  <a:cubicBezTo>
                    <a:pt x="3065" y="1429"/>
                    <a:pt x="3054" y="1418"/>
                    <a:pt x="3031" y="1418"/>
                  </a:cubicBezTo>
                  <a:cubicBezTo>
                    <a:pt x="2858" y="1395"/>
                    <a:pt x="2673" y="1349"/>
                    <a:pt x="2489" y="1303"/>
                  </a:cubicBezTo>
                  <a:cubicBezTo>
                    <a:pt x="2409" y="1280"/>
                    <a:pt x="2316" y="1257"/>
                    <a:pt x="2224" y="1234"/>
                  </a:cubicBezTo>
                  <a:close/>
                  <a:moveTo>
                    <a:pt x="3157" y="1441"/>
                  </a:moveTo>
                  <a:cubicBezTo>
                    <a:pt x="3192" y="1452"/>
                    <a:pt x="3238" y="1452"/>
                    <a:pt x="3272" y="1464"/>
                  </a:cubicBezTo>
                  <a:cubicBezTo>
                    <a:pt x="3238" y="1452"/>
                    <a:pt x="3192" y="1441"/>
                    <a:pt x="3157" y="1441"/>
                  </a:cubicBezTo>
                  <a:close/>
                  <a:moveTo>
                    <a:pt x="3272" y="1464"/>
                  </a:moveTo>
                  <a:cubicBezTo>
                    <a:pt x="3353" y="1475"/>
                    <a:pt x="3434" y="1487"/>
                    <a:pt x="3503" y="1487"/>
                  </a:cubicBezTo>
                  <a:cubicBezTo>
                    <a:pt x="3434" y="1475"/>
                    <a:pt x="3353" y="1464"/>
                    <a:pt x="3272" y="1464"/>
                  </a:cubicBezTo>
                  <a:close/>
                  <a:moveTo>
                    <a:pt x="3503" y="1487"/>
                  </a:moveTo>
                  <a:cubicBezTo>
                    <a:pt x="3538" y="1498"/>
                    <a:pt x="3561" y="1498"/>
                    <a:pt x="3595" y="1498"/>
                  </a:cubicBezTo>
                  <a:cubicBezTo>
                    <a:pt x="3561" y="1498"/>
                    <a:pt x="3538" y="1487"/>
                    <a:pt x="3503" y="1487"/>
                  </a:cubicBezTo>
                  <a:close/>
                  <a:moveTo>
                    <a:pt x="3595" y="1498"/>
                  </a:moveTo>
                  <a:cubicBezTo>
                    <a:pt x="3630" y="1498"/>
                    <a:pt x="3664" y="1510"/>
                    <a:pt x="3687" y="1510"/>
                  </a:cubicBezTo>
                  <a:cubicBezTo>
                    <a:pt x="3664" y="1498"/>
                    <a:pt x="3630" y="1498"/>
                    <a:pt x="3595" y="1498"/>
                  </a:cubicBezTo>
                  <a:close/>
                </a:path>
              </a:pathLst>
            </a:custGeom>
            <a:solidFill>
              <a:srgbClr val="004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86"/>
        <p:cNvGrpSpPr/>
        <p:nvPr/>
      </p:nvGrpSpPr>
      <p:grpSpPr>
        <a:xfrm>
          <a:off x="0" y="0"/>
          <a:ext cx="0" cy="0"/>
          <a:chOff x="0" y="0"/>
          <a:chExt cx="0" cy="0"/>
        </a:xfrm>
      </p:grpSpPr>
      <p:sp>
        <p:nvSpPr>
          <p:cNvPr id="887" name="Google Shape;887;p55"/>
          <p:cNvSpPr/>
          <p:nvPr/>
        </p:nvSpPr>
        <p:spPr>
          <a:xfrm rot="8099982" flipH="1">
            <a:off x="483760" y="2103366"/>
            <a:ext cx="1925052" cy="1516957"/>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579" name="Google Shape;579;p47"/>
          <p:cNvSpPr txBox="1"/>
          <p:nvPr>
            <p:custDataLst>
              <p:tags r:id="rId1"/>
            </p:custDataLst>
          </p:nvPr>
        </p:nvSpPr>
        <p:spPr>
          <a:xfrm>
            <a:off x="528171" y="542361"/>
            <a:ext cx="4860925" cy="732155"/>
          </a:xfrm>
          <a:prstGeom prst="rect">
            <a:avLst/>
          </a:prstGeom>
          <a:noFill/>
          <a:ln>
            <a:noFill/>
          </a:ln>
        </p:spPr>
        <p:txBody>
          <a:bodyPr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1pPr>
            <a:lvl2pPr marR="0" lvl="1"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2pPr>
            <a:lvl3pPr marR="0" lvl="2"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3pPr>
            <a:lvl4pPr marR="0" lvl="3"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4pPr>
            <a:lvl5pPr marR="0" lvl="4"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5pPr>
            <a:lvl6pPr marR="0" lvl="5"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6pPr>
            <a:lvl7pPr marR="0" lvl="6"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7pPr>
            <a:lvl8pPr marR="0" lvl="7"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8pPr>
            <a:lvl9pPr marR="0" lvl="8"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9pPr>
          </a:lstStyle>
          <a:p>
            <a:pPr marL="0" lvl="0" indent="0" algn="l" rtl="0">
              <a:spcBef>
                <a:spcPts val="0"/>
              </a:spcBef>
              <a:spcAft>
                <a:spcPts val="0"/>
              </a:spcAft>
              <a:buNone/>
            </a:pPr>
            <a:r>
              <a:rPr lang="en-US" altLang="en-GB">
                <a:latin typeface="幼圆" panose="02010509060101010101" pitchFamily="49" charset="-122"/>
                <a:ea typeface="幼圆" panose="02010509060101010101" pitchFamily="49" charset="-122"/>
              </a:rPr>
              <a:t>2、</a:t>
            </a:r>
            <a:r>
              <a:rPr lang="zh-CN" altLang="en-US">
                <a:latin typeface="幼圆" panose="02010509060101010101" pitchFamily="49" charset="-122"/>
                <a:ea typeface="幼圆" panose="02010509060101010101" pitchFamily="49" charset="-122"/>
              </a:rPr>
              <a:t>工作比例</a:t>
            </a:r>
            <a:endParaRPr lang="en-US" altLang="en-GB">
              <a:latin typeface="幼圆" panose="02010509060101010101" pitchFamily="49" charset="-122"/>
              <a:ea typeface="幼圆" panose="02010509060101010101" pitchFamily="49" charset="-122"/>
            </a:endParaRPr>
          </a:p>
        </p:txBody>
      </p:sp>
      <p:pic>
        <p:nvPicPr>
          <p:cNvPr id="5" name="图片 4">
            <a:extLst>
              <a:ext uri="{FF2B5EF4-FFF2-40B4-BE49-F238E27FC236}">
                <a16:creationId xmlns:a16="http://schemas.microsoft.com/office/drawing/2014/main" id="{56847C1A-8F39-1EBE-1CA0-2DA5F387C5B0}"/>
              </a:ext>
            </a:extLst>
          </p:cNvPr>
          <p:cNvPicPr>
            <a:picLocks noChangeAspect="1"/>
          </p:cNvPicPr>
          <p:nvPr/>
        </p:nvPicPr>
        <p:blipFill>
          <a:blip r:embed="rId4"/>
          <a:stretch>
            <a:fillRect/>
          </a:stretch>
        </p:blipFill>
        <p:spPr>
          <a:xfrm>
            <a:off x="1222747" y="1360040"/>
            <a:ext cx="7010712" cy="3448180"/>
          </a:xfrm>
          <a:prstGeom prst="rect">
            <a:avLst/>
          </a:prstGeom>
        </p:spPr>
      </p:pic>
    </p:spTree>
    <p:extLst>
      <p:ext uri="{BB962C8B-B14F-4D97-AF65-F5344CB8AC3E}">
        <p14:creationId xmlns:p14="http://schemas.microsoft.com/office/powerpoint/2010/main" val="28507596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43"/>
        <p:cNvGrpSpPr/>
        <p:nvPr/>
      </p:nvGrpSpPr>
      <p:grpSpPr>
        <a:xfrm>
          <a:off x="0" y="0"/>
          <a:ext cx="0" cy="0"/>
          <a:chOff x="0" y="0"/>
          <a:chExt cx="0" cy="0"/>
        </a:xfrm>
      </p:grpSpPr>
      <p:sp>
        <p:nvSpPr>
          <p:cNvPr id="2244" name="Google Shape;2244;p79"/>
          <p:cNvSpPr/>
          <p:nvPr/>
        </p:nvSpPr>
        <p:spPr>
          <a:xfrm>
            <a:off x="4006344" y="489467"/>
            <a:ext cx="4294790" cy="4164562"/>
          </a:xfrm>
          <a:custGeom>
            <a:avLst/>
            <a:gdLst/>
            <a:ahLst/>
            <a:cxnLst/>
            <a:rect l="l" t="t" r="r" b="b"/>
            <a:pathLst>
              <a:path w="10749" h="10423" extrusionOk="0">
                <a:moveTo>
                  <a:pt x="5330" y="0"/>
                </a:moveTo>
                <a:cubicBezTo>
                  <a:pt x="4422" y="0"/>
                  <a:pt x="3521" y="220"/>
                  <a:pt x="2732" y="701"/>
                </a:cubicBezTo>
                <a:cubicBezTo>
                  <a:pt x="2088" y="1094"/>
                  <a:pt x="1530" y="1630"/>
                  <a:pt x="1105" y="2241"/>
                </a:cubicBezTo>
                <a:cubicBezTo>
                  <a:pt x="1071" y="2263"/>
                  <a:pt x="1039" y="2307"/>
                  <a:pt x="1006" y="2351"/>
                </a:cubicBezTo>
                <a:lnTo>
                  <a:pt x="875" y="2613"/>
                </a:lnTo>
                <a:cubicBezTo>
                  <a:pt x="515" y="3213"/>
                  <a:pt x="274" y="3880"/>
                  <a:pt x="154" y="4568"/>
                </a:cubicBezTo>
                <a:cubicBezTo>
                  <a:pt x="1" y="5441"/>
                  <a:pt x="23" y="6337"/>
                  <a:pt x="209" y="7211"/>
                </a:cubicBezTo>
                <a:cubicBezTo>
                  <a:pt x="372" y="8041"/>
                  <a:pt x="678" y="8871"/>
                  <a:pt x="1236" y="9516"/>
                </a:cubicBezTo>
                <a:cubicBezTo>
                  <a:pt x="1704" y="10061"/>
                  <a:pt x="2383" y="10423"/>
                  <a:pt x="3102" y="10423"/>
                </a:cubicBezTo>
                <a:cubicBezTo>
                  <a:pt x="3204" y="10423"/>
                  <a:pt x="3306" y="10415"/>
                  <a:pt x="3409" y="10400"/>
                </a:cubicBezTo>
                <a:cubicBezTo>
                  <a:pt x="3496" y="10390"/>
                  <a:pt x="3573" y="10379"/>
                  <a:pt x="3649" y="10357"/>
                </a:cubicBezTo>
                <a:cubicBezTo>
                  <a:pt x="4338" y="10204"/>
                  <a:pt x="4862" y="9723"/>
                  <a:pt x="5233" y="9145"/>
                </a:cubicBezTo>
                <a:cubicBezTo>
                  <a:pt x="5539" y="8708"/>
                  <a:pt x="5736" y="8227"/>
                  <a:pt x="5899" y="7725"/>
                </a:cubicBezTo>
                <a:cubicBezTo>
                  <a:pt x="6008" y="7473"/>
                  <a:pt x="6107" y="7222"/>
                  <a:pt x="6227" y="6982"/>
                </a:cubicBezTo>
                <a:cubicBezTo>
                  <a:pt x="6413" y="6621"/>
                  <a:pt x="6631" y="6283"/>
                  <a:pt x="6937" y="6009"/>
                </a:cubicBezTo>
                <a:cubicBezTo>
                  <a:pt x="7254" y="5725"/>
                  <a:pt x="7636" y="5540"/>
                  <a:pt x="8008" y="5344"/>
                </a:cubicBezTo>
                <a:cubicBezTo>
                  <a:pt x="8750" y="4972"/>
                  <a:pt x="9559" y="4557"/>
                  <a:pt x="9941" y="3771"/>
                </a:cubicBezTo>
                <a:cubicBezTo>
                  <a:pt x="10749" y="2055"/>
                  <a:pt x="8739" y="865"/>
                  <a:pt x="7396" y="373"/>
                </a:cubicBezTo>
                <a:cubicBezTo>
                  <a:pt x="6735" y="131"/>
                  <a:pt x="6030" y="0"/>
                  <a:pt x="5330"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79"/>
          <p:cNvSpPr txBox="1">
            <a:spLocks noGrp="1"/>
          </p:cNvSpPr>
          <p:nvPr>
            <p:ph type="title"/>
          </p:nvPr>
        </p:nvSpPr>
        <p:spPr>
          <a:xfrm>
            <a:off x="689610" y="1398270"/>
            <a:ext cx="4294505" cy="166179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THANKS!</a:t>
            </a:r>
          </a:p>
        </p:txBody>
      </p:sp>
      <p:grpSp>
        <p:nvGrpSpPr>
          <p:cNvPr id="2275" name="Google Shape;2275;p79"/>
          <p:cNvGrpSpPr/>
          <p:nvPr/>
        </p:nvGrpSpPr>
        <p:grpSpPr>
          <a:xfrm>
            <a:off x="4280825" y="911231"/>
            <a:ext cx="3745829" cy="3321036"/>
            <a:chOff x="1268975" y="1589868"/>
            <a:chExt cx="3745829" cy="3321036"/>
          </a:xfrm>
        </p:grpSpPr>
        <p:sp>
          <p:nvSpPr>
            <p:cNvPr id="2276" name="Google Shape;2276;p79"/>
            <p:cNvSpPr/>
            <p:nvPr/>
          </p:nvSpPr>
          <p:spPr>
            <a:xfrm>
              <a:off x="3113287" y="2119389"/>
              <a:ext cx="859170" cy="411514"/>
            </a:xfrm>
            <a:custGeom>
              <a:avLst/>
              <a:gdLst/>
              <a:ahLst/>
              <a:cxnLst/>
              <a:rect l="l" t="t" r="r" b="b"/>
              <a:pathLst>
                <a:path w="9057" h="4338" extrusionOk="0">
                  <a:moveTo>
                    <a:pt x="8575" y="1"/>
                  </a:moveTo>
                  <a:cubicBezTo>
                    <a:pt x="8575" y="1"/>
                    <a:pt x="5301" y="2415"/>
                    <a:pt x="4517" y="2415"/>
                  </a:cubicBezTo>
                  <a:cubicBezTo>
                    <a:pt x="4515" y="2415"/>
                    <a:pt x="4514" y="2415"/>
                    <a:pt x="4512" y="2415"/>
                  </a:cubicBezTo>
                  <a:cubicBezTo>
                    <a:pt x="3376" y="2393"/>
                    <a:pt x="1061" y="416"/>
                    <a:pt x="1061" y="416"/>
                  </a:cubicBezTo>
                  <a:lnTo>
                    <a:pt x="1" y="2153"/>
                  </a:lnTo>
                  <a:cubicBezTo>
                    <a:pt x="1" y="2153"/>
                    <a:pt x="2549" y="4338"/>
                    <a:pt x="4134" y="4338"/>
                  </a:cubicBezTo>
                  <a:cubicBezTo>
                    <a:pt x="4200" y="4338"/>
                    <a:pt x="4264" y="4334"/>
                    <a:pt x="4326" y="4326"/>
                  </a:cubicBezTo>
                  <a:cubicBezTo>
                    <a:pt x="5877" y="4141"/>
                    <a:pt x="9056" y="678"/>
                    <a:pt x="9056" y="678"/>
                  </a:cubicBezTo>
                  <a:lnTo>
                    <a:pt x="8575" y="1"/>
                  </a:lnTo>
                  <a:close/>
                </a:path>
              </a:pathLst>
            </a:custGeom>
            <a:solidFill>
              <a:srgbClr val="AE4C1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79"/>
            <p:cNvSpPr/>
            <p:nvPr/>
          </p:nvSpPr>
          <p:spPr>
            <a:xfrm>
              <a:off x="3123627" y="2099753"/>
              <a:ext cx="290279" cy="354217"/>
            </a:xfrm>
            <a:custGeom>
              <a:avLst/>
              <a:gdLst/>
              <a:ahLst/>
              <a:cxnLst/>
              <a:rect l="l" t="t" r="r" b="b"/>
              <a:pathLst>
                <a:path w="3060" h="3734" extrusionOk="0">
                  <a:moveTo>
                    <a:pt x="1115" y="1"/>
                  </a:moveTo>
                  <a:lnTo>
                    <a:pt x="1" y="2164"/>
                  </a:lnTo>
                  <a:cubicBezTo>
                    <a:pt x="1" y="2164"/>
                    <a:pt x="892" y="3733"/>
                    <a:pt x="1535" y="3733"/>
                  </a:cubicBezTo>
                  <a:cubicBezTo>
                    <a:pt x="1574" y="3733"/>
                    <a:pt x="1613" y="3727"/>
                    <a:pt x="1651" y="3715"/>
                  </a:cubicBezTo>
                  <a:cubicBezTo>
                    <a:pt x="2306" y="3507"/>
                    <a:pt x="3059" y="2098"/>
                    <a:pt x="3059" y="2098"/>
                  </a:cubicBezTo>
                  <a:lnTo>
                    <a:pt x="111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79"/>
            <p:cNvSpPr/>
            <p:nvPr/>
          </p:nvSpPr>
          <p:spPr>
            <a:xfrm>
              <a:off x="3893528" y="2003373"/>
              <a:ext cx="252998" cy="201678"/>
            </a:xfrm>
            <a:custGeom>
              <a:avLst/>
              <a:gdLst/>
              <a:ahLst/>
              <a:cxnLst/>
              <a:rect l="l" t="t" r="r" b="b"/>
              <a:pathLst>
                <a:path w="2667" h="2126" extrusionOk="0">
                  <a:moveTo>
                    <a:pt x="1475" y="1"/>
                  </a:moveTo>
                  <a:cubicBezTo>
                    <a:pt x="1268" y="1"/>
                    <a:pt x="1038" y="88"/>
                    <a:pt x="875" y="383"/>
                  </a:cubicBezTo>
                  <a:cubicBezTo>
                    <a:pt x="875" y="383"/>
                    <a:pt x="731" y="296"/>
                    <a:pt x="569" y="296"/>
                  </a:cubicBezTo>
                  <a:cubicBezTo>
                    <a:pt x="438" y="296"/>
                    <a:pt x="296" y="353"/>
                    <a:pt x="208" y="558"/>
                  </a:cubicBezTo>
                  <a:cubicBezTo>
                    <a:pt x="1" y="1017"/>
                    <a:pt x="295" y="1847"/>
                    <a:pt x="295" y="1847"/>
                  </a:cubicBezTo>
                  <a:cubicBezTo>
                    <a:pt x="480" y="2071"/>
                    <a:pt x="722" y="2125"/>
                    <a:pt x="914" y="2125"/>
                  </a:cubicBezTo>
                  <a:cubicBezTo>
                    <a:pt x="1097" y="2125"/>
                    <a:pt x="1235" y="2076"/>
                    <a:pt x="1235" y="2076"/>
                  </a:cubicBezTo>
                  <a:cubicBezTo>
                    <a:pt x="1596" y="2076"/>
                    <a:pt x="1803" y="1748"/>
                    <a:pt x="1901" y="1563"/>
                  </a:cubicBezTo>
                  <a:cubicBezTo>
                    <a:pt x="1945" y="1486"/>
                    <a:pt x="1956" y="1432"/>
                    <a:pt x="1956" y="1432"/>
                  </a:cubicBezTo>
                  <a:cubicBezTo>
                    <a:pt x="1979" y="1441"/>
                    <a:pt x="2006" y="1446"/>
                    <a:pt x="2035" y="1446"/>
                  </a:cubicBezTo>
                  <a:cubicBezTo>
                    <a:pt x="2277" y="1446"/>
                    <a:pt x="2667" y="1137"/>
                    <a:pt x="2404" y="777"/>
                  </a:cubicBezTo>
                  <a:cubicBezTo>
                    <a:pt x="2283" y="602"/>
                    <a:pt x="2185" y="459"/>
                    <a:pt x="2120" y="361"/>
                  </a:cubicBezTo>
                  <a:cubicBezTo>
                    <a:pt x="1977" y="143"/>
                    <a:pt x="1727" y="1"/>
                    <a:pt x="1475" y="1"/>
                  </a:cubicBezTo>
                  <a:close/>
                </a:path>
              </a:pathLst>
            </a:custGeom>
            <a:solidFill>
              <a:srgbClr val="AE4C1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79"/>
            <p:cNvSpPr/>
            <p:nvPr/>
          </p:nvSpPr>
          <p:spPr>
            <a:xfrm>
              <a:off x="3118314" y="1934787"/>
              <a:ext cx="350517" cy="309916"/>
            </a:xfrm>
            <a:custGeom>
              <a:avLst/>
              <a:gdLst/>
              <a:ahLst/>
              <a:cxnLst/>
              <a:rect l="l" t="t" r="r" b="b"/>
              <a:pathLst>
                <a:path w="3695" h="3267" extrusionOk="0">
                  <a:moveTo>
                    <a:pt x="2475" y="1"/>
                  </a:moveTo>
                  <a:cubicBezTo>
                    <a:pt x="1135" y="1"/>
                    <a:pt x="1" y="1101"/>
                    <a:pt x="68" y="2187"/>
                  </a:cubicBezTo>
                  <a:cubicBezTo>
                    <a:pt x="78" y="2479"/>
                    <a:pt x="79" y="3267"/>
                    <a:pt x="781" y="3267"/>
                  </a:cubicBezTo>
                  <a:cubicBezTo>
                    <a:pt x="844" y="3267"/>
                    <a:pt x="912" y="3261"/>
                    <a:pt x="986" y="3247"/>
                  </a:cubicBezTo>
                  <a:cubicBezTo>
                    <a:pt x="1881" y="3083"/>
                    <a:pt x="2307" y="2646"/>
                    <a:pt x="2416" y="1718"/>
                  </a:cubicBezTo>
                  <a:cubicBezTo>
                    <a:pt x="2537" y="789"/>
                    <a:pt x="3695" y="320"/>
                    <a:pt x="3695" y="320"/>
                  </a:cubicBezTo>
                  <a:cubicBezTo>
                    <a:pt x="3287" y="97"/>
                    <a:pt x="2872" y="1"/>
                    <a:pt x="24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79"/>
            <p:cNvSpPr/>
            <p:nvPr/>
          </p:nvSpPr>
          <p:spPr>
            <a:xfrm>
              <a:off x="2580730" y="2820990"/>
              <a:ext cx="938854" cy="945020"/>
            </a:xfrm>
            <a:custGeom>
              <a:avLst/>
              <a:gdLst/>
              <a:ahLst/>
              <a:cxnLst/>
              <a:rect l="l" t="t" r="r" b="b"/>
              <a:pathLst>
                <a:path w="9897" h="9962" extrusionOk="0">
                  <a:moveTo>
                    <a:pt x="1432" y="0"/>
                  </a:moveTo>
                  <a:lnTo>
                    <a:pt x="0" y="2960"/>
                  </a:lnTo>
                  <a:lnTo>
                    <a:pt x="5418" y="3910"/>
                  </a:lnTo>
                  <a:lnTo>
                    <a:pt x="4272" y="9470"/>
                  </a:lnTo>
                  <a:lnTo>
                    <a:pt x="5364" y="9962"/>
                  </a:lnTo>
                  <a:cubicBezTo>
                    <a:pt x="5364" y="9962"/>
                    <a:pt x="7734" y="5593"/>
                    <a:pt x="8204" y="4686"/>
                  </a:cubicBezTo>
                  <a:cubicBezTo>
                    <a:pt x="8684" y="3768"/>
                    <a:pt x="9896" y="1693"/>
                    <a:pt x="9034" y="1059"/>
                  </a:cubicBezTo>
                  <a:cubicBezTo>
                    <a:pt x="8160" y="426"/>
                    <a:pt x="1432" y="0"/>
                    <a:pt x="14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79"/>
            <p:cNvSpPr/>
            <p:nvPr/>
          </p:nvSpPr>
          <p:spPr>
            <a:xfrm>
              <a:off x="1268975" y="3440535"/>
              <a:ext cx="1470369" cy="1470369"/>
            </a:xfrm>
            <a:custGeom>
              <a:avLst/>
              <a:gdLst/>
              <a:ahLst/>
              <a:cxnLst/>
              <a:rect l="l" t="t" r="r" b="b"/>
              <a:pathLst>
                <a:path w="15500" h="15500" extrusionOk="0">
                  <a:moveTo>
                    <a:pt x="7755" y="656"/>
                  </a:moveTo>
                  <a:cubicBezTo>
                    <a:pt x="11666" y="656"/>
                    <a:pt x="14845" y="3834"/>
                    <a:pt x="14845" y="7745"/>
                  </a:cubicBezTo>
                  <a:cubicBezTo>
                    <a:pt x="14845" y="11655"/>
                    <a:pt x="11666" y="14845"/>
                    <a:pt x="7755" y="14845"/>
                  </a:cubicBezTo>
                  <a:cubicBezTo>
                    <a:pt x="3845" y="14845"/>
                    <a:pt x="655" y="11655"/>
                    <a:pt x="655" y="7745"/>
                  </a:cubicBezTo>
                  <a:cubicBezTo>
                    <a:pt x="655" y="3834"/>
                    <a:pt x="3845" y="656"/>
                    <a:pt x="7755" y="656"/>
                  </a:cubicBezTo>
                  <a:close/>
                  <a:moveTo>
                    <a:pt x="7755" y="1"/>
                  </a:moveTo>
                  <a:cubicBezTo>
                    <a:pt x="5680" y="1"/>
                    <a:pt x="3736" y="809"/>
                    <a:pt x="2272" y="2273"/>
                  </a:cubicBezTo>
                  <a:cubicBezTo>
                    <a:pt x="808" y="3737"/>
                    <a:pt x="0" y="5681"/>
                    <a:pt x="0" y="7745"/>
                  </a:cubicBezTo>
                  <a:cubicBezTo>
                    <a:pt x="0" y="9820"/>
                    <a:pt x="808" y="11764"/>
                    <a:pt x="2272" y="13228"/>
                  </a:cubicBezTo>
                  <a:cubicBezTo>
                    <a:pt x="3736" y="14692"/>
                    <a:pt x="5680" y="15500"/>
                    <a:pt x="7755" y="15500"/>
                  </a:cubicBezTo>
                  <a:cubicBezTo>
                    <a:pt x="9820" y="15500"/>
                    <a:pt x="11764" y="14692"/>
                    <a:pt x="13228" y="13228"/>
                  </a:cubicBezTo>
                  <a:cubicBezTo>
                    <a:pt x="14692" y="11764"/>
                    <a:pt x="15500" y="9820"/>
                    <a:pt x="15500" y="7745"/>
                  </a:cubicBezTo>
                  <a:cubicBezTo>
                    <a:pt x="15500" y="5681"/>
                    <a:pt x="14692" y="3737"/>
                    <a:pt x="13228" y="2273"/>
                  </a:cubicBezTo>
                  <a:cubicBezTo>
                    <a:pt x="11764" y="809"/>
                    <a:pt x="9820" y="1"/>
                    <a:pt x="775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79"/>
            <p:cNvSpPr/>
            <p:nvPr/>
          </p:nvSpPr>
          <p:spPr>
            <a:xfrm>
              <a:off x="3544341" y="3440535"/>
              <a:ext cx="1470464" cy="1470369"/>
            </a:xfrm>
            <a:custGeom>
              <a:avLst/>
              <a:gdLst/>
              <a:ahLst/>
              <a:cxnLst/>
              <a:rect l="l" t="t" r="r" b="b"/>
              <a:pathLst>
                <a:path w="15501" h="15500" extrusionOk="0">
                  <a:moveTo>
                    <a:pt x="7756" y="656"/>
                  </a:moveTo>
                  <a:cubicBezTo>
                    <a:pt x="11666" y="656"/>
                    <a:pt x="14845" y="3834"/>
                    <a:pt x="14845" y="7745"/>
                  </a:cubicBezTo>
                  <a:cubicBezTo>
                    <a:pt x="14845" y="11655"/>
                    <a:pt x="11666" y="14845"/>
                    <a:pt x="7756" y="14845"/>
                  </a:cubicBezTo>
                  <a:cubicBezTo>
                    <a:pt x="3845" y="14845"/>
                    <a:pt x="656" y="11655"/>
                    <a:pt x="656" y="7745"/>
                  </a:cubicBezTo>
                  <a:cubicBezTo>
                    <a:pt x="656" y="3834"/>
                    <a:pt x="3845" y="656"/>
                    <a:pt x="7756" y="656"/>
                  </a:cubicBezTo>
                  <a:close/>
                  <a:moveTo>
                    <a:pt x="7756" y="1"/>
                  </a:moveTo>
                  <a:cubicBezTo>
                    <a:pt x="5680" y="1"/>
                    <a:pt x="3736" y="809"/>
                    <a:pt x="2272" y="2273"/>
                  </a:cubicBezTo>
                  <a:cubicBezTo>
                    <a:pt x="809" y="3737"/>
                    <a:pt x="0" y="5681"/>
                    <a:pt x="0" y="7745"/>
                  </a:cubicBezTo>
                  <a:cubicBezTo>
                    <a:pt x="0" y="9820"/>
                    <a:pt x="809" y="11764"/>
                    <a:pt x="2272" y="13228"/>
                  </a:cubicBezTo>
                  <a:cubicBezTo>
                    <a:pt x="3736" y="14692"/>
                    <a:pt x="5680" y="15500"/>
                    <a:pt x="7756" y="15500"/>
                  </a:cubicBezTo>
                  <a:cubicBezTo>
                    <a:pt x="9820" y="15500"/>
                    <a:pt x="11775" y="14692"/>
                    <a:pt x="13239" y="13228"/>
                  </a:cubicBezTo>
                  <a:cubicBezTo>
                    <a:pt x="14703" y="11764"/>
                    <a:pt x="15500" y="9820"/>
                    <a:pt x="15500" y="7745"/>
                  </a:cubicBezTo>
                  <a:cubicBezTo>
                    <a:pt x="15500" y="5681"/>
                    <a:pt x="14703" y="3737"/>
                    <a:pt x="13239" y="2273"/>
                  </a:cubicBezTo>
                  <a:cubicBezTo>
                    <a:pt x="11775" y="809"/>
                    <a:pt x="9820" y="1"/>
                    <a:pt x="7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79"/>
            <p:cNvSpPr/>
            <p:nvPr/>
          </p:nvSpPr>
          <p:spPr>
            <a:xfrm>
              <a:off x="2971373" y="3955542"/>
              <a:ext cx="390739" cy="128064"/>
            </a:xfrm>
            <a:custGeom>
              <a:avLst/>
              <a:gdLst/>
              <a:ahLst/>
              <a:cxnLst/>
              <a:rect l="l" t="t" r="r" b="b"/>
              <a:pathLst>
                <a:path w="4119" h="1350" extrusionOk="0">
                  <a:moveTo>
                    <a:pt x="186" y="0"/>
                  </a:moveTo>
                  <a:lnTo>
                    <a:pt x="55" y="677"/>
                  </a:lnTo>
                  <a:cubicBezTo>
                    <a:pt x="1" y="983"/>
                    <a:pt x="230" y="1267"/>
                    <a:pt x="547" y="1289"/>
                  </a:cubicBezTo>
                  <a:cubicBezTo>
                    <a:pt x="1024" y="1314"/>
                    <a:pt x="1723" y="1349"/>
                    <a:pt x="2328" y="1349"/>
                  </a:cubicBezTo>
                  <a:cubicBezTo>
                    <a:pt x="2789" y="1349"/>
                    <a:pt x="3196" y="1329"/>
                    <a:pt x="3409" y="1267"/>
                  </a:cubicBezTo>
                  <a:cubicBezTo>
                    <a:pt x="4118" y="1082"/>
                    <a:pt x="3790" y="284"/>
                    <a:pt x="3693" y="143"/>
                  </a:cubicBezTo>
                  <a:cubicBezTo>
                    <a:pt x="3605" y="0"/>
                    <a:pt x="186" y="0"/>
                    <a:pt x="186"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79"/>
            <p:cNvSpPr/>
            <p:nvPr/>
          </p:nvSpPr>
          <p:spPr>
            <a:xfrm>
              <a:off x="2985887" y="3669533"/>
              <a:ext cx="116112" cy="186595"/>
            </a:xfrm>
            <a:custGeom>
              <a:avLst/>
              <a:gdLst/>
              <a:ahLst/>
              <a:cxnLst/>
              <a:rect l="l" t="t" r="r" b="b"/>
              <a:pathLst>
                <a:path w="1224" h="1967" extrusionOk="0">
                  <a:moveTo>
                    <a:pt x="1224" y="0"/>
                  </a:moveTo>
                  <a:lnTo>
                    <a:pt x="241" y="372"/>
                  </a:lnTo>
                  <a:lnTo>
                    <a:pt x="1" y="1847"/>
                  </a:lnTo>
                  <a:lnTo>
                    <a:pt x="1038" y="1967"/>
                  </a:lnTo>
                  <a:lnTo>
                    <a:pt x="1224" y="0"/>
                  </a:lnTo>
                  <a:close/>
                </a:path>
              </a:pathLst>
            </a:custGeom>
            <a:solidFill>
              <a:srgbClr val="AE4C1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79"/>
            <p:cNvSpPr/>
            <p:nvPr/>
          </p:nvSpPr>
          <p:spPr>
            <a:xfrm>
              <a:off x="2966440" y="3798830"/>
              <a:ext cx="373948" cy="182705"/>
            </a:xfrm>
            <a:custGeom>
              <a:avLst/>
              <a:gdLst/>
              <a:ahLst/>
              <a:cxnLst/>
              <a:rect l="l" t="t" r="r" b="b"/>
              <a:pathLst>
                <a:path w="3942" h="1926" extrusionOk="0">
                  <a:moveTo>
                    <a:pt x="1656" y="0"/>
                  </a:moveTo>
                  <a:cubicBezTo>
                    <a:pt x="1407" y="0"/>
                    <a:pt x="1112" y="396"/>
                    <a:pt x="1112" y="396"/>
                  </a:cubicBezTo>
                  <a:cubicBezTo>
                    <a:pt x="1112" y="396"/>
                    <a:pt x="967" y="443"/>
                    <a:pt x="789" y="443"/>
                  </a:cubicBezTo>
                  <a:cubicBezTo>
                    <a:pt x="602" y="443"/>
                    <a:pt x="378" y="391"/>
                    <a:pt x="249" y="178"/>
                  </a:cubicBezTo>
                  <a:cubicBezTo>
                    <a:pt x="233" y="168"/>
                    <a:pt x="218" y="164"/>
                    <a:pt x="204" y="164"/>
                  </a:cubicBezTo>
                  <a:cubicBezTo>
                    <a:pt x="0" y="164"/>
                    <a:pt x="22" y="1162"/>
                    <a:pt x="53" y="1664"/>
                  </a:cubicBezTo>
                  <a:lnTo>
                    <a:pt x="53" y="1740"/>
                  </a:lnTo>
                  <a:cubicBezTo>
                    <a:pt x="53" y="1805"/>
                    <a:pt x="53" y="1860"/>
                    <a:pt x="63" y="1926"/>
                  </a:cubicBezTo>
                  <a:lnTo>
                    <a:pt x="3930" y="1816"/>
                  </a:lnTo>
                  <a:cubicBezTo>
                    <a:pt x="3930" y="1816"/>
                    <a:pt x="3941" y="1707"/>
                    <a:pt x="3897" y="1554"/>
                  </a:cubicBezTo>
                  <a:cubicBezTo>
                    <a:pt x="3842" y="1380"/>
                    <a:pt x="3723" y="1139"/>
                    <a:pt x="3417" y="986"/>
                  </a:cubicBezTo>
                  <a:cubicBezTo>
                    <a:pt x="3286" y="909"/>
                    <a:pt x="3165" y="877"/>
                    <a:pt x="3045" y="855"/>
                  </a:cubicBezTo>
                  <a:cubicBezTo>
                    <a:pt x="2950" y="839"/>
                    <a:pt x="2858" y="835"/>
                    <a:pt x="2770" y="835"/>
                  </a:cubicBezTo>
                  <a:cubicBezTo>
                    <a:pt x="2683" y="835"/>
                    <a:pt x="2599" y="839"/>
                    <a:pt x="2518" y="839"/>
                  </a:cubicBezTo>
                  <a:cubicBezTo>
                    <a:pt x="2357" y="839"/>
                    <a:pt x="2210" y="822"/>
                    <a:pt x="2073" y="724"/>
                  </a:cubicBezTo>
                  <a:cubicBezTo>
                    <a:pt x="1735" y="472"/>
                    <a:pt x="2029" y="167"/>
                    <a:pt x="1757" y="25"/>
                  </a:cubicBezTo>
                  <a:cubicBezTo>
                    <a:pt x="1725" y="8"/>
                    <a:pt x="1691" y="0"/>
                    <a:pt x="16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79"/>
            <p:cNvSpPr/>
            <p:nvPr/>
          </p:nvSpPr>
          <p:spPr>
            <a:xfrm>
              <a:off x="2972416" y="3860206"/>
              <a:ext cx="87748" cy="75890"/>
            </a:xfrm>
            <a:custGeom>
              <a:avLst/>
              <a:gdLst/>
              <a:ahLst/>
              <a:cxnLst/>
              <a:rect l="l" t="t" r="r" b="b"/>
              <a:pathLst>
                <a:path w="925" h="800" extrusionOk="0">
                  <a:moveTo>
                    <a:pt x="55" y="0"/>
                  </a:moveTo>
                  <a:cubicBezTo>
                    <a:pt x="0" y="0"/>
                    <a:pt x="0" y="77"/>
                    <a:pt x="55" y="88"/>
                  </a:cubicBezTo>
                  <a:cubicBezTo>
                    <a:pt x="448" y="109"/>
                    <a:pt x="765" y="383"/>
                    <a:pt x="842" y="776"/>
                  </a:cubicBezTo>
                  <a:cubicBezTo>
                    <a:pt x="845" y="792"/>
                    <a:pt x="858" y="799"/>
                    <a:pt x="872" y="799"/>
                  </a:cubicBezTo>
                  <a:cubicBezTo>
                    <a:pt x="897" y="799"/>
                    <a:pt x="925" y="778"/>
                    <a:pt x="918" y="743"/>
                  </a:cubicBezTo>
                  <a:cubicBezTo>
                    <a:pt x="842" y="328"/>
                    <a:pt x="481" y="22"/>
                    <a:pt x="5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79"/>
            <p:cNvSpPr/>
            <p:nvPr/>
          </p:nvSpPr>
          <p:spPr>
            <a:xfrm>
              <a:off x="2966155" y="3910767"/>
              <a:ext cx="377268" cy="70767"/>
            </a:xfrm>
            <a:custGeom>
              <a:avLst/>
              <a:gdLst/>
              <a:ahLst/>
              <a:cxnLst/>
              <a:rect l="l" t="t" r="r" b="b"/>
              <a:pathLst>
                <a:path w="3977" h="746" extrusionOk="0">
                  <a:moveTo>
                    <a:pt x="556" y="1"/>
                  </a:moveTo>
                  <a:cubicBezTo>
                    <a:pt x="115" y="1"/>
                    <a:pt x="44" y="374"/>
                    <a:pt x="44" y="374"/>
                  </a:cubicBezTo>
                  <a:cubicBezTo>
                    <a:pt x="1" y="516"/>
                    <a:pt x="22" y="647"/>
                    <a:pt x="66" y="746"/>
                  </a:cubicBezTo>
                  <a:lnTo>
                    <a:pt x="3933" y="636"/>
                  </a:lnTo>
                  <a:cubicBezTo>
                    <a:pt x="3933" y="636"/>
                    <a:pt x="3976" y="309"/>
                    <a:pt x="3857" y="243"/>
                  </a:cubicBezTo>
                  <a:cubicBezTo>
                    <a:pt x="3840" y="233"/>
                    <a:pt x="3817" y="228"/>
                    <a:pt x="3789" y="228"/>
                  </a:cubicBezTo>
                  <a:cubicBezTo>
                    <a:pt x="3614" y="228"/>
                    <a:pt x="3250" y="410"/>
                    <a:pt x="3146" y="428"/>
                  </a:cubicBezTo>
                  <a:cubicBezTo>
                    <a:pt x="3141" y="430"/>
                    <a:pt x="3135" y="430"/>
                    <a:pt x="3131" y="430"/>
                  </a:cubicBezTo>
                  <a:cubicBezTo>
                    <a:pt x="3044" y="430"/>
                    <a:pt x="3098" y="252"/>
                    <a:pt x="2808" y="221"/>
                  </a:cubicBezTo>
                  <a:cubicBezTo>
                    <a:pt x="2802" y="221"/>
                    <a:pt x="2796" y="220"/>
                    <a:pt x="2789" y="220"/>
                  </a:cubicBezTo>
                  <a:cubicBezTo>
                    <a:pt x="2597" y="220"/>
                    <a:pt x="1922" y="494"/>
                    <a:pt x="1747" y="494"/>
                  </a:cubicBezTo>
                  <a:cubicBezTo>
                    <a:pt x="1744" y="494"/>
                    <a:pt x="1741" y="494"/>
                    <a:pt x="1738" y="494"/>
                  </a:cubicBezTo>
                  <a:cubicBezTo>
                    <a:pt x="1563" y="484"/>
                    <a:pt x="1104" y="35"/>
                    <a:pt x="612" y="3"/>
                  </a:cubicBezTo>
                  <a:cubicBezTo>
                    <a:pt x="593" y="2"/>
                    <a:pt x="574" y="1"/>
                    <a:pt x="55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79"/>
            <p:cNvSpPr/>
            <p:nvPr/>
          </p:nvSpPr>
          <p:spPr>
            <a:xfrm>
              <a:off x="3131785" y="3856032"/>
              <a:ext cx="31305" cy="20301"/>
            </a:xfrm>
            <a:custGeom>
              <a:avLst/>
              <a:gdLst/>
              <a:ahLst/>
              <a:cxnLst/>
              <a:rect l="l" t="t" r="r" b="b"/>
              <a:pathLst>
                <a:path w="330" h="214" extrusionOk="0">
                  <a:moveTo>
                    <a:pt x="276" y="1"/>
                  </a:moveTo>
                  <a:cubicBezTo>
                    <a:pt x="188" y="34"/>
                    <a:pt x="101" y="77"/>
                    <a:pt x="24" y="153"/>
                  </a:cubicBezTo>
                  <a:cubicBezTo>
                    <a:pt x="0" y="178"/>
                    <a:pt x="23" y="214"/>
                    <a:pt x="50" y="214"/>
                  </a:cubicBezTo>
                  <a:cubicBezTo>
                    <a:pt x="60" y="214"/>
                    <a:pt x="70" y="209"/>
                    <a:pt x="79" y="197"/>
                  </a:cubicBezTo>
                  <a:cubicBezTo>
                    <a:pt x="145" y="143"/>
                    <a:pt x="221" y="99"/>
                    <a:pt x="298" y="77"/>
                  </a:cubicBezTo>
                  <a:cubicBezTo>
                    <a:pt x="330" y="66"/>
                    <a:pt x="330" y="12"/>
                    <a:pt x="298" y="12"/>
                  </a:cubicBezTo>
                  <a:cubicBezTo>
                    <a:pt x="286" y="12"/>
                    <a:pt x="286" y="12"/>
                    <a:pt x="27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79"/>
            <p:cNvSpPr/>
            <p:nvPr/>
          </p:nvSpPr>
          <p:spPr>
            <a:xfrm>
              <a:off x="3144306" y="3863336"/>
              <a:ext cx="32348" cy="19637"/>
            </a:xfrm>
            <a:custGeom>
              <a:avLst/>
              <a:gdLst/>
              <a:ahLst/>
              <a:cxnLst/>
              <a:rect l="l" t="t" r="r" b="b"/>
              <a:pathLst>
                <a:path w="341" h="207" extrusionOk="0">
                  <a:moveTo>
                    <a:pt x="285" y="0"/>
                  </a:moveTo>
                  <a:cubicBezTo>
                    <a:pt x="198" y="22"/>
                    <a:pt x="110" y="76"/>
                    <a:pt x="34" y="142"/>
                  </a:cubicBezTo>
                  <a:cubicBezTo>
                    <a:pt x="0" y="168"/>
                    <a:pt x="26" y="207"/>
                    <a:pt x="60" y="207"/>
                  </a:cubicBezTo>
                  <a:cubicBezTo>
                    <a:pt x="69" y="207"/>
                    <a:pt x="79" y="204"/>
                    <a:pt x="89" y="197"/>
                  </a:cubicBezTo>
                  <a:cubicBezTo>
                    <a:pt x="154" y="132"/>
                    <a:pt x="220" y="98"/>
                    <a:pt x="307" y="76"/>
                  </a:cubicBezTo>
                  <a:cubicBezTo>
                    <a:pt x="340" y="66"/>
                    <a:pt x="340" y="11"/>
                    <a:pt x="30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79"/>
            <p:cNvSpPr/>
            <p:nvPr/>
          </p:nvSpPr>
          <p:spPr>
            <a:xfrm>
              <a:off x="3161666" y="3870546"/>
              <a:ext cx="32538" cy="19731"/>
            </a:xfrm>
            <a:custGeom>
              <a:avLst/>
              <a:gdLst/>
              <a:ahLst/>
              <a:cxnLst/>
              <a:rect l="l" t="t" r="r" b="b"/>
              <a:pathLst>
                <a:path w="343" h="208" extrusionOk="0">
                  <a:moveTo>
                    <a:pt x="288" y="0"/>
                  </a:moveTo>
                  <a:cubicBezTo>
                    <a:pt x="190" y="22"/>
                    <a:pt x="102" y="66"/>
                    <a:pt x="26" y="143"/>
                  </a:cubicBezTo>
                  <a:cubicBezTo>
                    <a:pt x="0" y="168"/>
                    <a:pt x="28" y="207"/>
                    <a:pt x="57" y="207"/>
                  </a:cubicBezTo>
                  <a:cubicBezTo>
                    <a:pt x="65" y="207"/>
                    <a:pt x="73" y="204"/>
                    <a:pt x="80" y="197"/>
                  </a:cubicBezTo>
                  <a:cubicBezTo>
                    <a:pt x="146" y="132"/>
                    <a:pt x="223" y="88"/>
                    <a:pt x="310" y="66"/>
                  </a:cubicBezTo>
                  <a:cubicBezTo>
                    <a:pt x="343" y="56"/>
                    <a:pt x="343" y="0"/>
                    <a:pt x="29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79"/>
            <p:cNvSpPr/>
            <p:nvPr/>
          </p:nvSpPr>
          <p:spPr>
            <a:xfrm>
              <a:off x="3182441" y="3872633"/>
              <a:ext cx="32538" cy="19826"/>
            </a:xfrm>
            <a:custGeom>
              <a:avLst/>
              <a:gdLst/>
              <a:ahLst/>
              <a:cxnLst/>
              <a:rect l="l" t="t" r="r" b="b"/>
              <a:pathLst>
                <a:path w="343" h="209" extrusionOk="0">
                  <a:moveTo>
                    <a:pt x="288" y="0"/>
                  </a:moveTo>
                  <a:cubicBezTo>
                    <a:pt x="189" y="34"/>
                    <a:pt x="102" y="77"/>
                    <a:pt x="26" y="153"/>
                  </a:cubicBezTo>
                  <a:cubicBezTo>
                    <a:pt x="1" y="178"/>
                    <a:pt x="25" y="209"/>
                    <a:pt x="53" y="209"/>
                  </a:cubicBezTo>
                  <a:cubicBezTo>
                    <a:pt x="62" y="209"/>
                    <a:pt x="72" y="205"/>
                    <a:pt x="80" y="197"/>
                  </a:cubicBezTo>
                  <a:cubicBezTo>
                    <a:pt x="145" y="143"/>
                    <a:pt x="222" y="99"/>
                    <a:pt x="310" y="77"/>
                  </a:cubicBezTo>
                  <a:cubicBezTo>
                    <a:pt x="342" y="66"/>
                    <a:pt x="342" y="12"/>
                    <a:pt x="298" y="12"/>
                  </a:cubicBezTo>
                  <a:cubicBezTo>
                    <a:pt x="298" y="12"/>
                    <a:pt x="288" y="12"/>
                    <a:pt x="288"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79"/>
            <p:cNvSpPr/>
            <p:nvPr/>
          </p:nvSpPr>
          <p:spPr>
            <a:xfrm>
              <a:off x="2854218" y="4009424"/>
              <a:ext cx="459229" cy="457996"/>
            </a:xfrm>
            <a:custGeom>
              <a:avLst/>
              <a:gdLst/>
              <a:ahLst/>
              <a:cxnLst/>
              <a:rect l="l" t="t" r="r" b="b"/>
              <a:pathLst>
                <a:path w="4841" h="4828" extrusionOk="0">
                  <a:moveTo>
                    <a:pt x="2426" y="0"/>
                  </a:moveTo>
                  <a:cubicBezTo>
                    <a:pt x="1083" y="0"/>
                    <a:pt x="1" y="1082"/>
                    <a:pt x="1" y="2415"/>
                  </a:cubicBezTo>
                  <a:cubicBezTo>
                    <a:pt x="1" y="3747"/>
                    <a:pt x="1083" y="4828"/>
                    <a:pt x="2426" y="4828"/>
                  </a:cubicBezTo>
                  <a:cubicBezTo>
                    <a:pt x="3758" y="4828"/>
                    <a:pt x="4840" y="3747"/>
                    <a:pt x="4840" y="2415"/>
                  </a:cubicBezTo>
                  <a:cubicBezTo>
                    <a:pt x="4840" y="1082"/>
                    <a:pt x="3758" y="0"/>
                    <a:pt x="242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3" name="Google Shape;2293;p79"/>
            <p:cNvSpPr/>
            <p:nvPr/>
          </p:nvSpPr>
          <p:spPr>
            <a:xfrm>
              <a:off x="2938266" y="4092239"/>
              <a:ext cx="291133" cy="292366"/>
            </a:xfrm>
            <a:custGeom>
              <a:avLst/>
              <a:gdLst/>
              <a:ahLst/>
              <a:cxnLst/>
              <a:rect l="l" t="t" r="r" b="b"/>
              <a:pathLst>
                <a:path w="3069" h="3082" extrusionOk="0">
                  <a:moveTo>
                    <a:pt x="1540" y="1"/>
                  </a:moveTo>
                  <a:cubicBezTo>
                    <a:pt x="688" y="1"/>
                    <a:pt x="0" y="690"/>
                    <a:pt x="0" y="1542"/>
                  </a:cubicBezTo>
                  <a:cubicBezTo>
                    <a:pt x="0" y="2393"/>
                    <a:pt x="688" y="3081"/>
                    <a:pt x="1540" y="3081"/>
                  </a:cubicBezTo>
                  <a:cubicBezTo>
                    <a:pt x="2381" y="3081"/>
                    <a:pt x="3069" y="2393"/>
                    <a:pt x="3069" y="1542"/>
                  </a:cubicBezTo>
                  <a:cubicBezTo>
                    <a:pt x="3069" y="690"/>
                    <a:pt x="2381" y="1"/>
                    <a:pt x="15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4" name="Google Shape;2294;p79"/>
            <p:cNvSpPr/>
            <p:nvPr/>
          </p:nvSpPr>
          <p:spPr>
            <a:xfrm>
              <a:off x="1890607" y="4057045"/>
              <a:ext cx="220840" cy="221883"/>
            </a:xfrm>
            <a:custGeom>
              <a:avLst/>
              <a:gdLst/>
              <a:ahLst/>
              <a:cxnLst/>
              <a:rect l="l" t="t" r="r" b="b"/>
              <a:pathLst>
                <a:path w="2328" h="2339" extrusionOk="0">
                  <a:moveTo>
                    <a:pt x="1170" y="1"/>
                  </a:moveTo>
                  <a:cubicBezTo>
                    <a:pt x="525" y="1"/>
                    <a:pt x="1" y="525"/>
                    <a:pt x="1" y="1170"/>
                  </a:cubicBezTo>
                  <a:cubicBezTo>
                    <a:pt x="1" y="1814"/>
                    <a:pt x="525" y="2338"/>
                    <a:pt x="1170" y="2338"/>
                  </a:cubicBezTo>
                  <a:cubicBezTo>
                    <a:pt x="1814" y="2338"/>
                    <a:pt x="2328" y="1814"/>
                    <a:pt x="2328" y="1170"/>
                  </a:cubicBezTo>
                  <a:cubicBezTo>
                    <a:pt x="2328" y="525"/>
                    <a:pt x="1814" y="1"/>
                    <a:pt x="11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5" name="Google Shape;2295;p79"/>
            <p:cNvSpPr/>
            <p:nvPr/>
          </p:nvSpPr>
          <p:spPr>
            <a:xfrm>
              <a:off x="1934149" y="4100587"/>
              <a:ext cx="133756" cy="133756"/>
            </a:xfrm>
            <a:custGeom>
              <a:avLst/>
              <a:gdLst/>
              <a:ahLst/>
              <a:cxnLst/>
              <a:rect l="l" t="t" r="r" b="b"/>
              <a:pathLst>
                <a:path w="1410" h="1410" extrusionOk="0">
                  <a:moveTo>
                    <a:pt x="711" y="0"/>
                  </a:moveTo>
                  <a:cubicBezTo>
                    <a:pt x="318" y="0"/>
                    <a:pt x="0" y="318"/>
                    <a:pt x="0" y="711"/>
                  </a:cubicBezTo>
                  <a:cubicBezTo>
                    <a:pt x="0" y="1093"/>
                    <a:pt x="318" y="1410"/>
                    <a:pt x="711" y="1410"/>
                  </a:cubicBezTo>
                  <a:cubicBezTo>
                    <a:pt x="1093" y="1410"/>
                    <a:pt x="1410" y="1093"/>
                    <a:pt x="1410" y="711"/>
                  </a:cubicBezTo>
                  <a:cubicBezTo>
                    <a:pt x="1410" y="318"/>
                    <a:pt x="1093" y="0"/>
                    <a:pt x="71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79"/>
            <p:cNvSpPr/>
            <p:nvPr/>
          </p:nvSpPr>
          <p:spPr>
            <a:xfrm>
              <a:off x="4186748" y="4057045"/>
              <a:ext cx="220840" cy="221883"/>
            </a:xfrm>
            <a:custGeom>
              <a:avLst/>
              <a:gdLst/>
              <a:ahLst/>
              <a:cxnLst/>
              <a:rect l="l" t="t" r="r" b="b"/>
              <a:pathLst>
                <a:path w="2328" h="2339" extrusionOk="0">
                  <a:moveTo>
                    <a:pt x="1158" y="1"/>
                  </a:moveTo>
                  <a:cubicBezTo>
                    <a:pt x="514" y="1"/>
                    <a:pt x="1" y="525"/>
                    <a:pt x="1" y="1170"/>
                  </a:cubicBezTo>
                  <a:cubicBezTo>
                    <a:pt x="1" y="1814"/>
                    <a:pt x="514" y="2338"/>
                    <a:pt x="1158" y="2338"/>
                  </a:cubicBezTo>
                  <a:cubicBezTo>
                    <a:pt x="1803" y="2338"/>
                    <a:pt x="2328" y="1814"/>
                    <a:pt x="2328" y="1170"/>
                  </a:cubicBezTo>
                  <a:cubicBezTo>
                    <a:pt x="2328" y="525"/>
                    <a:pt x="1803" y="1"/>
                    <a:pt x="11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7" name="Google Shape;2297;p79"/>
            <p:cNvSpPr/>
            <p:nvPr/>
          </p:nvSpPr>
          <p:spPr>
            <a:xfrm>
              <a:off x="4230289" y="4100587"/>
              <a:ext cx="133756" cy="133756"/>
            </a:xfrm>
            <a:custGeom>
              <a:avLst/>
              <a:gdLst/>
              <a:ahLst/>
              <a:cxnLst/>
              <a:rect l="l" t="t" r="r" b="b"/>
              <a:pathLst>
                <a:path w="1410" h="1410" extrusionOk="0">
                  <a:moveTo>
                    <a:pt x="699" y="0"/>
                  </a:moveTo>
                  <a:cubicBezTo>
                    <a:pt x="318" y="0"/>
                    <a:pt x="0" y="318"/>
                    <a:pt x="0" y="711"/>
                  </a:cubicBezTo>
                  <a:cubicBezTo>
                    <a:pt x="0" y="1093"/>
                    <a:pt x="318" y="1410"/>
                    <a:pt x="699" y="1410"/>
                  </a:cubicBezTo>
                  <a:cubicBezTo>
                    <a:pt x="1093" y="1410"/>
                    <a:pt x="1410" y="1093"/>
                    <a:pt x="1410" y="711"/>
                  </a:cubicBezTo>
                  <a:cubicBezTo>
                    <a:pt x="1410" y="318"/>
                    <a:pt x="1093" y="0"/>
                    <a:pt x="69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8" name="Google Shape;2298;p79"/>
            <p:cNvSpPr/>
            <p:nvPr/>
          </p:nvSpPr>
          <p:spPr>
            <a:xfrm>
              <a:off x="2347653" y="3170747"/>
              <a:ext cx="1020626" cy="1096800"/>
            </a:xfrm>
            <a:custGeom>
              <a:avLst/>
              <a:gdLst/>
              <a:ahLst/>
              <a:cxnLst/>
              <a:rect l="l" t="t" r="r" b="b"/>
              <a:pathLst>
                <a:path w="10759" h="11562" extrusionOk="0">
                  <a:moveTo>
                    <a:pt x="355" y="0"/>
                  </a:moveTo>
                  <a:cubicBezTo>
                    <a:pt x="297" y="0"/>
                    <a:pt x="238" y="16"/>
                    <a:pt x="185" y="49"/>
                  </a:cubicBezTo>
                  <a:cubicBezTo>
                    <a:pt x="44" y="147"/>
                    <a:pt x="0" y="343"/>
                    <a:pt x="98" y="474"/>
                  </a:cubicBezTo>
                  <a:lnTo>
                    <a:pt x="7504" y="11430"/>
                  </a:lnTo>
                  <a:cubicBezTo>
                    <a:pt x="7559" y="11506"/>
                    <a:pt x="7646" y="11550"/>
                    <a:pt x="7744" y="11561"/>
                  </a:cubicBezTo>
                  <a:lnTo>
                    <a:pt x="7766" y="11561"/>
                  </a:lnTo>
                  <a:cubicBezTo>
                    <a:pt x="7843" y="11561"/>
                    <a:pt x="7930" y="11528"/>
                    <a:pt x="7984" y="11463"/>
                  </a:cubicBezTo>
                  <a:lnTo>
                    <a:pt x="10639" y="8601"/>
                  </a:lnTo>
                  <a:cubicBezTo>
                    <a:pt x="10759" y="8470"/>
                    <a:pt x="10748" y="8273"/>
                    <a:pt x="10628" y="8164"/>
                  </a:cubicBezTo>
                  <a:cubicBezTo>
                    <a:pt x="10565" y="8107"/>
                    <a:pt x="10487" y="8079"/>
                    <a:pt x="10412" y="8079"/>
                  </a:cubicBezTo>
                  <a:cubicBezTo>
                    <a:pt x="10329" y="8079"/>
                    <a:pt x="10248" y="8112"/>
                    <a:pt x="10191" y="8175"/>
                  </a:cubicBezTo>
                  <a:lnTo>
                    <a:pt x="7799" y="10764"/>
                  </a:lnTo>
                  <a:lnTo>
                    <a:pt x="612" y="136"/>
                  </a:lnTo>
                  <a:cubicBezTo>
                    <a:pt x="550" y="46"/>
                    <a:pt x="453" y="0"/>
                    <a:pt x="35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9" name="Google Shape;2299;p79"/>
            <p:cNvSpPr/>
            <p:nvPr/>
          </p:nvSpPr>
          <p:spPr>
            <a:xfrm>
              <a:off x="2760020" y="4209109"/>
              <a:ext cx="356493" cy="360952"/>
            </a:xfrm>
            <a:custGeom>
              <a:avLst/>
              <a:gdLst/>
              <a:ahLst/>
              <a:cxnLst/>
              <a:rect l="l" t="t" r="r" b="b"/>
              <a:pathLst>
                <a:path w="3758" h="3805" extrusionOk="0">
                  <a:moveTo>
                    <a:pt x="3408" y="1"/>
                  </a:moveTo>
                  <a:cubicBezTo>
                    <a:pt x="3329" y="1"/>
                    <a:pt x="3250" y="31"/>
                    <a:pt x="3190" y="91"/>
                  </a:cubicBezTo>
                  <a:lnTo>
                    <a:pt x="110" y="3291"/>
                  </a:lnTo>
                  <a:cubicBezTo>
                    <a:pt x="0" y="3412"/>
                    <a:pt x="0" y="3608"/>
                    <a:pt x="120" y="3717"/>
                  </a:cubicBezTo>
                  <a:cubicBezTo>
                    <a:pt x="175" y="3783"/>
                    <a:pt x="251" y="3805"/>
                    <a:pt x="339" y="3805"/>
                  </a:cubicBezTo>
                  <a:cubicBezTo>
                    <a:pt x="415" y="3805"/>
                    <a:pt x="491" y="3772"/>
                    <a:pt x="557" y="3717"/>
                  </a:cubicBezTo>
                  <a:lnTo>
                    <a:pt x="3637" y="528"/>
                  </a:lnTo>
                  <a:cubicBezTo>
                    <a:pt x="3758" y="397"/>
                    <a:pt x="3746" y="211"/>
                    <a:pt x="3627" y="91"/>
                  </a:cubicBezTo>
                  <a:cubicBezTo>
                    <a:pt x="3566" y="31"/>
                    <a:pt x="3487" y="1"/>
                    <a:pt x="340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0" name="Google Shape;2300;p79"/>
            <p:cNvSpPr/>
            <p:nvPr/>
          </p:nvSpPr>
          <p:spPr>
            <a:xfrm>
              <a:off x="2457409" y="4367909"/>
              <a:ext cx="334770" cy="276999"/>
            </a:xfrm>
            <a:custGeom>
              <a:avLst/>
              <a:gdLst/>
              <a:ahLst/>
              <a:cxnLst/>
              <a:rect l="l" t="t" r="r" b="b"/>
              <a:pathLst>
                <a:path w="3529" h="2920" extrusionOk="0">
                  <a:moveTo>
                    <a:pt x="710" y="0"/>
                  </a:moveTo>
                  <a:lnTo>
                    <a:pt x="219" y="492"/>
                  </a:lnTo>
                  <a:cubicBezTo>
                    <a:pt x="1" y="711"/>
                    <a:pt x="23" y="1071"/>
                    <a:pt x="274" y="1267"/>
                  </a:cubicBezTo>
                  <a:cubicBezTo>
                    <a:pt x="940" y="1792"/>
                    <a:pt x="2164" y="2709"/>
                    <a:pt x="2644" y="2874"/>
                  </a:cubicBezTo>
                  <a:cubicBezTo>
                    <a:pt x="2731" y="2905"/>
                    <a:pt x="2810" y="2919"/>
                    <a:pt x="2882" y="2919"/>
                  </a:cubicBezTo>
                  <a:cubicBezTo>
                    <a:pt x="3376" y="2919"/>
                    <a:pt x="3519" y="2252"/>
                    <a:pt x="3529" y="2109"/>
                  </a:cubicBezTo>
                  <a:cubicBezTo>
                    <a:pt x="3529" y="1934"/>
                    <a:pt x="710" y="0"/>
                    <a:pt x="71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1" name="Google Shape;2301;p79"/>
            <p:cNvSpPr/>
            <p:nvPr/>
          </p:nvSpPr>
          <p:spPr>
            <a:xfrm>
              <a:off x="2113439" y="3022003"/>
              <a:ext cx="395956" cy="177772"/>
            </a:xfrm>
            <a:custGeom>
              <a:avLst/>
              <a:gdLst/>
              <a:ahLst/>
              <a:cxnLst/>
              <a:rect l="l" t="t" r="r" b="b"/>
              <a:pathLst>
                <a:path w="4174" h="1874" extrusionOk="0">
                  <a:moveTo>
                    <a:pt x="1016" y="0"/>
                  </a:moveTo>
                  <a:cubicBezTo>
                    <a:pt x="350" y="0"/>
                    <a:pt x="1" y="808"/>
                    <a:pt x="470" y="1289"/>
                  </a:cubicBezTo>
                  <a:cubicBezTo>
                    <a:pt x="579" y="1409"/>
                    <a:pt x="700" y="1507"/>
                    <a:pt x="819" y="1595"/>
                  </a:cubicBezTo>
                  <a:cubicBezTo>
                    <a:pt x="1172" y="1819"/>
                    <a:pt x="2044" y="1873"/>
                    <a:pt x="2810" y="1873"/>
                  </a:cubicBezTo>
                  <a:cubicBezTo>
                    <a:pt x="3539" y="1873"/>
                    <a:pt x="4173" y="1824"/>
                    <a:pt x="4173" y="1824"/>
                  </a:cubicBezTo>
                  <a:lnTo>
                    <a:pt x="246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2" name="Google Shape;2302;p79"/>
            <p:cNvSpPr/>
            <p:nvPr/>
          </p:nvSpPr>
          <p:spPr>
            <a:xfrm>
              <a:off x="2453330" y="2921165"/>
              <a:ext cx="1857882" cy="509127"/>
            </a:xfrm>
            <a:custGeom>
              <a:avLst/>
              <a:gdLst/>
              <a:ahLst/>
              <a:cxnLst/>
              <a:rect l="l" t="t" r="r" b="b"/>
              <a:pathLst>
                <a:path w="19585" h="5367" extrusionOk="0">
                  <a:moveTo>
                    <a:pt x="16609" y="1"/>
                  </a:moveTo>
                  <a:cubicBezTo>
                    <a:pt x="16574" y="1"/>
                    <a:pt x="16539" y="2"/>
                    <a:pt x="16504" y="3"/>
                  </a:cubicBezTo>
                  <a:cubicBezTo>
                    <a:pt x="15783" y="36"/>
                    <a:pt x="15237" y="418"/>
                    <a:pt x="15074" y="986"/>
                  </a:cubicBezTo>
                  <a:cubicBezTo>
                    <a:pt x="14822" y="1860"/>
                    <a:pt x="15346" y="3193"/>
                    <a:pt x="15838" y="4154"/>
                  </a:cubicBezTo>
                  <a:cubicBezTo>
                    <a:pt x="15838" y="4154"/>
                    <a:pt x="15849" y="4165"/>
                    <a:pt x="15838" y="4187"/>
                  </a:cubicBezTo>
                  <a:cubicBezTo>
                    <a:pt x="15827" y="4198"/>
                    <a:pt x="15805" y="4198"/>
                    <a:pt x="15805" y="4198"/>
                  </a:cubicBezTo>
                  <a:lnTo>
                    <a:pt x="306" y="4198"/>
                  </a:lnTo>
                  <a:cubicBezTo>
                    <a:pt x="131" y="4198"/>
                    <a:pt x="0" y="4340"/>
                    <a:pt x="0" y="4503"/>
                  </a:cubicBezTo>
                  <a:cubicBezTo>
                    <a:pt x="0" y="4678"/>
                    <a:pt x="131" y="4821"/>
                    <a:pt x="306" y="4821"/>
                  </a:cubicBezTo>
                  <a:lnTo>
                    <a:pt x="15805" y="4821"/>
                  </a:lnTo>
                  <a:cubicBezTo>
                    <a:pt x="16035" y="4821"/>
                    <a:pt x="16242" y="4700"/>
                    <a:pt x="16363" y="4503"/>
                  </a:cubicBezTo>
                  <a:lnTo>
                    <a:pt x="16363" y="4493"/>
                  </a:lnTo>
                  <a:cubicBezTo>
                    <a:pt x="16482" y="4296"/>
                    <a:pt x="16482" y="4066"/>
                    <a:pt x="16384" y="3870"/>
                  </a:cubicBezTo>
                  <a:cubicBezTo>
                    <a:pt x="15773" y="2668"/>
                    <a:pt x="15511" y="1685"/>
                    <a:pt x="15663" y="1151"/>
                  </a:cubicBezTo>
                  <a:cubicBezTo>
                    <a:pt x="15751" y="845"/>
                    <a:pt x="16079" y="637"/>
                    <a:pt x="16537" y="615"/>
                  </a:cubicBezTo>
                  <a:cubicBezTo>
                    <a:pt x="16563" y="614"/>
                    <a:pt x="16589" y="613"/>
                    <a:pt x="16615" y="613"/>
                  </a:cubicBezTo>
                  <a:cubicBezTo>
                    <a:pt x="17303" y="613"/>
                    <a:pt x="18168" y="1022"/>
                    <a:pt x="18536" y="1959"/>
                  </a:cubicBezTo>
                  <a:cubicBezTo>
                    <a:pt x="18929" y="2942"/>
                    <a:pt x="18940" y="3816"/>
                    <a:pt x="18569" y="4307"/>
                  </a:cubicBezTo>
                  <a:cubicBezTo>
                    <a:pt x="18347" y="4594"/>
                    <a:pt x="17998" y="4748"/>
                    <a:pt x="17531" y="4748"/>
                  </a:cubicBezTo>
                  <a:cubicBezTo>
                    <a:pt x="17447" y="4748"/>
                    <a:pt x="17360" y="4743"/>
                    <a:pt x="17269" y="4733"/>
                  </a:cubicBezTo>
                  <a:cubicBezTo>
                    <a:pt x="17261" y="4733"/>
                    <a:pt x="17254" y="4732"/>
                    <a:pt x="17246" y="4732"/>
                  </a:cubicBezTo>
                  <a:cubicBezTo>
                    <a:pt x="17081" y="4732"/>
                    <a:pt x="16941" y="4850"/>
                    <a:pt x="16931" y="5017"/>
                  </a:cubicBezTo>
                  <a:cubicBezTo>
                    <a:pt x="16909" y="5181"/>
                    <a:pt x="17040" y="5334"/>
                    <a:pt x="17203" y="5345"/>
                  </a:cubicBezTo>
                  <a:cubicBezTo>
                    <a:pt x="17312" y="5355"/>
                    <a:pt x="17422" y="5367"/>
                    <a:pt x="17520" y="5367"/>
                  </a:cubicBezTo>
                  <a:cubicBezTo>
                    <a:pt x="18361" y="5367"/>
                    <a:pt x="18820" y="5006"/>
                    <a:pt x="19060" y="4678"/>
                  </a:cubicBezTo>
                  <a:cubicBezTo>
                    <a:pt x="19562" y="4012"/>
                    <a:pt x="19584" y="2931"/>
                    <a:pt x="19104" y="1729"/>
                  </a:cubicBezTo>
                  <a:cubicBezTo>
                    <a:pt x="18631" y="531"/>
                    <a:pt x="17502" y="1"/>
                    <a:pt x="166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3" name="Google Shape;2303;p79"/>
            <p:cNvSpPr/>
            <p:nvPr/>
          </p:nvSpPr>
          <p:spPr>
            <a:xfrm>
              <a:off x="3859283" y="2921165"/>
              <a:ext cx="451925" cy="509127"/>
            </a:xfrm>
            <a:custGeom>
              <a:avLst/>
              <a:gdLst/>
              <a:ahLst/>
              <a:cxnLst/>
              <a:rect l="l" t="t" r="r" b="b"/>
              <a:pathLst>
                <a:path w="4764" h="5367" extrusionOk="0">
                  <a:moveTo>
                    <a:pt x="1788" y="1"/>
                  </a:moveTo>
                  <a:cubicBezTo>
                    <a:pt x="1753" y="1"/>
                    <a:pt x="1718" y="2"/>
                    <a:pt x="1683" y="3"/>
                  </a:cubicBezTo>
                  <a:cubicBezTo>
                    <a:pt x="962" y="36"/>
                    <a:pt x="416" y="418"/>
                    <a:pt x="253" y="986"/>
                  </a:cubicBezTo>
                  <a:cubicBezTo>
                    <a:pt x="1" y="1860"/>
                    <a:pt x="525" y="3193"/>
                    <a:pt x="1017" y="4154"/>
                  </a:cubicBezTo>
                  <a:cubicBezTo>
                    <a:pt x="1017" y="4154"/>
                    <a:pt x="1028" y="4165"/>
                    <a:pt x="1017" y="4187"/>
                  </a:cubicBezTo>
                  <a:cubicBezTo>
                    <a:pt x="1006" y="4198"/>
                    <a:pt x="984" y="4198"/>
                    <a:pt x="984" y="4198"/>
                  </a:cubicBezTo>
                  <a:lnTo>
                    <a:pt x="974" y="4198"/>
                  </a:lnTo>
                  <a:cubicBezTo>
                    <a:pt x="1137" y="4340"/>
                    <a:pt x="1345" y="4471"/>
                    <a:pt x="1542" y="4493"/>
                  </a:cubicBezTo>
                  <a:cubicBezTo>
                    <a:pt x="1661" y="4296"/>
                    <a:pt x="1661" y="4066"/>
                    <a:pt x="1563" y="3870"/>
                  </a:cubicBezTo>
                  <a:cubicBezTo>
                    <a:pt x="952" y="2668"/>
                    <a:pt x="690" y="1685"/>
                    <a:pt x="842" y="1151"/>
                  </a:cubicBezTo>
                  <a:cubicBezTo>
                    <a:pt x="930" y="845"/>
                    <a:pt x="1258" y="637"/>
                    <a:pt x="1716" y="615"/>
                  </a:cubicBezTo>
                  <a:cubicBezTo>
                    <a:pt x="1742" y="614"/>
                    <a:pt x="1768" y="613"/>
                    <a:pt x="1794" y="613"/>
                  </a:cubicBezTo>
                  <a:cubicBezTo>
                    <a:pt x="2482" y="613"/>
                    <a:pt x="3347" y="1022"/>
                    <a:pt x="3715" y="1959"/>
                  </a:cubicBezTo>
                  <a:cubicBezTo>
                    <a:pt x="4108" y="2942"/>
                    <a:pt x="4119" y="3816"/>
                    <a:pt x="3748" y="4307"/>
                  </a:cubicBezTo>
                  <a:cubicBezTo>
                    <a:pt x="3526" y="4594"/>
                    <a:pt x="3177" y="4748"/>
                    <a:pt x="2710" y="4748"/>
                  </a:cubicBezTo>
                  <a:cubicBezTo>
                    <a:pt x="2626" y="4748"/>
                    <a:pt x="2539" y="4743"/>
                    <a:pt x="2448" y="4733"/>
                  </a:cubicBezTo>
                  <a:cubicBezTo>
                    <a:pt x="2440" y="4733"/>
                    <a:pt x="2433" y="4732"/>
                    <a:pt x="2425" y="4732"/>
                  </a:cubicBezTo>
                  <a:cubicBezTo>
                    <a:pt x="2260" y="4732"/>
                    <a:pt x="2120" y="4850"/>
                    <a:pt x="2110" y="5017"/>
                  </a:cubicBezTo>
                  <a:cubicBezTo>
                    <a:pt x="2088" y="5181"/>
                    <a:pt x="2219" y="5334"/>
                    <a:pt x="2382" y="5345"/>
                  </a:cubicBezTo>
                  <a:cubicBezTo>
                    <a:pt x="2491" y="5355"/>
                    <a:pt x="2601" y="5367"/>
                    <a:pt x="2699" y="5367"/>
                  </a:cubicBezTo>
                  <a:cubicBezTo>
                    <a:pt x="3540" y="5367"/>
                    <a:pt x="3999" y="5006"/>
                    <a:pt x="4239" y="4678"/>
                  </a:cubicBezTo>
                  <a:cubicBezTo>
                    <a:pt x="4741" y="4012"/>
                    <a:pt x="4763" y="2931"/>
                    <a:pt x="4283" y="1729"/>
                  </a:cubicBezTo>
                  <a:cubicBezTo>
                    <a:pt x="3810" y="531"/>
                    <a:pt x="2681" y="1"/>
                    <a:pt x="178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2304;p79"/>
            <p:cNvSpPr/>
            <p:nvPr/>
          </p:nvSpPr>
          <p:spPr>
            <a:xfrm>
              <a:off x="3865544" y="3354495"/>
              <a:ext cx="464257" cy="843612"/>
            </a:xfrm>
            <a:custGeom>
              <a:avLst/>
              <a:gdLst/>
              <a:ahLst/>
              <a:cxnLst/>
              <a:rect l="l" t="t" r="r" b="b"/>
              <a:pathLst>
                <a:path w="4894" h="8893" extrusionOk="0">
                  <a:moveTo>
                    <a:pt x="656" y="1"/>
                  </a:moveTo>
                  <a:lnTo>
                    <a:pt x="1" y="66"/>
                  </a:lnTo>
                  <a:lnTo>
                    <a:pt x="4272" y="8717"/>
                  </a:lnTo>
                  <a:cubicBezTo>
                    <a:pt x="4326" y="8827"/>
                    <a:pt x="4425" y="8892"/>
                    <a:pt x="4544" y="8892"/>
                  </a:cubicBezTo>
                  <a:cubicBezTo>
                    <a:pt x="4588" y="8892"/>
                    <a:pt x="4632" y="8882"/>
                    <a:pt x="4675" y="8860"/>
                  </a:cubicBezTo>
                  <a:cubicBezTo>
                    <a:pt x="4828" y="8783"/>
                    <a:pt x="4894" y="8598"/>
                    <a:pt x="4818" y="8445"/>
                  </a:cubicBezTo>
                  <a:lnTo>
                    <a:pt x="65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2305;p79"/>
            <p:cNvSpPr/>
            <p:nvPr/>
          </p:nvSpPr>
          <p:spPr>
            <a:xfrm>
              <a:off x="1972568" y="3319491"/>
              <a:ext cx="542993" cy="877573"/>
            </a:xfrm>
            <a:custGeom>
              <a:avLst/>
              <a:gdLst/>
              <a:ahLst/>
              <a:cxnLst/>
              <a:rect l="l" t="t" r="r" b="b"/>
              <a:pathLst>
                <a:path w="5724" h="9251" extrusionOk="0">
                  <a:moveTo>
                    <a:pt x="5370" y="0"/>
                  </a:moveTo>
                  <a:cubicBezTo>
                    <a:pt x="5263" y="0"/>
                    <a:pt x="5159" y="56"/>
                    <a:pt x="5101" y="151"/>
                  </a:cubicBezTo>
                  <a:lnTo>
                    <a:pt x="87" y="8792"/>
                  </a:lnTo>
                  <a:cubicBezTo>
                    <a:pt x="0" y="8933"/>
                    <a:pt x="54" y="9120"/>
                    <a:pt x="197" y="9207"/>
                  </a:cubicBezTo>
                  <a:cubicBezTo>
                    <a:pt x="251" y="9239"/>
                    <a:pt x="294" y="9251"/>
                    <a:pt x="350" y="9251"/>
                  </a:cubicBezTo>
                  <a:cubicBezTo>
                    <a:pt x="459" y="9251"/>
                    <a:pt x="557" y="9196"/>
                    <a:pt x="622" y="9098"/>
                  </a:cubicBezTo>
                  <a:lnTo>
                    <a:pt x="5636" y="469"/>
                  </a:lnTo>
                  <a:cubicBezTo>
                    <a:pt x="5724" y="316"/>
                    <a:pt x="5669" y="130"/>
                    <a:pt x="5527" y="42"/>
                  </a:cubicBezTo>
                  <a:cubicBezTo>
                    <a:pt x="5477" y="14"/>
                    <a:pt x="5423" y="0"/>
                    <a:pt x="537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2306;p79"/>
            <p:cNvSpPr/>
            <p:nvPr/>
          </p:nvSpPr>
          <p:spPr>
            <a:xfrm>
              <a:off x="2093707" y="3343302"/>
              <a:ext cx="1800965" cy="652749"/>
            </a:xfrm>
            <a:custGeom>
              <a:avLst/>
              <a:gdLst/>
              <a:ahLst/>
              <a:cxnLst/>
              <a:rect l="l" t="t" r="r" b="b"/>
              <a:pathLst>
                <a:path w="18985" h="6881" extrusionOk="0">
                  <a:moveTo>
                    <a:pt x="18649" y="1"/>
                  </a:moveTo>
                  <a:cubicBezTo>
                    <a:pt x="18562" y="1"/>
                    <a:pt x="18476" y="37"/>
                    <a:pt x="18416" y="108"/>
                  </a:cubicBezTo>
                  <a:lnTo>
                    <a:pt x="12955" y="6258"/>
                  </a:lnTo>
                  <a:lnTo>
                    <a:pt x="306" y="6258"/>
                  </a:lnTo>
                  <a:cubicBezTo>
                    <a:pt x="143" y="6258"/>
                    <a:pt x="1" y="6400"/>
                    <a:pt x="1" y="6575"/>
                  </a:cubicBezTo>
                  <a:cubicBezTo>
                    <a:pt x="1" y="6738"/>
                    <a:pt x="143" y="6881"/>
                    <a:pt x="306" y="6881"/>
                  </a:cubicBezTo>
                  <a:lnTo>
                    <a:pt x="13086" y="6881"/>
                  </a:lnTo>
                  <a:cubicBezTo>
                    <a:pt x="13173" y="6881"/>
                    <a:pt x="13261" y="6837"/>
                    <a:pt x="13316" y="6771"/>
                  </a:cubicBezTo>
                  <a:lnTo>
                    <a:pt x="18875" y="512"/>
                  </a:lnTo>
                  <a:cubicBezTo>
                    <a:pt x="18984" y="381"/>
                    <a:pt x="18974" y="196"/>
                    <a:pt x="18853" y="75"/>
                  </a:cubicBezTo>
                  <a:cubicBezTo>
                    <a:pt x="18794" y="26"/>
                    <a:pt x="18721" y="1"/>
                    <a:pt x="186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2307;p79"/>
            <p:cNvSpPr/>
            <p:nvPr/>
          </p:nvSpPr>
          <p:spPr>
            <a:xfrm>
              <a:off x="2175573" y="2838065"/>
              <a:ext cx="1113970" cy="740686"/>
            </a:xfrm>
            <a:custGeom>
              <a:avLst/>
              <a:gdLst/>
              <a:ahLst/>
              <a:cxnLst/>
              <a:rect l="l" t="t" r="r" b="b"/>
              <a:pathLst>
                <a:path w="11743" h="7808" extrusionOk="0">
                  <a:moveTo>
                    <a:pt x="3306" y="0"/>
                  </a:moveTo>
                  <a:cubicBezTo>
                    <a:pt x="2180" y="0"/>
                    <a:pt x="1046" y="89"/>
                    <a:pt x="754" y="420"/>
                  </a:cubicBezTo>
                  <a:cubicBezTo>
                    <a:pt x="754" y="420"/>
                    <a:pt x="1" y="2879"/>
                    <a:pt x="7898" y="6865"/>
                  </a:cubicBezTo>
                  <a:cubicBezTo>
                    <a:pt x="7919" y="6876"/>
                    <a:pt x="7953" y="6898"/>
                    <a:pt x="7985" y="6909"/>
                  </a:cubicBezTo>
                  <a:cubicBezTo>
                    <a:pt x="8072" y="6952"/>
                    <a:pt x="8160" y="7007"/>
                    <a:pt x="8247" y="7051"/>
                  </a:cubicBezTo>
                  <a:lnTo>
                    <a:pt x="8259" y="7062"/>
                  </a:lnTo>
                  <a:lnTo>
                    <a:pt x="8269" y="7062"/>
                  </a:lnTo>
                  <a:cubicBezTo>
                    <a:pt x="8553" y="7204"/>
                    <a:pt x="8837" y="7345"/>
                    <a:pt x="9132" y="7477"/>
                  </a:cubicBezTo>
                  <a:cubicBezTo>
                    <a:pt x="9636" y="7708"/>
                    <a:pt x="10038" y="7808"/>
                    <a:pt x="10348" y="7808"/>
                  </a:cubicBezTo>
                  <a:cubicBezTo>
                    <a:pt x="10710" y="7808"/>
                    <a:pt x="10947" y="7673"/>
                    <a:pt x="11077" y="7455"/>
                  </a:cubicBezTo>
                  <a:cubicBezTo>
                    <a:pt x="11339" y="7029"/>
                    <a:pt x="11742" y="6013"/>
                    <a:pt x="11251" y="5391"/>
                  </a:cubicBezTo>
                  <a:cubicBezTo>
                    <a:pt x="10312" y="4189"/>
                    <a:pt x="5856" y="115"/>
                    <a:pt x="5856" y="115"/>
                  </a:cubicBezTo>
                  <a:cubicBezTo>
                    <a:pt x="5856" y="115"/>
                    <a:pt x="4587" y="0"/>
                    <a:pt x="330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2308;p79"/>
            <p:cNvSpPr/>
            <p:nvPr/>
          </p:nvSpPr>
          <p:spPr>
            <a:xfrm>
              <a:off x="2600461" y="3471650"/>
              <a:ext cx="634156" cy="845604"/>
            </a:xfrm>
            <a:custGeom>
              <a:avLst/>
              <a:gdLst/>
              <a:ahLst/>
              <a:cxnLst/>
              <a:rect l="l" t="t" r="r" b="b"/>
              <a:pathLst>
                <a:path w="6685" h="8914" extrusionOk="0">
                  <a:moveTo>
                    <a:pt x="4227" y="1"/>
                  </a:moveTo>
                  <a:cubicBezTo>
                    <a:pt x="4227" y="1"/>
                    <a:pt x="3004" y="666"/>
                    <a:pt x="2479" y="3201"/>
                  </a:cubicBezTo>
                  <a:cubicBezTo>
                    <a:pt x="2457" y="3343"/>
                    <a:pt x="2425" y="3485"/>
                    <a:pt x="2403" y="3637"/>
                  </a:cubicBezTo>
                  <a:lnTo>
                    <a:pt x="0" y="8520"/>
                  </a:lnTo>
                  <a:lnTo>
                    <a:pt x="677" y="8914"/>
                  </a:lnTo>
                  <a:cubicBezTo>
                    <a:pt x="677" y="8914"/>
                    <a:pt x="2600" y="6642"/>
                    <a:pt x="4195" y="4446"/>
                  </a:cubicBezTo>
                  <a:lnTo>
                    <a:pt x="6598" y="776"/>
                  </a:lnTo>
                  <a:cubicBezTo>
                    <a:pt x="6685" y="22"/>
                    <a:pt x="4227" y="1"/>
                    <a:pt x="4227"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2309;p79"/>
            <p:cNvSpPr/>
            <p:nvPr/>
          </p:nvSpPr>
          <p:spPr>
            <a:xfrm>
              <a:off x="2346515" y="2855141"/>
              <a:ext cx="721240" cy="989606"/>
            </a:xfrm>
            <a:custGeom>
              <a:avLst/>
              <a:gdLst/>
              <a:ahLst/>
              <a:cxnLst/>
              <a:rect l="l" t="t" r="r" b="b"/>
              <a:pathLst>
                <a:path w="7603" h="10432" extrusionOk="0">
                  <a:moveTo>
                    <a:pt x="80" y="0"/>
                  </a:moveTo>
                  <a:cubicBezTo>
                    <a:pt x="65" y="0"/>
                    <a:pt x="50" y="4"/>
                    <a:pt x="34" y="11"/>
                  </a:cubicBezTo>
                  <a:cubicBezTo>
                    <a:pt x="1" y="44"/>
                    <a:pt x="1" y="88"/>
                    <a:pt x="23" y="121"/>
                  </a:cubicBezTo>
                  <a:cubicBezTo>
                    <a:pt x="56" y="164"/>
                    <a:pt x="3190" y="4282"/>
                    <a:pt x="7177" y="6237"/>
                  </a:cubicBezTo>
                  <a:cubicBezTo>
                    <a:pt x="7297" y="6303"/>
                    <a:pt x="7385" y="6412"/>
                    <a:pt x="7406" y="6543"/>
                  </a:cubicBezTo>
                  <a:cubicBezTo>
                    <a:pt x="7440" y="6674"/>
                    <a:pt x="7406" y="6805"/>
                    <a:pt x="7319" y="6915"/>
                  </a:cubicBezTo>
                  <a:cubicBezTo>
                    <a:pt x="7025" y="7253"/>
                    <a:pt x="6598" y="7832"/>
                    <a:pt x="6260" y="8728"/>
                  </a:cubicBezTo>
                  <a:cubicBezTo>
                    <a:pt x="6074" y="9208"/>
                    <a:pt x="5867" y="9853"/>
                    <a:pt x="5724" y="10323"/>
                  </a:cubicBezTo>
                  <a:cubicBezTo>
                    <a:pt x="5757" y="10366"/>
                    <a:pt x="5801" y="10399"/>
                    <a:pt x="5845" y="10432"/>
                  </a:cubicBezTo>
                  <a:cubicBezTo>
                    <a:pt x="5998" y="9962"/>
                    <a:pt x="6205" y="9285"/>
                    <a:pt x="6401" y="8782"/>
                  </a:cubicBezTo>
                  <a:cubicBezTo>
                    <a:pt x="6741" y="7908"/>
                    <a:pt x="7144" y="7340"/>
                    <a:pt x="7428" y="7013"/>
                  </a:cubicBezTo>
                  <a:cubicBezTo>
                    <a:pt x="7549" y="6871"/>
                    <a:pt x="7603" y="6696"/>
                    <a:pt x="7559" y="6510"/>
                  </a:cubicBezTo>
                  <a:cubicBezTo>
                    <a:pt x="7527" y="6335"/>
                    <a:pt x="7406" y="6182"/>
                    <a:pt x="7243" y="6106"/>
                  </a:cubicBezTo>
                  <a:cubicBezTo>
                    <a:pt x="3289" y="4162"/>
                    <a:pt x="175" y="77"/>
                    <a:pt x="143" y="33"/>
                  </a:cubicBezTo>
                  <a:cubicBezTo>
                    <a:pt x="129" y="12"/>
                    <a:pt x="106" y="0"/>
                    <a:pt x="8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2310;p79"/>
            <p:cNvSpPr/>
            <p:nvPr/>
          </p:nvSpPr>
          <p:spPr>
            <a:xfrm>
              <a:off x="2391100" y="2836642"/>
              <a:ext cx="735848" cy="1034001"/>
            </a:xfrm>
            <a:custGeom>
              <a:avLst/>
              <a:gdLst/>
              <a:ahLst/>
              <a:cxnLst/>
              <a:rect l="l" t="t" r="r" b="b"/>
              <a:pathLst>
                <a:path w="7757" h="10900" extrusionOk="0">
                  <a:moveTo>
                    <a:pt x="82" y="1"/>
                  </a:moveTo>
                  <a:cubicBezTo>
                    <a:pt x="65" y="1"/>
                    <a:pt x="47" y="7"/>
                    <a:pt x="33" y="20"/>
                  </a:cubicBezTo>
                  <a:cubicBezTo>
                    <a:pt x="1" y="42"/>
                    <a:pt x="1" y="97"/>
                    <a:pt x="23" y="130"/>
                  </a:cubicBezTo>
                  <a:cubicBezTo>
                    <a:pt x="66" y="173"/>
                    <a:pt x="3856" y="4597"/>
                    <a:pt x="7220" y="6214"/>
                  </a:cubicBezTo>
                  <a:cubicBezTo>
                    <a:pt x="7395" y="6301"/>
                    <a:pt x="7516" y="6454"/>
                    <a:pt x="7559" y="6651"/>
                  </a:cubicBezTo>
                  <a:cubicBezTo>
                    <a:pt x="7603" y="6836"/>
                    <a:pt x="7559" y="7022"/>
                    <a:pt x="7439" y="7175"/>
                  </a:cubicBezTo>
                  <a:cubicBezTo>
                    <a:pt x="6827" y="7940"/>
                    <a:pt x="6052" y="9174"/>
                    <a:pt x="5659" y="10812"/>
                  </a:cubicBezTo>
                  <a:cubicBezTo>
                    <a:pt x="5703" y="10845"/>
                    <a:pt x="5746" y="10867"/>
                    <a:pt x="5790" y="10899"/>
                  </a:cubicBezTo>
                  <a:cubicBezTo>
                    <a:pt x="6172" y="9251"/>
                    <a:pt x="6958" y="8027"/>
                    <a:pt x="7559" y="7263"/>
                  </a:cubicBezTo>
                  <a:cubicBezTo>
                    <a:pt x="7701" y="7077"/>
                    <a:pt x="7756" y="6848"/>
                    <a:pt x="7712" y="6607"/>
                  </a:cubicBezTo>
                  <a:cubicBezTo>
                    <a:pt x="7657" y="6377"/>
                    <a:pt x="7504" y="6181"/>
                    <a:pt x="7286" y="6083"/>
                  </a:cubicBezTo>
                  <a:cubicBezTo>
                    <a:pt x="3955" y="4466"/>
                    <a:pt x="186" y="75"/>
                    <a:pt x="142" y="32"/>
                  </a:cubicBezTo>
                  <a:cubicBezTo>
                    <a:pt x="130" y="12"/>
                    <a:pt x="106" y="1"/>
                    <a:pt x="82"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79"/>
            <p:cNvSpPr/>
            <p:nvPr/>
          </p:nvSpPr>
          <p:spPr>
            <a:xfrm>
              <a:off x="2600461" y="3775209"/>
              <a:ext cx="397948" cy="557602"/>
            </a:xfrm>
            <a:custGeom>
              <a:avLst/>
              <a:gdLst/>
              <a:ahLst/>
              <a:cxnLst/>
              <a:rect l="l" t="t" r="r" b="b"/>
              <a:pathLst>
                <a:path w="4195" h="5878" extrusionOk="0">
                  <a:moveTo>
                    <a:pt x="2479" y="1"/>
                  </a:moveTo>
                  <a:cubicBezTo>
                    <a:pt x="2457" y="143"/>
                    <a:pt x="2425" y="285"/>
                    <a:pt x="2403" y="437"/>
                  </a:cubicBezTo>
                  <a:lnTo>
                    <a:pt x="0" y="5320"/>
                  </a:lnTo>
                  <a:lnTo>
                    <a:pt x="1224" y="5877"/>
                  </a:lnTo>
                  <a:cubicBezTo>
                    <a:pt x="1224" y="5877"/>
                    <a:pt x="2600" y="3442"/>
                    <a:pt x="4195" y="1246"/>
                  </a:cubicBezTo>
                  <a:cubicBezTo>
                    <a:pt x="3255" y="995"/>
                    <a:pt x="2698" y="318"/>
                    <a:pt x="2479" y="1"/>
                  </a:cubicBezTo>
                  <a:close/>
                </a:path>
              </a:pathLst>
            </a:custGeom>
            <a:solidFill>
              <a:srgbClr val="AE4C1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79"/>
            <p:cNvSpPr/>
            <p:nvPr/>
          </p:nvSpPr>
          <p:spPr>
            <a:xfrm>
              <a:off x="2493646" y="4213093"/>
              <a:ext cx="370059" cy="394343"/>
            </a:xfrm>
            <a:custGeom>
              <a:avLst/>
              <a:gdLst/>
              <a:ahLst/>
              <a:cxnLst/>
              <a:rect l="l" t="t" r="r" b="b"/>
              <a:pathLst>
                <a:path w="3901" h="4157" extrusionOk="0">
                  <a:moveTo>
                    <a:pt x="1327" y="1"/>
                  </a:moveTo>
                  <a:cubicBezTo>
                    <a:pt x="1100" y="1"/>
                    <a:pt x="480" y="845"/>
                    <a:pt x="176" y="1283"/>
                  </a:cubicBezTo>
                  <a:cubicBezTo>
                    <a:pt x="154" y="1305"/>
                    <a:pt x="132" y="1327"/>
                    <a:pt x="121" y="1348"/>
                  </a:cubicBezTo>
                  <a:cubicBezTo>
                    <a:pt x="78" y="1414"/>
                    <a:pt x="34" y="1469"/>
                    <a:pt x="1" y="1523"/>
                  </a:cubicBezTo>
                  <a:lnTo>
                    <a:pt x="3617" y="4156"/>
                  </a:lnTo>
                  <a:cubicBezTo>
                    <a:pt x="3617" y="4156"/>
                    <a:pt x="3704" y="4057"/>
                    <a:pt x="3770" y="3894"/>
                  </a:cubicBezTo>
                  <a:cubicBezTo>
                    <a:pt x="3846" y="3686"/>
                    <a:pt x="3901" y="3391"/>
                    <a:pt x="3736" y="3031"/>
                  </a:cubicBezTo>
                  <a:cubicBezTo>
                    <a:pt x="3671" y="2878"/>
                    <a:pt x="3583" y="2758"/>
                    <a:pt x="3486" y="2659"/>
                  </a:cubicBezTo>
                  <a:cubicBezTo>
                    <a:pt x="3180" y="2331"/>
                    <a:pt x="2797" y="2212"/>
                    <a:pt x="2688" y="1851"/>
                  </a:cubicBezTo>
                  <a:cubicBezTo>
                    <a:pt x="2546" y="1382"/>
                    <a:pt x="3027" y="1305"/>
                    <a:pt x="2884" y="988"/>
                  </a:cubicBezTo>
                  <a:cubicBezTo>
                    <a:pt x="2824" y="848"/>
                    <a:pt x="2661" y="808"/>
                    <a:pt x="2494" y="808"/>
                  </a:cubicBezTo>
                  <a:cubicBezTo>
                    <a:pt x="2272" y="808"/>
                    <a:pt x="2044" y="879"/>
                    <a:pt x="2044" y="879"/>
                  </a:cubicBezTo>
                  <a:cubicBezTo>
                    <a:pt x="2044" y="879"/>
                    <a:pt x="1333" y="617"/>
                    <a:pt x="1399" y="60"/>
                  </a:cubicBezTo>
                  <a:cubicBezTo>
                    <a:pt x="1385" y="19"/>
                    <a:pt x="1360" y="1"/>
                    <a:pt x="13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2313;p79"/>
            <p:cNvSpPr/>
            <p:nvPr/>
          </p:nvSpPr>
          <p:spPr>
            <a:xfrm>
              <a:off x="2574469" y="4249710"/>
              <a:ext cx="56064" cy="127116"/>
            </a:xfrm>
            <a:custGeom>
              <a:avLst/>
              <a:gdLst/>
              <a:ahLst/>
              <a:cxnLst/>
              <a:rect l="l" t="t" r="r" b="b"/>
              <a:pathLst>
                <a:path w="591" h="1340" extrusionOk="0">
                  <a:moveTo>
                    <a:pt x="73" y="1"/>
                  </a:moveTo>
                  <a:cubicBezTo>
                    <a:pt x="35" y="1"/>
                    <a:pt x="1" y="65"/>
                    <a:pt x="44" y="100"/>
                  </a:cubicBezTo>
                  <a:cubicBezTo>
                    <a:pt x="383" y="394"/>
                    <a:pt x="481" y="865"/>
                    <a:pt x="274" y="1268"/>
                  </a:cubicBezTo>
                  <a:cubicBezTo>
                    <a:pt x="253" y="1311"/>
                    <a:pt x="287" y="1340"/>
                    <a:pt x="319" y="1340"/>
                  </a:cubicBezTo>
                  <a:cubicBezTo>
                    <a:pt x="337" y="1340"/>
                    <a:pt x="354" y="1331"/>
                    <a:pt x="362" y="1312"/>
                  </a:cubicBezTo>
                  <a:cubicBezTo>
                    <a:pt x="591" y="865"/>
                    <a:pt x="471" y="340"/>
                    <a:pt x="99" y="13"/>
                  </a:cubicBezTo>
                  <a:cubicBezTo>
                    <a:pt x="91" y="4"/>
                    <a:pt x="82" y="1"/>
                    <a:pt x="7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2314;p79"/>
            <p:cNvSpPr/>
            <p:nvPr/>
          </p:nvSpPr>
          <p:spPr>
            <a:xfrm>
              <a:off x="2493646" y="4312699"/>
              <a:ext cx="367972" cy="294738"/>
            </a:xfrm>
            <a:custGeom>
              <a:avLst/>
              <a:gdLst/>
              <a:ahLst/>
              <a:cxnLst/>
              <a:rect l="l" t="t" r="r" b="b"/>
              <a:pathLst>
                <a:path w="3879" h="3107" extrusionOk="0">
                  <a:moveTo>
                    <a:pt x="583" y="1"/>
                  </a:moveTo>
                  <a:cubicBezTo>
                    <a:pt x="377" y="1"/>
                    <a:pt x="241" y="124"/>
                    <a:pt x="241" y="124"/>
                  </a:cubicBezTo>
                  <a:cubicBezTo>
                    <a:pt x="99" y="233"/>
                    <a:pt x="34" y="364"/>
                    <a:pt x="1" y="473"/>
                  </a:cubicBezTo>
                  <a:lnTo>
                    <a:pt x="3617" y="3106"/>
                  </a:lnTo>
                  <a:cubicBezTo>
                    <a:pt x="3617" y="3106"/>
                    <a:pt x="3879" y="2833"/>
                    <a:pt x="3824" y="2680"/>
                  </a:cubicBezTo>
                  <a:cubicBezTo>
                    <a:pt x="3758" y="2538"/>
                    <a:pt x="3168" y="2429"/>
                    <a:pt x="3049" y="2363"/>
                  </a:cubicBezTo>
                  <a:cubicBezTo>
                    <a:pt x="2928" y="2298"/>
                    <a:pt x="3136" y="2177"/>
                    <a:pt x="2874" y="1926"/>
                  </a:cubicBezTo>
                  <a:cubicBezTo>
                    <a:pt x="2753" y="1795"/>
                    <a:pt x="1847" y="1555"/>
                    <a:pt x="1705" y="1424"/>
                  </a:cubicBezTo>
                  <a:cubicBezTo>
                    <a:pt x="1552" y="1293"/>
                    <a:pt x="1454" y="572"/>
                    <a:pt x="1017" y="189"/>
                  </a:cubicBezTo>
                  <a:cubicBezTo>
                    <a:pt x="856" y="45"/>
                    <a:pt x="707" y="1"/>
                    <a:pt x="583"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2315;p79"/>
            <p:cNvSpPr/>
            <p:nvPr/>
          </p:nvSpPr>
          <p:spPr>
            <a:xfrm>
              <a:off x="2714770" y="4369711"/>
              <a:ext cx="40696" cy="13281"/>
            </a:xfrm>
            <a:custGeom>
              <a:avLst/>
              <a:gdLst/>
              <a:ahLst/>
              <a:cxnLst/>
              <a:rect l="l" t="t" r="r" b="b"/>
              <a:pathLst>
                <a:path w="429" h="140" extrusionOk="0">
                  <a:moveTo>
                    <a:pt x="111" y="1"/>
                  </a:moveTo>
                  <a:cubicBezTo>
                    <a:pt x="91" y="1"/>
                    <a:pt x="71" y="2"/>
                    <a:pt x="51" y="3"/>
                  </a:cubicBezTo>
                  <a:cubicBezTo>
                    <a:pt x="0" y="14"/>
                    <a:pt x="6" y="92"/>
                    <a:pt x="53" y="92"/>
                  </a:cubicBezTo>
                  <a:cubicBezTo>
                    <a:pt x="56" y="92"/>
                    <a:pt x="59" y="91"/>
                    <a:pt x="62" y="91"/>
                  </a:cubicBezTo>
                  <a:cubicBezTo>
                    <a:pt x="81" y="89"/>
                    <a:pt x="100" y="88"/>
                    <a:pt x="118" y="88"/>
                  </a:cubicBezTo>
                  <a:cubicBezTo>
                    <a:pt x="205" y="88"/>
                    <a:pt x="284" y="108"/>
                    <a:pt x="357" y="134"/>
                  </a:cubicBezTo>
                  <a:cubicBezTo>
                    <a:pt x="364" y="138"/>
                    <a:pt x="370" y="139"/>
                    <a:pt x="377" y="139"/>
                  </a:cubicBezTo>
                  <a:cubicBezTo>
                    <a:pt x="409" y="139"/>
                    <a:pt x="428" y="97"/>
                    <a:pt x="400" y="69"/>
                  </a:cubicBezTo>
                  <a:cubicBezTo>
                    <a:pt x="390" y="69"/>
                    <a:pt x="390" y="58"/>
                    <a:pt x="390" y="58"/>
                  </a:cubicBezTo>
                  <a:cubicBezTo>
                    <a:pt x="308" y="22"/>
                    <a:pt x="211" y="1"/>
                    <a:pt x="11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79"/>
            <p:cNvSpPr/>
            <p:nvPr/>
          </p:nvSpPr>
          <p:spPr>
            <a:xfrm>
              <a:off x="2721885" y="4385268"/>
              <a:ext cx="40981" cy="12996"/>
            </a:xfrm>
            <a:custGeom>
              <a:avLst/>
              <a:gdLst/>
              <a:ahLst/>
              <a:cxnLst/>
              <a:rect l="l" t="t" r="r" b="b"/>
              <a:pathLst>
                <a:path w="432" h="137" extrusionOk="0">
                  <a:moveTo>
                    <a:pt x="116" y="1"/>
                  </a:moveTo>
                  <a:cubicBezTo>
                    <a:pt x="95" y="1"/>
                    <a:pt x="74" y="2"/>
                    <a:pt x="53" y="4"/>
                  </a:cubicBezTo>
                  <a:cubicBezTo>
                    <a:pt x="1" y="13"/>
                    <a:pt x="8" y="92"/>
                    <a:pt x="55" y="92"/>
                  </a:cubicBezTo>
                  <a:cubicBezTo>
                    <a:pt x="57" y="92"/>
                    <a:pt x="60" y="92"/>
                    <a:pt x="63" y="91"/>
                  </a:cubicBezTo>
                  <a:cubicBezTo>
                    <a:pt x="83" y="89"/>
                    <a:pt x="103" y="88"/>
                    <a:pt x="122" y="88"/>
                  </a:cubicBezTo>
                  <a:cubicBezTo>
                    <a:pt x="208" y="88"/>
                    <a:pt x="287" y="107"/>
                    <a:pt x="359" y="135"/>
                  </a:cubicBezTo>
                  <a:cubicBezTo>
                    <a:pt x="363" y="136"/>
                    <a:pt x="368" y="136"/>
                    <a:pt x="372" y="136"/>
                  </a:cubicBezTo>
                  <a:cubicBezTo>
                    <a:pt x="408" y="136"/>
                    <a:pt x="431" y="98"/>
                    <a:pt x="402" y="69"/>
                  </a:cubicBezTo>
                  <a:lnTo>
                    <a:pt x="391" y="58"/>
                  </a:lnTo>
                  <a:cubicBezTo>
                    <a:pt x="310" y="22"/>
                    <a:pt x="214" y="1"/>
                    <a:pt x="11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79"/>
            <p:cNvSpPr/>
            <p:nvPr/>
          </p:nvSpPr>
          <p:spPr>
            <a:xfrm>
              <a:off x="2733363" y="4403956"/>
              <a:ext cx="39937" cy="12901"/>
            </a:xfrm>
            <a:custGeom>
              <a:avLst/>
              <a:gdLst/>
              <a:ahLst/>
              <a:cxnLst/>
              <a:rect l="l" t="t" r="r" b="b"/>
              <a:pathLst>
                <a:path w="421" h="136" extrusionOk="0">
                  <a:moveTo>
                    <a:pt x="114" y="0"/>
                  </a:moveTo>
                  <a:cubicBezTo>
                    <a:pt x="94" y="0"/>
                    <a:pt x="73" y="1"/>
                    <a:pt x="52" y="3"/>
                  </a:cubicBezTo>
                  <a:cubicBezTo>
                    <a:pt x="0" y="13"/>
                    <a:pt x="7" y="91"/>
                    <a:pt x="54" y="91"/>
                  </a:cubicBezTo>
                  <a:cubicBezTo>
                    <a:pt x="57" y="91"/>
                    <a:pt x="60" y="91"/>
                    <a:pt x="63" y="91"/>
                  </a:cubicBezTo>
                  <a:cubicBezTo>
                    <a:pt x="86" y="88"/>
                    <a:pt x="110" y="86"/>
                    <a:pt x="133" y="86"/>
                  </a:cubicBezTo>
                  <a:cubicBezTo>
                    <a:pt x="207" y="86"/>
                    <a:pt x="280" y="101"/>
                    <a:pt x="347" y="134"/>
                  </a:cubicBezTo>
                  <a:cubicBezTo>
                    <a:pt x="351" y="135"/>
                    <a:pt x="356" y="136"/>
                    <a:pt x="360" y="136"/>
                  </a:cubicBezTo>
                  <a:cubicBezTo>
                    <a:pt x="397" y="136"/>
                    <a:pt x="421" y="98"/>
                    <a:pt x="401" y="69"/>
                  </a:cubicBezTo>
                  <a:lnTo>
                    <a:pt x="391" y="57"/>
                  </a:lnTo>
                  <a:cubicBezTo>
                    <a:pt x="301" y="21"/>
                    <a:pt x="211" y="0"/>
                    <a:pt x="114"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79"/>
            <p:cNvSpPr/>
            <p:nvPr/>
          </p:nvSpPr>
          <p:spPr>
            <a:xfrm>
              <a:off x="2749680" y="4421411"/>
              <a:ext cx="40981" cy="12427"/>
            </a:xfrm>
            <a:custGeom>
              <a:avLst/>
              <a:gdLst/>
              <a:ahLst/>
              <a:cxnLst/>
              <a:rect l="l" t="t" r="r" b="b"/>
              <a:pathLst>
                <a:path w="432" h="131" extrusionOk="0">
                  <a:moveTo>
                    <a:pt x="139" y="1"/>
                  </a:moveTo>
                  <a:cubicBezTo>
                    <a:pt x="111" y="1"/>
                    <a:pt x="83" y="2"/>
                    <a:pt x="54" y="4"/>
                  </a:cubicBezTo>
                  <a:cubicBezTo>
                    <a:pt x="0" y="4"/>
                    <a:pt x="11" y="92"/>
                    <a:pt x="66" y="92"/>
                  </a:cubicBezTo>
                  <a:cubicBezTo>
                    <a:pt x="93" y="89"/>
                    <a:pt x="119" y="88"/>
                    <a:pt x="145" y="88"/>
                  </a:cubicBezTo>
                  <a:cubicBezTo>
                    <a:pt x="223" y="88"/>
                    <a:pt x="294" y="100"/>
                    <a:pt x="360" y="125"/>
                  </a:cubicBezTo>
                  <a:cubicBezTo>
                    <a:pt x="367" y="129"/>
                    <a:pt x="374" y="130"/>
                    <a:pt x="380" y="130"/>
                  </a:cubicBezTo>
                  <a:cubicBezTo>
                    <a:pt x="413" y="130"/>
                    <a:pt x="432" y="88"/>
                    <a:pt x="404" y="70"/>
                  </a:cubicBezTo>
                  <a:lnTo>
                    <a:pt x="404" y="59"/>
                  </a:lnTo>
                  <a:cubicBezTo>
                    <a:pt x="404" y="59"/>
                    <a:pt x="393" y="59"/>
                    <a:pt x="393" y="48"/>
                  </a:cubicBezTo>
                  <a:cubicBezTo>
                    <a:pt x="318" y="15"/>
                    <a:pt x="230" y="1"/>
                    <a:pt x="13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79"/>
            <p:cNvSpPr/>
            <p:nvPr/>
          </p:nvSpPr>
          <p:spPr>
            <a:xfrm>
              <a:off x="3138140" y="1925680"/>
              <a:ext cx="244650" cy="155574"/>
            </a:xfrm>
            <a:custGeom>
              <a:avLst/>
              <a:gdLst/>
              <a:ahLst/>
              <a:cxnLst/>
              <a:rect l="l" t="t" r="r" b="b"/>
              <a:pathLst>
                <a:path w="2579" h="1640" extrusionOk="0">
                  <a:moveTo>
                    <a:pt x="1879" y="1"/>
                  </a:moveTo>
                  <a:lnTo>
                    <a:pt x="1" y="787"/>
                  </a:lnTo>
                  <a:cubicBezTo>
                    <a:pt x="78" y="1344"/>
                    <a:pt x="689" y="1639"/>
                    <a:pt x="689" y="1639"/>
                  </a:cubicBezTo>
                  <a:cubicBezTo>
                    <a:pt x="1148" y="1421"/>
                    <a:pt x="1836" y="1191"/>
                    <a:pt x="2240" y="1071"/>
                  </a:cubicBezTo>
                  <a:cubicBezTo>
                    <a:pt x="2328" y="1049"/>
                    <a:pt x="2393" y="1028"/>
                    <a:pt x="2447" y="1006"/>
                  </a:cubicBezTo>
                  <a:lnTo>
                    <a:pt x="2579" y="973"/>
                  </a:lnTo>
                  <a:cubicBezTo>
                    <a:pt x="2426" y="787"/>
                    <a:pt x="1879" y="1"/>
                    <a:pt x="1879" y="1"/>
                  </a:cubicBezTo>
                  <a:close/>
                </a:path>
              </a:pathLst>
            </a:custGeom>
            <a:solidFill>
              <a:srgbClr val="8729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79"/>
            <p:cNvSpPr/>
            <p:nvPr/>
          </p:nvSpPr>
          <p:spPr>
            <a:xfrm>
              <a:off x="2225376" y="1978234"/>
              <a:ext cx="1014460" cy="958016"/>
            </a:xfrm>
            <a:custGeom>
              <a:avLst/>
              <a:gdLst/>
              <a:ahLst/>
              <a:cxnLst/>
              <a:rect l="l" t="t" r="r" b="b"/>
              <a:pathLst>
                <a:path w="10694" h="10099" extrusionOk="0">
                  <a:moveTo>
                    <a:pt x="8412" y="0"/>
                  </a:moveTo>
                  <a:cubicBezTo>
                    <a:pt x="7780" y="0"/>
                    <a:pt x="6995" y="112"/>
                    <a:pt x="6302" y="539"/>
                  </a:cubicBezTo>
                  <a:cubicBezTo>
                    <a:pt x="4860" y="1435"/>
                    <a:pt x="404" y="4504"/>
                    <a:pt x="0" y="9408"/>
                  </a:cubicBezTo>
                  <a:cubicBezTo>
                    <a:pt x="0" y="9408"/>
                    <a:pt x="1022" y="10098"/>
                    <a:pt x="2367" y="10098"/>
                  </a:cubicBezTo>
                  <a:cubicBezTo>
                    <a:pt x="2507" y="10098"/>
                    <a:pt x="2650" y="10091"/>
                    <a:pt x="2796" y="10074"/>
                  </a:cubicBezTo>
                  <a:cubicBezTo>
                    <a:pt x="4336" y="9900"/>
                    <a:pt x="4981" y="9419"/>
                    <a:pt x="5549" y="9353"/>
                  </a:cubicBezTo>
                  <a:cubicBezTo>
                    <a:pt x="6127" y="9277"/>
                    <a:pt x="5855" y="7933"/>
                    <a:pt x="5931" y="7562"/>
                  </a:cubicBezTo>
                  <a:lnTo>
                    <a:pt x="5931" y="7552"/>
                  </a:lnTo>
                  <a:cubicBezTo>
                    <a:pt x="5942" y="7518"/>
                    <a:pt x="5975" y="7464"/>
                    <a:pt x="6018" y="7409"/>
                  </a:cubicBezTo>
                  <a:cubicBezTo>
                    <a:pt x="6324" y="7005"/>
                    <a:pt x="7329" y="6120"/>
                    <a:pt x="7984" y="5564"/>
                  </a:cubicBezTo>
                  <a:lnTo>
                    <a:pt x="8115" y="5465"/>
                  </a:lnTo>
                  <a:cubicBezTo>
                    <a:pt x="8214" y="5377"/>
                    <a:pt x="8302" y="5301"/>
                    <a:pt x="8378" y="5246"/>
                  </a:cubicBezTo>
                  <a:cubicBezTo>
                    <a:pt x="8421" y="5203"/>
                    <a:pt x="8465" y="5170"/>
                    <a:pt x="8487" y="5149"/>
                  </a:cubicBezTo>
                  <a:cubicBezTo>
                    <a:pt x="8542" y="5105"/>
                    <a:pt x="8574" y="5072"/>
                    <a:pt x="8574" y="5072"/>
                  </a:cubicBezTo>
                  <a:cubicBezTo>
                    <a:pt x="8574" y="5072"/>
                    <a:pt x="10191" y="3455"/>
                    <a:pt x="10365" y="2549"/>
                  </a:cubicBezTo>
                  <a:cubicBezTo>
                    <a:pt x="10486" y="1948"/>
                    <a:pt x="10606" y="1435"/>
                    <a:pt x="10671" y="1161"/>
                  </a:cubicBezTo>
                  <a:cubicBezTo>
                    <a:pt x="10693" y="1042"/>
                    <a:pt x="10649" y="910"/>
                    <a:pt x="10552" y="834"/>
                  </a:cubicBezTo>
                  <a:lnTo>
                    <a:pt x="9612" y="135"/>
                  </a:lnTo>
                  <a:cubicBezTo>
                    <a:pt x="9612" y="135"/>
                    <a:pt x="9104" y="0"/>
                    <a:pt x="841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79"/>
            <p:cNvSpPr/>
            <p:nvPr/>
          </p:nvSpPr>
          <p:spPr>
            <a:xfrm>
              <a:off x="2904020" y="2076606"/>
              <a:ext cx="402122" cy="494708"/>
            </a:xfrm>
            <a:custGeom>
              <a:avLst/>
              <a:gdLst/>
              <a:ahLst/>
              <a:cxnLst/>
              <a:rect l="l" t="t" r="r" b="b"/>
              <a:pathLst>
                <a:path w="4239" h="5215" extrusionOk="0">
                  <a:moveTo>
                    <a:pt x="1351" y="0"/>
                  </a:moveTo>
                  <a:cubicBezTo>
                    <a:pt x="817" y="0"/>
                    <a:pt x="263" y="205"/>
                    <a:pt x="109" y="813"/>
                  </a:cubicBezTo>
                  <a:cubicBezTo>
                    <a:pt x="44" y="1042"/>
                    <a:pt x="0" y="1151"/>
                    <a:pt x="12" y="1774"/>
                  </a:cubicBezTo>
                  <a:cubicBezTo>
                    <a:pt x="12" y="2473"/>
                    <a:pt x="689" y="4515"/>
                    <a:pt x="1519" y="5214"/>
                  </a:cubicBezTo>
                  <a:lnTo>
                    <a:pt x="4238" y="3085"/>
                  </a:lnTo>
                  <a:cubicBezTo>
                    <a:pt x="4238" y="3085"/>
                    <a:pt x="2983" y="769"/>
                    <a:pt x="2360" y="277"/>
                  </a:cubicBezTo>
                  <a:cubicBezTo>
                    <a:pt x="2168" y="124"/>
                    <a:pt x="1766" y="0"/>
                    <a:pt x="13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79"/>
            <p:cNvSpPr/>
            <p:nvPr/>
          </p:nvSpPr>
          <p:spPr>
            <a:xfrm>
              <a:off x="3955758" y="2893939"/>
              <a:ext cx="130626" cy="71052"/>
            </a:xfrm>
            <a:custGeom>
              <a:avLst/>
              <a:gdLst/>
              <a:ahLst/>
              <a:cxnLst/>
              <a:rect l="l" t="t" r="r" b="b"/>
              <a:pathLst>
                <a:path w="1377" h="749" extrusionOk="0">
                  <a:moveTo>
                    <a:pt x="404" y="0"/>
                  </a:moveTo>
                  <a:cubicBezTo>
                    <a:pt x="178" y="0"/>
                    <a:pt x="0" y="50"/>
                    <a:pt x="0" y="50"/>
                  </a:cubicBezTo>
                  <a:lnTo>
                    <a:pt x="1234" y="749"/>
                  </a:lnTo>
                  <a:cubicBezTo>
                    <a:pt x="1377" y="433"/>
                    <a:pt x="1333" y="367"/>
                    <a:pt x="940" y="127"/>
                  </a:cubicBezTo>
                  <a:cubicBezTo>
                    <a:pt x="771" y="28"/>
                    <a:pt x="574" y="0"/>
                    <a:pt x="404" y="0"/>
                  </a:cubicBezTo>
                  <a:close/>
                </a:path>
              </a:pathLst>
            </a:custGeom>
            <a:solidFill>
              <a:srgbClr val="87291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79"/>
            <p:cNvSpPr/>
            <p:nvPr/>
          </p:nvSpPr>
          <p:spPr>
            <a:xfrm>
              <a:off x="3895615" y="2884074"/>
              <a:ext cx="215622" cy="170468"/>
            </a:xfrm>
            <a:custGeom>
              <a:avLst/>
              <a:gdLst/>
              <a:ahLst/>
              <a:cxnLst/>
              <a:rect l="l" t="t" r="r" b="b"/>
              <a:pathLst>
                <a:path w="2273" h="1797" extrusionOk="0">
                  <a:moveTo>
                    <a:pt x="230" y="1"/>
                  </a:moveTo>
                  <a:lnTo>
                    <a:pt x="11" y="591"/>
                  </a:lnTo>
                  <a:cubicBezTo>
                    <a:pt x="11" y="591"/>
                    <a:pt x="1" y="1115"/>
                    <a:pt x="164" y="1301"/>
                  </a:cubicBezTo>
                  <a:cubicBezTo>
                    <a:pt x="164" y="1301"/>
                    <a:pt x="557" y="1673"/>
                    <a:pt x="722" y="1770"/>
                  </a:cubicBezTo>
                  <a:cubicBezTo>
                    <a:pt x="752" y="1789"/>
                    <a:pt x="779" y="1796"/>
                    <a:pt x="803" y="1796"/>
                  </a:cubicBezTo>
                  <a:cubicBezTo>
                    <a:pt x="911" y="1796"/>
                    <a:pt x="962" y="1651"/>
                    <a:pt x="962" y="1651"/>
                  </a:cubicBezTo>
                  <a:cubicBezTo>
                    <a:pt x="962" y="1651"/>
                    <a:pt x="1082" y="1705"/>
                    <a:pt x="1224" y="1705"/>
                  </a:cubicBezTo>
                  <a:cubicBezTo>
                    <a:pt x="1355" y="1705"/>
                    <a:pt x="1355" y="1552"/>
                    <a:pt x="1355" y="1552"/>
                  </a:cubicBezTo>
                  <a:cubicBezTo>
                    <a:pt x="1355" y="1552"/>
                    <a:pt x="1552" y="1629"/>
                    <a:pt x="1671" y="1629"/>
                  </a:cubicBezTo>
                  <a:cubicBezTo>
                    <a:pt x="1792" y="1629"/>
                    <a:pt x="1715" y="1377"/>
                    <a:pt x="1715" y="1377"/>
                  </a:cubicBezTo>
                  <a:lnTo>
                    <a:pt x="1715" y="1377"/>
                  </a:lnTo>
                  <a:cubicBezTo>
                    <a:pt x="1715" y="1377"/>
                    <a:pt x="1781" y="1476"/>
                    <a:pt x="1989" y="1552"/>
                  </a:cubicBezTo>
                  <a:cubicBezTo>
                    <a:pt x="2054" y="1578"/>
                    <a:pt x="2108" y="1586"/>
                    <a:pt x="2150" y="1586"/>
                  </a:cubicBezTo>
                  <a:cubicBezTo>
                    <a:pt x="2234" y="1586"/>
                    <a:pt x="2273" y="1552"/>
                    <a:pt x="2273" y="1552"/>
                  </a:cubicBezTo>
                  <a:cubicBezTo>
                    <a:pt x="2273" y="1258"/>
                    <a:pt x="1814" y="482"/>
                    <a:pt x="1387" y="274"/>
                  </a:cubicBezTo>
                  <a:cubicBezTo>
                    <a:pt x="972" y="78"/>
                    <a:pt x="230" y="1"/>
                    <a:pt x="230" y="1"/>
                  </a:cubicBezTo>
                  <a:close/>
                </a:path>
              </a:pathLst>
            </a:custGeom>
            <a:solidFill>
              <a:srgbClr val="AE4C1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79"/>
            <p:cNvSpPr/>
            <p:nvPr/>
          </p:nvSpPr>
          <p:spPr>
            <a:xfrm>
              <a:off x="3079136" y="2392023"/>
              <a:ext cx="838300" cy="572970"/>
            </a:xfrm>
            <a:custGeom>
              <a:avLst/>
              <a:gdLst/>
              <a:ahLst/>
              <a:cxnLst/>
              <a:rect l="l" t="t" r="r" b="b"/>
              <a:pathLst>
                <a:path w="8837" h="6040" extrusionOk="0">
                  <a:moveTo>
                    <a:pt x="2086" y="0"/>
                  </a:moveTo>
                  <a:lnTo>
                    <a:pt x="1" y="1639"/>
                  </a:lnTo>
                  <a:cubicBezTo>
                    <a:pt x="721" y="2501"/>
                    <a:pt x="1977" y="3615"/>
                    <a:pt x="2294" y="3855"/>
                  </a:cubicBezTo>
                  <a:cubicBezTo>
                    <a:pt x="3616" y="4872"/>
                    <a:pt x="6936" y="5734"/>
                    <a:pt x="8630" y="6040"/>
                  </a:cubicBezTo>
                  <a:lnTo>
                    <a:pt x="8837" y="5188"/>
                  </a:lnTo>
                  <a:cubicBezTo>
                    <a:pt x="8837" y="5188"/>
                    <a:pt x="4555" y="3015"/>
                    <a:pt x="4031" y="2643"/>
                  </a:cubicBezTo>
                  <a:cubicBezTo>
                    <a:pt x="3518" y="2272"/>
                    <a:pt x="2600" y="797"/>
                    <a:pt x="2086" y="0"/>
                  </a:cubicBezTo>
                  <a:close/>
                </a:path>
              </a:pathLst>
            </a:custGeom>
            <a:solidFill>
              <a:srgbClr val="AE4C1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79"/>
            <p:cNvSpPr/>
            <p:nvPr/>
          </p:nvSpPr>
          <p:spPr>
            <a:xfrm>
              <a:off x="3469779" y="1706074"/>
              <a:ext cx="79874" cy="249773"/>
            </a:xfrm>
            <a:custGeom>
              <a:avLst/>
              <a:gdLst/>
              <a:ahLst/>
              <a:cxnLst/>
              <a:rect l="l" t="t" r="r" b="b"/>
              <a:pathLst>
                <a:path w="842" h="2633" extrusionOk="0">
                  <a:moveTo>
                    <a:pt x="558" y="0"/>
                  </a:moveTo>
                  <a:cubicBezTo>
                    <a:pt x="0" y="1125"/>
                    <a:pt x="99" y="2632"/>
                    <a:pt x="99" y="2632"/>
                  </a:cubicBezTo>
                  <a:cubicBezTo>
                    <a:pt x="99" y="2632"/>
                    <a:pt x="634" y="2086"/>
                    <a:pt x="732" y="1496"/>
                  </a:cubicBezTo>
                  <a:cubicBezTo>
                    <a:pt x="842" y="906"/>
                    <a:pt x="558" y="0"/>
                    <a:pt x="558" y="0"/>
                  </a:cubicBezTo>
                  <a:close/>
                </a:path>
              </a:pathLst>
            </a:custGeom>
            <a:solidFill>
              <a:srgbClr val="17272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79"/>
            <p:cNvSpPr/>
            <p:nvPr/>
          </p:nvSpPr>
          <p:spPr>
            <a:xfrm>
              <a:off x="3184813" y="1621267"/>
              <a:ext cx="344161" cy="456478"/>
            </a:xfrm>
            <a:custGeom>
              <a:avLst/>
              <a:gdLst/>
              <a:ahLst/>
              <a:cxnLst/>
              <a:rect l="l" t="t" r="r" b="b"/>
              <a:pathLst>
                <a:path w="3628" h="4812" extrusionOk="0">
                  <a:moveTo>
                    <a:pt x="1982" y="1"/>
                  </a:moveTo>
                  <a:cubicBezTo>
                    <a:pt x="996" y="1"/>
                    <a:pt x="318" y="741"/>
                    <a:pt x="503" y="1462"/>
                  </a:cubicBezTo>
                  <a:cubicBezTo>
                    <a:pt x="700" y="2237"/>
                    <a:pt x="1" y="3155"/>
                    <a:pt x="1" y="3155"/>
                  </a:cubicBezTo>
                  <a:cubicBezTo>
                    <a:pt x="85" y="3208"/>
                    <a:pt x="2146" y="4812"/>
                    <a:pt x="2521" y="4812"/>
                  </a:cubicBezTo>
                  <a:cubicBezTo>
                    <a:pt x="2536" y="4812"/>
                    <a:pt x="2547" y="4809"/>
                    <a:pt x="2557" y="4805"/>
                  </a:cubicBezTo>
                  <a:cubicBezTo>
                    <a:pt x="2644" y="4761"/>
                    <a:pt x="2753" y="4564"/>
                    <a:pt x="2873" y="4291"/>
                  </a:cubicBezTo>
                  <a:cubicBezTo>
                    <a:pt x="2928" y="4160"/>
                    <a:pt x="2982" y="4018"/>
                    <a:pt x="3037" y="3865"/>
                  </a:cubicBezTo>
                  <a:cubicBezTo>
                    <a:pt x="3288" y="3133"/>
                    <a:pt x="3518" y="2172"/>
                    <a:pt x="3562" y="1800"/>
                  </a:cubicBezTo>
                  <a:cubicBezTo>
                    <a:pt x="3627" y="1189"/>
                    <a:pt x="3234" y="96"/>
                    <a:pt x="2163" y="9"/>
                  </a:cubicBezTo>
                  <a:cubicBezTo>
                    <a:pt x="2102" y="3"/>
                    <a:pt x="2041" y="1"/>
                    <a:pt x="1982" y="1"/>
                  </a:cubicBezTo>
                  <a:close/>
                </a:path>
              </a:pathLst>
            </a:custGeom>
            <a:solidFill>
              <a:srgbClr val="AE4C1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79"/>
            <p:cNvSpPr/>
            <p:nvPr/>
          </p:nvSpPr>
          <p:spPr>
            <a:xfrm>
              <a:off x="2509394" y="1600398"/>
              <a:ext cx="1020531" cy="658915"/>
            </a:xfrm>
            <a:custGeom>
              <a:avLst/>
              <a:gdLst/>
              <a:ahLst/>
              <a:cxnLst/>
              <a:rect l="l" t="t" r="r" b="b"/>
              <a:pathLst>
                <a:path w="10758" h="6946" extrusionOk="0">
                  <a:moveTo>
                    <a:pt x="8902" y="0"/>
                  </a:moveTo>
                  <a:cubicBezTo>
                    <a:pt x="8555" y="0"/>
                    <a:pt x="8206" y="94"/>
                    <a:pt x="7896" y="295"/>
                  </a:cubicBezTo>
                  <a:cubicBezTo>
                    <a:pt x="7776" y="371"/>
                    <a:pt x="7558" y="612"/>
                    <a:pt x="7448" y="710"/>
                  </a:cubicBezTo>
                  <a:cubicBezTo>
                    <a:pt x="7186" y="950"/>
                    <a:pt x="6837" y="1518"/>
                    <a:pt x="6007" y="1835"/>
                  </a:cubicBezTo>
                  <a:cubicBezTo>
                    <a:pt x="4597" y="2359"/>
                    <a:pt x="4128" y="2479"/>
                    <a:pt x="3745" y="3156"/>
                  </a:cubicBezTo>
                  <a:cubicBezTo>
                    <a:pt x="3363" y="3823"/>
                    <a:pt x="3265" y="4063"/>
                    <a:pt x="2205" y="4260"/>
                  </a:cubicBezTo>
                  <a:cubicBezTo>
                    <a:pt x="1145" y="4457"/>
                    <a:pt x="1288" y="5144"/>
                    <a:pt x="611" y="5690"/>
                  </a:cubicBezTo>
                  <a:cubicBezTo>
                    <a:pt x="0" y="6181"/>
                    <a:pt x="114" y="6945"/>
                    <a:pt x="841" y="6945"/>
                  </a:cubicBezTo>
                  <a:cubicBezTo>
                    <a:pt x="908" y="6945"/>
                    <a:pt x="981" y="6939"/>
                    <a:pt x="1058" y="6925"/>
                  </a:cubicBezTo>
                  <a:cubicBezTo>
                    <a:pt x="1920" y="6771"/>
                    <a:pt x="2156" y="5566"/>
                    <a:pt x="3060" y="5566"/>
                  </a:cubicBezTo>
                  <a:cubicBezTo>
                    <a:pt x="3118" y="5566"/>
                    <a:pt x="3179" y="5571"/>
                    <a:pt x="3243" y="5581"/>
                  </a:cubicBezTo>
                  <a:cubicBezTo>
                    <a:pt x="3333" y="5596"/>
                    <a:pt x="3417" y="5603"/>
                    <a:pt x="3495" y="5603"/>
                  </a:cubicBezTo>
                  <a:cubicBezTo>
                    <a:pt x="4316" y="5603"/>
                    <a:pt x="4471" y="4829"/>
                    <a:pt x="5100" y="4729"/>
                  </a:cubicBezTo>
                  <a:cubicBezTo>
                    <a:pt x="5225" y="4709"/>
                    <a:pt x="5352" y="4700"/>
                    <a:pt x="5478" y="4700"/>
                  </a:cubicBezTo>
                  <a:cubicBezTo>
                    <a:pt x="6450" y="4700"/>
                    <a:pt x="7395" y="5248"/>
                    <a:pt x="7579" y="5625"/>
                  </a:cubicBezTo>
                  <a:cubicBezTo>
                    <a:pt x="7596" y="5658"/>
                    <a:pt x="7614" y="5672"/>
                    <a:pt x="7635" y="5672"/>
                  </a:cubicBezTo>
                  <a:cubicBezTo>
                    <a:pt x="7750" y="5672"/>
                    <a:pt x="7924" y="5219"/>
                    <a:pt x="8082" y="5144"/>
                  </a:cubicBezTo>
                  <a:cubicBezTo>
                    <a:pt x="8912" y="4762"/>
                    <a:pt x="8857" y="4096"/>
                    <a:pt x="8704" y="3452"/>
                  </a:cubicBezTo>
                  <a:cubicBezTo>
                    <a:pt x="8617" y="3102"/>
                    <a:pt x="8650" y="2709"/>
                    <a:pt x="9218" y="2698"/>
                  </a:cubicBezTo>
                  <a:cubicBezTo>
                    <a:pt x="10255" y="2687"/>
                    <a:pt x="10725" y="1955"/>
                    <a:pt x="10747" y="1409"/>
                  </a:cubicBezTo>
                  <a:cubicBezTo>
                    <a:pt x="10758" y="1245"/>
                    <a:pt x="10660" y="1037"/>
                    <a:pt x="10507" y="830"/>
                  </a:cubicBezTo>
                  <a:cubicBezTo>
                    <a:pt x="10129" y="299"/>
                    <a:pt x="9519" y="0"/>
                    <a:pt x="89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79"/>
            <p:cNvSpPr/>
            <p:nvPr/>
          </p:nvSpPr>
          <p:spPr>
            <a:xfrm>
              <a:off x="3285272" y="1798091"/>
              <a:ext cx="106910" cy="133946"/>
            </a:xfrm>
            <a:custGeom>
              <a:avLst/>
              <a:gdLst/>
              <a:ahLst/>
              <a:cxnLst/>
              <a:rect l="l" t="t" r="r" b="b"/>
              <a:pathLst>
                <a:path w="1127" h="1412" extrusionOk="0">
                  <a:moveTo>
                    <a:pt x="554" y="0"/>
                  </a:moveTo>
                  <a:cubicBezTo>
                    <a:pt x="284" y="0"/>
                    <a:pt x="156" y="246"/>
                    <a:pt x="88" y="526"/>
                  </a:cubicBezTo>
                  <a:cubicBezTo>
                    <a:pt x="1" y="843"/>
                    <a:pt x="56" y="1313"/>
                    <a:pt x="493" y="1400"/>
                  </a:cubicBezTo>
                  <a:cubicBezTo>
                    <a:pt x="532" y="1408"/>
                    <a:pt x="569" y="1411"/>
                    <a:pt x="604" y="1411"/>
                  </a:cubicBezTo>
                  <a:cubicBezTo>
                    <a:pt x="764" y="1411"/>
                    <a:pt x="882" y="1335"/>
                    <a:pt x="962" y="1237"/>
                  </a:cubicBezTo>
                  <a:cubicBezTo>
                    <a:pt x="1083" y="1084"/>
                    <a:pt x="1126" y="887"/>
                    <a:pt x="1083" y="690"/>
                  </a:cubicBezTo>
                  <a:cubicBezTo>
                    <a:pt x="1028" y="450"/>
                    <a:pt x="896" y="67"/>
                    <a:pt x="667" y="13"/>
                  </a:cubicBezTo>
                  <a:cubicBezTo>
                    <a:pt x="627" y="4"/>
                    <a:pt x="589" y="0"/>
                    <a:pt x="554" y="0"/>
                  </a:cubicBezTo>
                  <a:close/>
                </a:path>
              </a:pathLst>
            </a:custGeom>
            <a:solidFill>
              <a:srgbClr val="AE4C1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79"/>
            <p:cNvSpPr/>
            <p:nvPr/>
          </p:nvSpPr>
          <p:spPr>
            <a:xfrm>
              <a:off x="3474996" y="1915340"/>
              <a:ext cx="24949" cy="65360"/>
            </a:xfrm>
            <a:custGeom>
              <a:avLst/>
              <a:gdLst/>
              <a:ahLst/>
              <a:cxnLst/>
              <a:rect l="l" t="t" r="r" b="b"/>
              <a:pathLst>
                <a:path w="263" h="689" extrusionOk="0">
                  <a:moveTo>
                    <a:pt x="207" y="1"/>
                  </a:moveTo>
                  <a:lnTo>
                    <a:pt x="0" y="688"/>
                  </a:lnTo>
                  <a:cubicBezTo>
                    <a:pt x="0" y="688"/>
                    <a:pt x="262" y="678"/>
                    <a:pt x="240" y="557"/>
                  </a:cubicBezTo>
                  <a:cubicBezTo>
                    <a:pt x="219" y="448"/>
                    <a:pt x="207" y="1"/>
                    <a:pt x="207" y="1"/>
                  </a:cubicBezTo>
                  <a:close/>
                </a:path>
              </a:pathLst>
            </a:custGeom>
            <a:solidFill>
              <a:srgbClr val="AE4C1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79"/>
            <p:cNvSpPr/>
            <p:nvPr/>
          </p:nvSpPr>
          <p:spPr>
            <a:xfrm>
              <a:off x="3325778" y="1743355"/>
              <a:ext cx="111938" cy="324619"/>
            </a:xfrm>
            <a:custGeom>
              <a:avLst/>
              <a:gdLst/>
              <a:ahLst/>
              <a:cxnLst/>
              <a:rect l="l" t="t" r="r" b="b"/>
              <a:pathLst>
                <a:path w="1180" h="3422" extrusionOk="0">
                  <a:moveTo>
                    <a:pt x="1006" y="1"/>
                  </a:moveTo>
                  <a:cubicBezTo>
                    <a:pt x="992" y="1"/>
                    <a:pt x="977" y="4"/>
                    <a:pt x="961" y="11"/>
                  </a:cubicBezTo>
                  <a:cubicBezTo>
                    <a:pt x="961" y="11"/>
                    <a:pt x="0" y="2436"/>
                    <a:pt x="491" y="3310"/>
                  </a:cubicBezTo>
                  <a:cubicBezTo>
                    <a:pt x="491" y="3310"/>
                    <a:pt x="538" y="3421"/>
                    <a:pt x="631" y="3421"/>
                  </a:cubicBezTo>
                  <a:cubicBezTo>
                    <a:pt x="639" y="3421"/>
                    <a:pt x="647" y="3420"/>
                    <a:pt x="656" y="3419"/>
                  </a:cubicBezTo>
                  <a:cubicBezTo>
                    <a:pt x="656" y="3419"/>
                    <a:pt x="98" y="2523"/>
                    <a:pt x="1180" y="142"/>
                  </a:cubicBezTo>
                  <a:cubicBezTo>
                    <a:pt x="1180" y="142"/>
                    <a:pt x="1105" y="1"/>
                    <a:pt x="100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2331;p79"/>
            <p:cNvSpPr/>
            <p:nvPr/>
          </p:nvSpPr>
          <p:spPr>
            <a:xfrm>
              <a:off x="3191074" y="1589868"/>
              <a:ext cx="385521" cy="243417"/>
            </a:xfrm>
            <a:custGeom>
              <a:avLst/>
              <a:gdLst/>
              <a:ahLst/>
              <a:cxnLst/>
              <a:rect l="l" t="t" r="r" b="b"/>
              <a:pathLst>
                <a:path w="4064" h="2566" extrusionOk="0">
                  <a:moveTo>
                    <a:pt x="1528" y="0"/>
                  </a:moveTo>
                  <a:cubicBezTo>
                    <a:pt x="557" y="0"/>
                    <a:pt x="191" y="448"/>
                    <a:pt x="66" y="690"/>
                  </a:cubicBezTo>
                  <a:cubicBezTo>
                    <a:pt x="11" y="777"/>
                    <a:pt x="0" y="842"/>
                    <a:pt x="0" y="842"/>
                  </a:cubicBezTo>
                  <a:cubicBezTo>
                    <a:pt x="0" y="842"/>
                    <a:pt x="350" y="1356"/>
                    <a:pt x="1059" y="1476"/>
                  </a:cubicBezTo>
                  <a:cubicBezTo>
                    <a:pt x="1857" y="1629"/>
                    <a:pt x="2228" y="1760"/>
                    <a:pt x="2338" y="2012"/>
                  </a:cubicBezTo>
                  <a:cubicBezTo>
                    <a:pt x="2424" y="2242"/>
                    <a:pt x="3288" y="2566"/>
                    <a:pt x="3688" y="2566"/>
                  </a:cubicBezTo>
                  <a:cubicBezTo>
                    <a:pt x="3743" y="2566"/>
                    <a:pt x="3789" y="2560"/>
                    <a:pt x="3823" y="2546"/>
                  </a:cubicBezTo>
                  <a:cubicBezTo>
                    <a:pt x="3889" y="2514"/>
                    <a:pt x="3943" y="2437"/>
                    <a:pt x="3976" y="2350"/>
                  </a:cubicBezTo>
                  <a:cubicBezTo>
                    <a:pt x="4064" y="2121"/>
                    <a:pt x="4030" y="1782"/>
                    <a:pt x="4030" y="1782"/>
                  </a:cubicBezTo>
                  <a:cubicBezTo>
                    <a:pt x="4030" y="1782"/>
                    <a:pt x="3746" y="220"/>
                    <a:pt x="1933" y="24"/>
                  </a:cubicBezTo>
                  <a:cubicBezTo>
                    <a:pt x="1787" y="7"/>
                    <a:pt x="1653" y="0"/>
                    <a:pt x="152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 name="Google Shape;2332;p79"/>
            <p:cNvSpPr/>
            <p:nvPr/>
          </p:nvSpPr>
          <p:spPr>
            <a:xfrm>
              <a:off x="3191074" y="1655228"/>
              <a:ext cx="377268" cy="178057"/>
            </a:xfrm>
            <a:custGeom>
              <a:avLst/>
              <a:gdLst/>
              <a:ahLst/>
              <a:cxnLst/>
              <a:rect l="l" t="t" r="r" b="b"/>
              <a:pathLst>
                <a:path w="3977" h="1877" extrusionOk="0">
                  <a:moveTo>
                    <a:pt x="66" y="1"/>
                  </a:moveTo>
                  <a:cubicBezTo>
                    <a:pt x="11" y="88"/>
                    <a:pt x="0" y="153"/>
                    <a:pt x="0" y="153"/>
                  </a:cubicBezTo>
                  <a:cubicBezTo>
                    <a:pt x="0" y="153"/>
                    <a:pt x="350" y="667"/>
                    <a:pt x="1059" y="787"/>
                  </a:cubicBezTo>
                  <a:cubicBezTo>
                    <a:pt x="1857" y="940"/>
                    <a:pt x="2228" y="1071"/>
                    <a:pt x="2338" y="1323"/>
                  </a:cubicBezTo>
                  <a:cubicBezTo>
                    <a:pt x="2424" y="1553"/>
                    <a:pt x="3288" y="1877"/>
                    <a:pt x="3688" y="1877"/>
                  </a:cubicBezTo>
                  <a:cubicBezTo>
                    <a:pt x="3743" y="1877"/>
                    <a:pt x="3789" y="1871"/>
                    <a:pt x="3823" y="1857"/>
                  </a:cubicBezTo>
                  <a:cubicBezTo>
                    <a:pt x="3889" y="1825"/>
                    <a:pt x="3943" y="1748"/>
                    <a:pt x="3976" y="1661"/>
                  </a:cubicBezTo>
                  <a:lnTo>
                    <a:pt x="3976" y="1661"/>
                  </a:lnTo>
                  <a:cubicBezTo>
                    <a:pt x="3921" y="1694"/>
                    <a:pt x="3845" y="1704"/>
                    <a:pt x="3768" y="1704"/>
                  </a:cubicBezTo>
                  <a:cubicBezTo>
                    <a:pt x="3343" y="1694"/>
                    <a:pt x="2709" y="1366"/>
                    <a:pt x="2436" y="1039"/>
                  </a:cubicBezTo>
                  <a:cubicBezTo>
                    <a:pt x="2163" y="721"/>
                    <a:pt x="1605" y="733"/>
                    <a:pt x="983" y="558"/>
                  </a:cubicBezTo>
                  <a:cubicBezTo>
                    <a:pt x="481" y="427"/>
                    <a:pt x="164" y="121"/>
                    <a:pt x="6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2333;p79"/>
            <p:cNvSpPr/>
            <p:nvPr/>
          </p:nvSpPr>
          <p:spPr>
            <a:xfrm>
              <a:off x="3271896" y="1652098"/>
              <a:ext cx="268935" cy="137361"/>
            </a:xfrm>
            <a:custGeom>
              <a:avLst/>
              <a:gdLst/>
              <a:ahLst/>
              <a:cxnLst/>
              <a:rect l="l" t="t" r="r" b="b"/>
              <a:pathLst>
                <a:path w="2835" h="1448" extrusionOk="0">
                  <a:moveTo>
                    <a:pt x="338" y="0"/>
                  </a:moveTo>
                  <a:cubicBezTo>
                    <a:pt x="213" y="0"/>
                    <a:pt x="105" y="6"/>
                    <a:pt x="22" y="12"/>
                  </a:cubicBezTo>
                  <a:cubicBezTo>
                    <a:pt x="0" y="12"/>
                    <a:pt x="0" y="55"/>
                    <a:pt x="22" y="55"/>
                  </a:cubicBezTo>
                  <a:cubicBezTo>
                    <a:pt x="360" y="99"/>
                    <a:pt x="1092" y="208"/>
                    <a:pt x="1584" y="449"/>
                  </a:cubicBezTo>
                  <a:cubicBezTo>
                    <a:pt x="2064" y="678"/>
                    <a:pt x="2567" y="1203"/>
                    <a:pt x="2796" y="1443"/>
                  </a:cubicBezTo>
                  <a:cubicBezTo>
                    <a:pt x="2799" y="1446"/>
                    <a:pt x="2804" y="1447"/>
                    <a:pt x="2808" y="1447"/>
                  </a:cubicBezTo>
                  <a:cubicBezTo>
                    <a:pt x="2821" y="1447"/>
                    <a:pt x="2834" y="1437"/>
                    <a:pt x="2818" y="1421"/>
                  </a:cubicBezTo>
                  <a:cubicBezTo>
                    <a:pt x="2644" y="1104"/>
                    <a:pt x="2163" y="394"/>
                    <a:pt x="1529" y="176"/>
                  </a:cubicBezTo>
                  <a:cubicBezTo>
                    <a:pt x="1097" y="35"/>
                    <a:pt x="660" y="0"/>
                    <a:pt x="33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2334;p79"/>
            <p:cNvSpPr/>
            <p:nvPr/>
          </p:nvSpPr>
          <p:spPr>
            <a:xfrm>
              <a:off x="3312213" y="1610074"/>
              <a:ext cx="239243" cy="123890"/>
            </a:xfrm>
            <a:custGeom>
              <a:avLst/>
              <a:gdLst/>
              <a:ahLst/>
              <a:cxnLst/>
              <a:rect l="l" t="t" r="r" b="b"/>
              <a:pathLst>
                <a:path w="2522" h="1306" extrusionOk="0">
                  <a:moveTo>
                    <a:pt x="593" y="0"/>
                  </a:moveTo>
                  <a:cubicBezTo>
                    <a:pt x="345" y="0"/>
                    <a:pt x="145" y="34"/>
                    <a:pt x="23" y="61"/>
                  </a:cubicBezTo>
                  <a:cubicBezTo>
                    <a:pt x="1" y="61"/>
                    <a:pt x="1" y="95"/>
                    <a:pt x="23" y="95"/>
                  </a:cubicBezTo>
                  <a:cubicBezTo>
                    <a:pt x="307" y="105"/>
                    <a:pt x="962" y="160"/>
                    <a:pt x="1454" y="401"/>
                  </a:cubicBezTo>
                  <a:cubicBezTo>
                    <a:pt x="1935" y="629"/>
                    <a:pt x="2316" y="1078"/>
                    <a:pt x="2481" y="1296"/>
                  </a:cubicBezTo>
                  <a:cubicBezTo>
                    <a:pt x="2484" y="1303"/>
                    <a:pt x="2489" y="1305"/>
                    <a:pt x="2494" y="1305"/>
                  </a:cubicBezTo>
                  <a:cubicBezTo>
                    <a:pt x="2507" y="1305"/>
                    <a:pt x="2521" y="1290"/>
                    <a:pt x="2513" y="1274"/>
                  </a:cubicBezTo>
                  <a:cubicBezTo>
                    <a:pt x="2382" y="990"/>
                    <a:pt x="2044" y="345"/>
                    <a:pt x="1410" y="127"/>
                  </a:cubicBezTo>
                  <a:cubicBezTo>
                    <a:pt x="1111" y="31"/>
                    <a:pt x="830" y="0"/>
                    <a:pt x="59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35" name="Google Shape;2335;p79"/>
          <p:cNvSpPr/>
          <p:nvPr/>
        </p:nvSpPr>
        <p:spPr>
          <a:xfrm rot="-9000183">
            <a:off x="6055614" y="4168610"/>
            <a:ext cx="710996" cy="604516"/>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6"/>
        <p:cNvGrpSpPr/>
        <p:nvPr/>
      </p:nvGrpSpPr>
      <p:grpSpPr>
        <a:xfrm>
          <a:off x="0" y="0"/>
          <a:ext cx="0" cy="0"/>
          <a:chOff x="0" y="0"/>
          <a:chExt cx="0" cy="0"/>
        </a:xfrm>
      </p:grpSpPr>
      <p:sp>
        <p:nvSpPr>
          <p:cNvPr id="547" name="Google Shape;547;p46"/>
          <p:cNvSpPr/>
          <p:nvPr/>
        </p:nvSpPr>
        <p:spPr>
          <a:xfrm>
            <a:off x="713224" y="1050175"/>
            <a:ext cx="3048870" cy="2864960"/>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6"/>
          <p:cNvSpPr txBox="1">
            <a:spLocks noGrp="1"/>
          </p:cNvSpPr>
          <p:nvPr>
            <p:ph type="subTitle" idx="1"/>
          </p:nvPr>
        </p:nvSpPr>
        <p:spPr>
          <a:xfrm>
            <a:off x="4035355" y="2147265"/>
            <a:ext cx="4511498" cy="2731770"/>
          </a:xfrm>
          <a:prstGeom prst="rect">
            <a:avLst/>
          </a:prstGeom>
        </p:spPr>
        <p:txBody>
          <a:bodyPr spcFirstLastPara="1" wrap="square" lIns="91425" tIns="91425" rIns="91425" bIns="91425" anchor="ctr" anchorCtr="0">
            <a:noAutofit/>
          </a:bodyPr>
          <a:lstStyle/>
          <a:p>
            <a:pPr marL="0" lvl="0" indent="457200" algn="just">
              <a:spcAft>
                <a:spcPts val="1600"/>
              </a:spcAft>
            </a:pPr>
            <a:r>
              <a:rPr lang="en-US" altLang="zh-CN" sz="2400" kern="100">
                <a:latin typeface="幼圆" panose="02010509060101010101" pitchFamily="49" charset="-122"/>
                <a:ea typeface="幼圆" panose="02010509060101010101" pitchFamily="49" charset="-122"/>
                <a:cs typeface="宋体" panose="02010600030101010101" pitchFamily="2" charset="-122"/>
              </a:rPr>
              <a:t>   </a:t>
            </a:r>
            <a:r>
              <a:rPr lang="zh-CN" altLang="zh-CN" sz="2400" kern="100">
                <a:latin typeface="幼圆" panose="02010509060101010101" pitchFamily="49" charset="-122"/>
                <a:ea typeface="幼圆" panose="02010509060101010101" pitchFamily="49" charset="-122"/>
                <a:cs typeface="宋体" panose="02010600030101010101" pitchFamily="2" charset="-122"/>
              </a:rPr>
              <a:t>本篇软件规格需求说明书详细描述了“</a:t>
            </a:r>
            <a:r>
              <a:rPr lang="en-US" altLang="zh-CN" sz="2400" kern="100">
                <a:latin typeface="幼圆" panose="02010509060101010101" pitchFamily="49" charset="-122"/>
                <a:ea typeface="幼圆" panose="02010509060101010101" pitchFamily="49" charset="-122"/>
                <a:cs typeface="宋体" panose="02010600030101010101" pitchFamily="2" charset="-122"/>
              </a:rPr>
              <a:t>Must Go</a:t>
            </a:r>
            <a:r>
              <a:rPr lang="zh-CN" altLang="zh-CN" sz="2400" kern="100">
                <a:latin typeface="幼圆" panose="02010509060101010101" pitchFamily="49" charset="-122"/>
                <a:ea typeface="幼圆" panose="02010509060101010101" pitchFamily="49" charset="-122"/>
                <a:cs typeface="宋体" panose="02010600030101010101" pitchFamily="2" charset="-122"/>
              </a:rPr>
              <a:t>”这一软件的用户需求、软件规格等内容。方便用户深入了解该软件，同时也是开发者进行开发、测试以及软件验收的主要依据。</a:t>
            </a:r>
            <a:endParaRPr lang="en-GB" sz="2400">
              <a:latin typeface="幼圆" panose="02010509060101010101" pitchFamily="49" charset="-122"/>
              <a:ea typeface="幼圆" panose="02010509060101010101" pitchFamily="49" charset="-122"/>
              <a:cs typeface="幼圆" panose="02010509060101010101" charset="-122"/>
            </a:endParaRPr>
          </a:p>
        </p:txBody>
      </p:sp>
      <p:grpSp>
        <p:nvGrpSpPr>
          <p:cNvPr id="551" name="Google Shape;551;p46"/>
          <p:cNvGrpSpPr/>
          <p:nvPr/>
        </p:nvGrpSpPr>
        <p:grpSpPr>
          <a:xfrm>
            <a:off x="1430129" y="1346812"/>
            <a:ext cx="1957593" cy="2746516"/>
            <a:chOff x="5788120" y="1580511"/>
            <a:chExt cx="1236244" cy="1734459"/>
          </a:xfrm>
        </p:grpSpPr>
        <p:sp>
          <p:nvSpPr>
            <p:cNvPr id="552" name="Google Shape;552;p46"/>
            <p:cNvSpPr/>
            <p:nvPr/>
          </p:nvSpPr>
          <p:spPr>
            <a:xfrm>
              <a:off x="5963860" y="2238447"/>
              <a:ext cx="360719" cy="250169"/>
            </a:xfrm>
            <a:custGeom>
              <a:avLst/>
              <a:gdLst/>
              <a:ahLst/>
              <a:cxnLst/>
              <a:rect l="l" t="t" r="r" b="b"/>
              <a:pathLst>
                <a:path w="5665" h="3929" extrusionOk="0">
                  <a:moveTo>
                    <a:pt x="1760" y="0"/>
                  </a:moveTo>
                  <a:lnTo>
                    <a:pt x="1" y="2302"/>
                  </a:lnTo>
                  <a:cubicBezTo>
                    <a:pt x="136" y="2281"/>
                    <a:pt x="271" y="2272"/>
                    <a:pt x="405" y="2272"/>
                  </a:cubicBezTo>
                  <a:cubicBezTo>
                    <a:pt x="2185" y="2272"/>
                    <a:pt x="3820" y="3929"/>
                    <a:pt x="3820" y="3929"/>
                  </a:cubicBezTo>
                  <a:lnTo>
                    <a:pt x="5664" y="2555"/>
                  </a:lnTo>
                  <a:lnTo>
                    <a:pt x="1760" y="0"/>
                  </a:lnTo>
                  <a:close/>
                </a:path>
              </a:pathLst>
            </a:custGeom>
            <a:solidFill>
              <a:srgbClr val="B050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6"/>
            <p:cNvSpPr/>
            <p:nvPr/>
          </p:nvSpPr>
          <p:spPr>
            <a:xfrm>
              <a:off x="6058988" y="2310589"/>
              <a:ext cx="265588" cy="178028"/>
            </a:xfrm>
            <a:custGeom>
              <a:avLst/>
              <a:gdLst/>
              <a:ahLst/>
              <a:cxnLst/>
              <a:rect l="l" t="t" r="r" b="b"/>
              <a:pathLst>
                <a:path w="4171" h="2796" extrusionOk="0">
                  <a:moveTo>
                    <a:pt x="1326" y="0"/>
                  </a:moveTo>
                  <a:lnTo>
                    <a:pt x="1" y="1326"/>
                  </a:lnTo>
                  <a:cubicBezTo>
                    <a:pt x="1302" y="1760"/>
                    <a:pt x="2326" y="2796"/>
                    <a:pt x="2326" y="2796"/>
                  </a:cubicBezTo>
                  <a:lnTo>
                    <a:pt x="4170" y="1422"/>
                  </a:lnTo>
                  <a:lnTo>
                    <a:pt x="2254" y="169"/>
                  </a:lnTo>
                  <a:lnTo>
                    <a:pt x="1326" y="0"/>
                  </a:lnTo>
                  <a:close/>
                </a:path>
              </a:pathLst>
            </a:custGeom>
            <a:solidFill>
              <a:srgbClr val="873C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6"/>
            <p:cNvSpPr/>
            <p:nvPr/>
          </p:nvSpPr>
          <p:spPr>
            <a:xfrm>
              <a:off x="6290761" y="1988275"/>
              <a:ext cx="695204" cy="329250"/>
            </a:xfrm>
            <a:custGeom>
              <a:avLst/>
              <a:gdLst/>
              <a:ahLst/>
              <a:cxnLst/>
              <a:rect l="l" t="t" r="r" b="b"/>
              <a:pathLst>
                <a:path w="10918" h="5171" extrusionOk="0">
                  <a:moveTo>
                    <a:pt x="1856" y="1"/>
                  </a:moveTo>
                  <a:cubicBezTo>
                    <a:pt x="1856" y="1"/>
                    <a:pt x="0" y="917"/>
                    <a:pt x="2362" y="2724"/>
                  </a:cubicBezTo>
                  <a:cubicBezTo>
                    <a:pt x="4735" y="4544"/>
                    <a:pt x="7134" y="5170"/>
                    <a:pt x="7134" y="5170"/>
                  </a:cubicBezTo>
                  <a:cubicBezTo>
                    <a:pt x="8676" y="4508"/>
                    <a:pt x="10918" y="2109"/>
                    <a:pt x="10918" y="2109"/>
                  </a:cubicBezTo>
                  <a:lnTo>
                    <a:pt x="10918" y="2109"/>
                  </a:lnTo>
                  <a:lnTo>
                    <a:pt x="6278" y="2773"/>
                  </a:lnTo>
                  <a:lnTo>
                    <a:pt x="4820" y="1977"/>
                  </a:lnTo>
                  <a:cubicBezTo>
                    <a:pt x="4398" y="1736"/>
                    <a:pt x="4001" y="1434"/>
                    <a:pt x="3687" y="1061"/>
                  </a:cubicBezTo>
                  <a:cubicBezTo>
                    <a:pt x="2952" y="242"/>
                    <a:pt x="1856" y="1"/>
                    <a:pt x="1856" y="1"/>
                  </a:cubicBezTo>
                  <a:close/>
                </a:path>
              </a:pathLst>
            </a:custGeom>
            <a:solidFill>
              <a:srgbClr val="873C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6"/>
            <p:cNvSpPr/>
            <p:nvPr/>
          </p:nvSpPr>
          <p:spPr>
            <a:xfrm>
              <a:off x="6075862" y="1923010"/>
              <a:ext cx="380649" cy="478180"/>
            </a:xfrm>
            <a:custGeom>
              <a:avLst/>
              <a:gdLst/>
              <a:ahLst/>
              <a:cxnLst/>
              <a:rect l="l" t="t" r="r" b="b"/>
              <a:pathLst>
                <a:path w="5978" h="7510" extrusionOk="0">
                  <a:moveTo>
                    <a:pt x="3630" y="1"/>
                  </a:moveTo>
                  <a:cubicBezTo>
                    <a:pt x="3135" y="1"/>
                    <a:pt x="2610" y="215"/>
                    <a:pt x="2194" y="881"/>
                  </a:cubicBezTo>
                  <a:cubicBezTo>
                    <a:pt x="1182" y="2520"/>
                    <a:pt x="1" y="4954"/>
                    <a:pt x="1" y="4954"/>
                  </a:cubicBezTo>
                  <a:cubicBezTo>
                    <a:pt x="1" y="4954"/>
                    <a:pt x="121" y="6051"/>
                    <a:pt x="3905" y="7509"/>
                  </a:cubicBezTo>
                  <a:cubicBezTo>
                    <a:pt x="3905" y="7509"/>
                    <a:pt x="4411" y="7196"/>
                    <a:pt x="4953" y="6894"/>
                  </a:cubicBezTo>
                  <a:cubicBezTo>
                    <a:pt x="5592" y="6533"/>
                    <a:pt x="5978" y="5858"/>
                    <a:pt x="5978" y="5135"/>
                  </a:cubicBezTo>
                  <a:lnTo>
                    <a:pt x="5978" y="4484"/>
                  </a:lnTo>
                  <a:cubicBezTo>
                    <a:pt x="5978" y="4388"/>
                    <a:pt x="5978" y="4291"/>
                    <a:pt x="5965" y="4195"/>
                  </a:cubicBezTo>
                  <a:cubicBezTo>
                    <a:pt x="5869" y="3544"/>
                    <a:pt x="5472" y="881"/>
                    <a:pt x="5194" y="628"/>
                  </a:cubicBezTo>
                  <a:cubicBezTo>
                    <a:pt x="5016" y="456"/>
                    <a:pt x="4353" y="1"/>
                    <a:pt x="36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6"/>
            <p:cNvSpPr/>
            <p:nvPr/>
          </p:nvSpPr>
          <p:spPr>
            <a:xfrm>
              <a:off x="6143420" y="1949116"/>
              <a:ext cx="313090" cy="452075"/>
            </a:xfrm>
            <a:custGeom>
              <a:avLst/>
              <a:gdLst/>
              <a:ahLst/>
              <a:cxnLst/>
              <a:rect l="l" t="t" r="r" b="b"/>
              <a:pathLst>
                <a:path w="4917" h="7100" extrusionOk="0">
                  <a:moveTo>
                    <a:pt x="3844" y="1"/>
                  </a:moveTo>
                  <a:lnTo>
                    <a:pt x="2711" y="1893"/>
                  </a:lnTo>
                  <a:lnTo>
                    <a:pt x="1567" y="3990"/>
                  </a:lnTo>
                  <a:lnTo>
                    <a:pt x="0" y="5677"/>
                  </a:lnTo>
                  <a:cubicBezTo>
                    <a:pt x="566" y="6087"/>
                    <a:pt x="1458" y="6569"/>
                    <a:pt x="2844" y="7099"/>
                  </a:cubicBezTo>
                  <a:cubicBezTo>
                    <a:pt x="2844" y="7099"/>
                    <a:pt x="3350" y="6786"/>
                    <a:pt x="3892" y="6484"/>
                  </a:cubicBezTo>
                  <a:cubicBezTo>
                    <a:pt x="4531" y="6123"/>
                    <a:pt x="4917" y="5448"/>
                    <a:pt x="4917" y="4725"/>
                  </a:cubicBezTo>
                  <a:lnTo>
                    <a:pt x="4917" y="4074"/>
                  </a:lnTo>
                  <a:cubicBezTo>
                    <a:pt x="4917" y="3978"/>
                    <a:pt x="4917" y="3881"/>
                    <a:pt x="4904" y="3785"/>
                  </a:cubicBezTo>
                  <a:cubicBezTo>
                    <a:pt x="4808" y="3134"/>
                    <a:pt x="4411" y="471"/>
                    <a:pt x="4133" y="218"/>
                  </a:cubicBezTo>
                  <a:cubicBezTo>
                    <a:pt x="4085" y="170"/>
                    <a:pt x="3977" y="86"/>
                    <a:pt x="384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6"/>
            <p:cNvSpPr/>
            <p:nvPr/>
          </p:nvSpPr>
          <p:spPr>
            <a:xfrm>
              <a:off x="6101204" y="1934917"/>
              <a:ext cx="923160" cy="355038"/>
            </a:xfrm>
            <a:custGeom>
              <a:avLst/>
              <a:gdLst/>
              <a:ahLst/>
              <a:cxnLst/>
              <a:rect l="l" t="t" r="r" b="b"/>
              <a:pathLst>
                <a:path w="14498" h="5576" extrusionOk="0">
                  <a:moveTo>
                    <a:pt x="2893" y="0"/>
                  </a:moveTo>
                  <a:cubicBezTo>
                    <a:pt x="2430" y="0"/>
                    <a:pt x="2033" y="353"/>
                    <a:pt x="1796" y="694"/>
                  </a:cubicBezTo>
                  <a:cubicBezTo>
                    <a:pt x="1374" y="1321"/>
                    <a:pt x="0" y="3635"/>
                    <a:pt x="1459" y="4093"/>
                  </a:cubicBezTo>
                  <a:cubicBezTo>
                    <a:pt x="1723" y="4178"/>
                    <a:pt x="1992" y="4213"/>
                    <a:pt x="2255" y="4213"/>
                  </a:cubicBezTo>
                  <a:cubicBezTo>
                    <a:pt x="3445" y="4213"/>
                    <a:pt x="4519" y="3502"/>
                    <a:pt x="4519" y="3502"/>
                  </a:cubicBezTo>
                  <a:cubicBezTo>
                    <a:pt x="6555" y="4912"/>
                    <a:pt x="9050" y="5442"/>
                    <a:pt x="9689" y="5563"/>
                  </a:cubicBezTo>
                  <a:cubicBezTo>
                    <a:pt x="9725" y="5572"/>
                    <a:pt x="9761" y="5576"/>
                    <a:pt x="9798" y="5576"/>
                  </a:cubicBezTo>
                  <a:cubicBezTo>
                    <a:pt x="9858" y="5576"/>
                    <a:pt x="9918" y="5565"/>
                    <a:pt x="9978" y="5550"/>
                  </a:cubicBezTo>
                  <a:cubicBezTo>
                    <a:pt x="11629" y="4984"/>
                    <a:pt x="13280" y="3526"/>
                    <a:pt x="13895" y="2947"/>
                  </a:cubicBezTo>
                  <a:cubicBezTo>
                    <a:pt x="14063" y="2791"/>
                    <a:pt x="14171" y="2586"/>
                    <a:pt x="14220" y="2369"/>
                  </a:cubicBezTo>
                  <a:lnTo>
                    <a:pt x="14497" y="1019"/>
                  </a:lnTo>
                  <a:cubicBezTo>
                    <a:pt x="14497" y="706"/>
                    <a:pt x="13424" y="333"/>
                    <a:pt x="13003" y="200"/>
                  </a:cubicBezTo>
                  <a:cubicBezTo>
                    <a:pt x="12992" y="196"/>
                    <a:pt x="12981" y="194"/>
                    <a:pt x="12971" y="194"/>
                  </a:cubicBezTo>
                  <a:cubicBezTo>
                    <a:pt x="12911" y="194"/>
                    <a:pt x="12858" y="249"/>
                    <a:pt x="12858" y="320"/>
                  </a:cubicBezTo>
                  <a:lnTo>
                    <a:pt x="12858" y="839"/>
                  </a:lnTo>
                  <a:lnTo>
                    <a:pt x="12629" y="1345"/>
                  </a:lnTo>
                  <a:lnTo>
                    <a:pt x="12629" y="1032"/>
                  </a:lnTo>
                  <a:cubicBezTo>
                    <a:pt x="12749" y="682"/>
                    <a:pt x="12666" y="465"/>
                    <a:pt x="12593" y="369"/>
                  </a:cubicBezTo>
                  <a:cubicBezTo>
                    <a:pt x="12583" y="348"/>
                    <a:pt x="12563" y="338"/>
                    <a:pt x="12542" y="338"/>
                  </a:cubicBezTo>
                  <a:cubicBezTo>
                    <a:pt x="12515" y="338"/>
                    <a:pt x="12486" y="354"/>
                    <a:pt x="12473" y="381"/>
                  </a:cubicBezTo>
                  <a:lnTo>
                    <a:pt x="12195" y="947"/>
                  </a:lnTo>
                  <a:cubicBezTo>
                    <a:pt x="12184" y="959"/>
                    <a:pt x="12184" y="984"/>
                    <a:pt x="12184" y="1008"/>
                  </a:cubicBezTo>
                  <a:lnTo>
                    <a:pt x="12497" y="2610"/>
                  </a:lnTo>
                  <a:lnTo>
                    <a:pt x="9255" y="3611"/>
                  </a:lnTo>
                  <a:lnTo>
                    <a:pt x="7182" y="2634"/>
                  </a:lnTo>
                  <a:cubicBezTo>
                    <a:pt x="6845" y="2478"/>
                    <a:pt x="6520" y="2248"/>
                    <a:pt x="6255" y="1983"/>
                  </a:cubicBezTo>
                  <a:cubicBezTo>
                    <a:pt x="5278" y="1056"/>
                    <a:pt x="4134" y="947"/>
                    <a:pt x="4134" y="947"/>
                  </a:cubicBezTo>
                  <a:cubicBezTo>
                    <a:pt x="3712" y="245"/>
                    <a:pt x="3280" y="0"/>
                    <a:pt x="2893" y="0"/>
                  </a:cubicBezTo>
                  <a:close/>
                </a:path>
              </a:pathLst>
            </a:custGeom>
            <a:solidFill>
              <a:srgbClr val="B050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6"/>
            <p:cNvSpPr/>
            <p:nvPr/>
          </p:nvSpPr>
          <p:spPr>
            <a:xfrm>
              <a:off x="6243133" y="2115940"/>
              <a:ext cx="145879" cy="87295"/>
            </a:xfrm>
            <a:custGeom>
              <a:avLst/>
              <a:gdLst/>
              <a:ahLst/>
              <a:cxnLst/>
              <a:rect l="l" t="t" r="r" b="b"/>
              <a:pathLst>
                <a:path w="2291" h="1371" extrusionOk="0">
                  <a:moveTo>
                    <a:pt x="1281" y="1"/>
                  </a:moveTo>
                  <a:cubicBezTo>
                    <a:pt x="1182" y="1"/>
                    <a:pt x="1083" y="44"/>
                    <a:pt x="1013" y="128"/>
                  </a:cubicBezTo>
                  <a:lnTo>
                    <a:pt x="1" y="1370"/>
                  </a:lnTo>
                  <a:cubicBezTo>
                    <a:pt x="1206" y="1370"/>
                    <a:pt x="2290" y="659"/>
                    <a:pt x="2290" y="659"/>
                  </a:cubicBezTo>
                  <a:cubicBezTo>
                    <a:pt x="2025" y="478"/>
                    <a:pt x="1483" y="69"/>
                    <a:pt x="1483" y="69"/>
                  </a:cubicBezTo>
                  <a:cubicBezTo>
                    <a:pt x="1422" y="23"/>
                    <a:pt x="1351" y="1"/>
                    <a:pt x="1281" y="1"/>
                  </a:cubicBezTo>
                  <a:close/>
                </a:path>
              </a:pathLst>
            </a:custGeom>
            <a:solidFill>
              <a:srgbClr val="873C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6"/>
            <p:cNvSpPr/>
            <p:nvPr/>
          </p:nvSpPr>
          <p:spPr>
            <a:xfrm>
              <a:off x="6301458" y="1775733"/>
              <a:ext cx="214139" cy="187261"/>
            </a:xfrm>
            <a:custGeom>
              <a:avLst/>
              <a:gdLst/>
              <a:ahLst/>
              <a:cxnLst/>
              <a:rect l="l" t="t" r="r" b="b"/>
              <a:pathLst>
                <a:path w="3363" h="2941" extrusionOk="0">
                  <a:moveTo>
                    <a:pt x="1338" y="1"/>
                  </a:moveTo>
                  <a:cubicBezTo>
                    <a:pt x="1338" y="1"/>
                    <a:pt x="435" y="1531"/>
                    <a:pt x="1" y="2314"/>
                  </a:cubicBezTo>
                  <a:cubicBezTo>
                    <a:pt x="27" y="2313"/>
                    <a:pt x="54" y="2312"/>
                    <a:pt x="80" y="2312"/>
                  </a:cubicBezTo>
                  <a:cubicBezTo>
                    <a:pt x="798" y="2312"/>
                    <a:pt x="1465" y="2767"/>
                    <a:pt x="1651" y="2941"/>
                  </a:cubicBezTo>
                  <a:cubicBezTo>
                    <a:pt x="1712" y="2881"/>
                    <a:pt x="1760" y="2809"/>
                    <a:pt x="1796" y="2748"/>
                  </a:cubicBezTo>
                  <a:cubicBezTo>
                    <a:pt x="2446" y="1495"/>
                    <a:pt x="3362" y="1"/>
                    <a:pt x="3362" y="1"/>
                  </a:cubicBezTo>
                  <a:close/>
                </a:path>
              </a:pathLst>
            </a:custGeom>
            <a:solidFill>
              <a:srgbClr val="B050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6"/>
            <p:cNvSpPr/>
            <p:nvPr/>
          </p:nvSpPr>
          <p:spPr>
            <a:xfrm>
              <a:off x="6301458" y="1775733"/>
              <a:ext cx="214139" cy="151986"/>
            </a:xfrm>
            <a:custGeom>
              <a:avLst/>
              <a:gdLst/>
              <a:ahLst/>
              <a:cxnLst/>
              <a:rect l="l" t="t" r="r" b="b"/>
              <a:pathLst>
                <a:path w="3363" h="2387" extrusionOk="0">
                  <a:moveTo>
                    <a:pt x="1338" y="1"/>
                  </a:moveTo>
                  <a:cubicBezTo>
                    <a:pt x="1338" y="1"/>
                    <a:pt x="435" y="1531"/>
                    <a:pt x="1" y="2314"/>
                  </a:cubicBezTo>
                  <a:cubicBezTo>
                    <a:pt x="27" y="2313"/>
                    <a:pt x="53" y="2312"/>
                    <a:pt x="80" y="2312"/>
                  </a:cubicBezTo>
                  <a:cubicBezTo>
                    <a:pt x="258" y="2312"/>
                    <a:pt x="435" y="2344"/>
                    <a:pt x="603" y="2387"/>
                  </a:cubicBezTo>
                  <a:cubicBezTo>
                    <a:pt x="1073" y="1772"/>
                    <a:pt x="1929" y="1567"/>
                    <a:pt x="2435" y="1567"/>
                  </a:cubicBezTo>
                  <a:cubicBezTo>
                    <a:pt x="2928" y="712"/>
                    <a:pt x="3362" y="1"/>
                    <a:pt x="3362" y="1"/>
                  </a:cubicBezTo>
                  <a:close/>
                </a:path>
              </a:pathLst>
            </a:custGeom>
            <a:solidFill>
              <a:srgbClr val="873C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46"/>
            <p:cNvSpPr/>
            <p:nvPr/>
          </p:nvSpPr>
          <p:spPr>
            <a:xfrm>
              <a:off x="6357427" y="1595538"/>
              <a:ext cx="214967" cy="222472"/>
            </a:xfrm>
            <a:custGeom>
              <a:avLst/>
              <a:gdLst/>
              <a:ahLst/>
              <a:cxnLst/>
              <a:rect l="l" t="t" r="r" b="b"/>
              <a:pathLst>
                <a:path w="3376" h="3494" extrusionOk="0">
                  <a:moveTo>
                    <a:pt x="1781" y="0"/>
                  </a:moveTo>
                  <a:cubicBezTo>
                    <a:pt x="696" y="0"/>
                    <a:pt x="1" y="710"/>
                    <a:pt x="1" y="1759"/>
                  </a:cubicBezTo>
                  <a:cubicBezTo>
                    <a:pt x="1" y="2710"/>
                    <a:pt x="761" y="3494"/>
                    <a:pt x="1688" y="3494"/>
                  </a:cubicBezTo>
                  <a:cubicBezTo>
                    <a:pt x="2616" y="3494"/>
                    <a:pt x="3375" y="2710"/>
                    <a:pt x="3375" y="1759"/>
                  </a:cubicBezTo>
                  <a:cubicBezTo>
                    <a:pt x="3375" y="734"/>
                    <a:pt x="2930" y="96"/>
                    <a:pt x="2014" y="11"/>
                  </a:cubicBezTo>
                  <a:cubicBezTo>
                    <a:pt x="1934" y="4"/>
                    <a:pt x="1857" y="0"/>
                    <a:pt x="1781" y="0"/>
                  </a:cubicBezTo>
                  <a:close/>
                </a:path>
              </a:pathLst>
            </a:custGeom>
            <a:solidFill>
              <a:srgbClr val="B050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6"/>
            <p:cNvSpPr/>
            <p:nvPr/>
          </p:nvSpPr>
          <p:spPr>
            <a:xfrm>
              <a:off x="6359783" y="1699707"/>
              <a:ext cx="211847" cy="118304"/>
            </a:xfrm>
            <a:custGeom>
              <a:avLst/>
              <a:gdLst/>
              <a:ahLst/>
              <a:cxnLst/>
              <a:rect l="l" t="t" r="r" b="b"/>
              <a:pathLst>
                <a:path w="3327" h="1858" extrusionOk="0">
                  <a:moveTo>
                    <a:pt x="1206" y="1"/>
                  </a:moveTo>
                  <a:cubicBezTo>
                    <a:pt x="1005" y="1"/>
                    <a:pt x="789" y="105"/>
                    <a:pt x="675" y="364"/>
                  </a:cubicBezTo>
                  <a:cubicBezTo>
                    <a:pt x="563" y="600"/>
                    <a:pt x="407" y="698"/>
                    <a:pt x="271" y="698"/>
                  </a:cubicBezTo>
                  <a:cubicBezTo>
                    <a:pt x="144" y="698"/>
                    <a:pt x="36" y="611"/>
                    <a:pt x="1" y="471"/>
                  </a:cubicBezTo>
                  <a:lnTo>
                    <a:pt x="1" y="471"/>
                  </a:lnTo>
                  <a:cubicBezTo>
                    <a:pt x="169" y="1267"/>
                    <a:pt x="844" y="1858"/>
                    <a:pt x="1651" y="1858"/>
                  </a:cubicBezTo>
                  <a:cubicBezTo>
                    <a:pt x="2543" y="1858"/>
                    <a:pt x="3278" y="1135"/>
                    <a:pt x="3326" y="219"/>
                  </a:cubicBezTo>
                  <a:lnTo>
                    <a:pt x="1627" y="219"/>
                  </a:lnTo>
                  <a:cubicBezTo>
                    <a:pt x="1558" y="87"/>
                    <a:pt x="1388" y="1"/>
                    <a:pt x="1206" y="1"/>
                  </a:cubicBezTo>
                  <a:close/>
                </a:path>
              </a:pathLst>
            </a:custGeom>
            <a:solidFill>
              <a:srgbClr val="873C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6"/>
            <p:cNvSpPr/>
            <p:nvPr/>
          </p:nvSpPr>
          <p:spPr>
            <a:xfrm>
              <a:off x="6441095" y="1751155"/>
              <a:ext cx="98314" cy="111363"/>
            </a:xfrm>
            <a:custGeom>
              <a:avLst/>
              <a:gdLst/>
              <a:ahLst/>
              <a:cxnLst/>
              <a:rect l="l" t="t" r="r" b="b"/>
              <a:pathLst>
                <a:path w="1544" h="1749" extrusionOk="0">
                  <a:moveTo>
                    <a:pt x="1" y="1"/>
                  </a:moveTo>
                  <a:lnTo>
                    <a:pt x="1" y="1254"/>
                  </a:lnTo>
                  <a:cubicBezTo>
                    <a:pt x="1" y="1532"/>
                    <a:pt x="205" y="1749"/>
                    <a:pt x="435" y="1749"/>
                  </a:cubicBezTo>
                  <a:lnTo>
                    <a:pt x="1543" y="1749"/>
                  </a:lnTo>
                  <a:lnTo>
                    <a:pt x="1543" y="1"/>
                  </a:lnTo>
                  <a:close/>
                </a:path>
              </a:pathLst>
            </a:custGeom>
            <a:solidFill>
              <a:srgbClr val="873C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6"/>
            <p:cNvSpPr/>
            <p:nvPr/>
          </p:nvSpPr>
          <p:spPr>
            <a:xfrm>
              <a:off x="6425749" y="1709195"/>
              <a:ext cx="59918" cy="59470"/>
            </a:xfrm>
            <a:custGeom>
              <a:avLst/>
              <a:gdLst/>
              <a:ahLst/>
              <a:cxnLst/>
              <a:rect l="l" t="t" r="r" b="b"/>
              <a:pathLst>
                <a:path w="941" h="934" extrusionOk="0">
                  <a:moveTo>
                    <a:pt x="469" y="1"/>
                  </a:moveTo>
                  <a:cubicBezTo>
                    <a:pt x="442" y="1"/>
                    <a:pt x="414" y="4"/>
                    <a:pt x="386" y="9"/>
                  </a:cubicBezTo>
                  <a:cubicBezTo>
                    <a:pt x="157" y="46"/>
                    <a:pt x="1" y="287"/>
                    <a:pt x="49" y="539"/>
                  </a:cubicBezTo>
                  <a:cubicBezTo>
                    <a:pt x="92" y="774"/>
                    <a:pt x="276" y="933"/>
                    <a:pt x="477" y="933"/>
                  </a:cubicBezTo>
                  <a:cubicBezTo>
                    <a:pt x="503" y="933"/>
                    <a:pt x="529" y="931"/>
                    <a:pt x="555" y="925"/>
                  </a:cubicBezTo>
                  <a:cubicBezTo>
                    <a:pt x="796" y="889"/>
                    <a:pt x="941" y="648"/>
                    <a:pt x="904" y="395"/>
                  </a:cubicBezTo>
                  <a:cubicBezTo>
                    <a:pt x="862" y="160"/>
                    <a:pt x="678" y="1"/>
                    <a:pt x="469" y="1"/>
                  </a:cubicBezTo>
                  <a:close/>
                </a:path>
              </a:pathLst>
            </a:custGeom>
            <a:solidFill>
              <a:srgbClr val="B050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6"/>
            <p:cNvSpPr/>
            <p:nvPr/>
          </p:nvSpPr>
          <p:spPr>
            <a:xfrm>
              <a:off x="6459560" y="1603561"/>
              <a:ext cx="134291" cy="258956"/>
            </a:xfrm>
            <a:custGeom>
              <a:avLst/>
              <a:gdLst/>
              <a:ahLst/>
              <a:cxnLst/>
              <a:rect l="l" t="t" r="r" b="b"/>
              <a:pathLst>
                <a:path w="2109" h="4067" extrusionOk="0">
                  <a:moveTo>
                    <a:pt x="805" y="0"/>
                  </a:moveTo>
                  <a:cubicBezTo>
                    <a:pt x="785" y="0"/>
                    <a:pt x="766" y="2"/>
                    <a:pt x="747" y="5"/>
                  </a:cubicBezTo>
                  <a:cubicBezTo>
                    <a:pt x="12" y="138"/>
                    <a:pt x="0" y="934"/>
                    <a:pt x="84" y="1608"/>
                  </a:cubicBezTo>
                  <a:cubicBezTo>
                    <a:pt x="96" y="1729"/>
                    <a:pt x="156" y="2198"/>
                    <a:pt x="169" y="2319"/>
                  </a:cubicBezTo>
                  <a:cubicBezTo>
                    <a:pt x="265" y="3138"/>
                    <a:pt x="747" y="4067"/>
                    <a:pt x="1253" y="4067"/>
                  </a:cubicBezTo>
                  <a:cubicBezTo>
                    <a:pt x="1615" y="4067"/>
                    <a:pt x="1808" y="3693"/>
                    <a:pt x="1843" y="3199"/>
                  </a:cubicBezTo>
                  <a:cubicBezTo>
                    <a:pt x="1867" y="2813"/>
                    <a:pt x="1771" y="2415"/>
                    <a:pt x="1892" y="2415"/>
                  </a:cubicBezTo>
                  <a:lnTo>
                    <a:pt x="2025" y="2415"/>
                  </a:lnTo>
                  <a:cubicBezTo>
                    <a:pt x="2073" y="2415"/>
                    <a:pt x="2108" y="2380"/>
                    <a:pt x="2097" y="2331"/>
                  </a:cubicBezTo>
                  <a:cubicBezTo>
                    <a:pt x="2097" y="2295"/>
                    <a:pt x="1819" y="1898"/>
                    <a:pt x="1808" y="1861"/>
                  </a:cubicBezTo>
                  <a:cubicBezTo>
                    <a:pt x="1747" y="1753"/>
                    <a:pt x="1867" y="1729"/>
                    <a:pt x="1892" y="1524"/>
                  </a:cubicBezTo>
                  <a:cubicBezTo>
                    <a:pt x="1961" y="729"/>
                    <a:pt x="1237" y="0"/>
                    <a:pt x="805" y="0"/>
                  </a:cubicBezTo>
                  <a:close/>
                </a:path>
              </a:pathLst>
            </a:custGeom>
            <a:solidFill>
              <a:srgbClr val="B050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6"/>
            <p:cNvSpPr/>
            <p:nvPr/>
          </p:nvSpPr>
          <p:spPr>
            <a:xfrm>
              <a:off x="6303750" y="1580511"/>
              <a:ext cx="293478" cy="274492"/>
            </a:xfrm>
            <a:custGeom>
              <a:avLst/>
              <a:gdLst/>
              <a:ahLst/>
              <a:cxnLst/>
              <a:rect l="l" t="t" r="r" b="b"/>
              <a:pathLst>
                <a:path w="4609" h="4311" extrusionOk="0">
                  <a:moveTo>
                    <a:pt x="2604" y="0"/>
                  </a:moveTo>
                  <a:cubicBezTo>
                    <a:pt x="2401" y="0"/>
                    <a:pt x="2200" y="22"/>
                    <a:pt x="2013" y="66"/>
                  </a:cubicBezTo>
                  <a:cubicBezTo>
                    <a:pt x="1061" y="295"/>
                    <a:pt x="1230" y="838"/>
                    <a:pt x="615" y="1223"/>
                  </a:cubicBezTo>
                  <a:cubicBezTo>
                    <a:pt x="0" y="1609"/>
                    <a:pt x="447" y="2199"/>
                    <a:pt x="314" y="3031"/>
                  </a:cubicBezTo>
                  <a:cubicBezTo>
                    <a:pt x="182" y="3862"/>
                    <a:pt x="688" y="4127"/>
                    <a:pt x="688" y="4127"/>
                  </a:cubicBezTo>
                  <a:cubicBezTo>
                    <a:pt x="933" y="4257"/>
                    <a:pt x="1171" y="4311"/>
                    <a:pt x="1389" y="4311"/>
                  </a:cubicBezTo>
                  <a:cubicBezTo>
                    <a:pt x="2222" y="4311"/>
                    <a:pt x="2766" y="3529"/>
                    <a:pt x="2327" y="3224"/>
                  </a:cubicBezTo>
                  <a:cubicBezTo>
                    <a:pt x="1784" y="2838"/>
                    <a:pt x="1965" y="2560"/>
                    <a:pt x="1965" y="2560"/>
                  </a:cubicBezTo>
                  <a:cubicBezTo>
                    <a:pt x="2953" y="2477"/>
                    <a:pt x="2929" y="1705"/>
                    <a:pt x="2929" y="1705"/>
                  </a:cubicBezTo>
                  <a:lnTo>
                    <a:pt x="2929" y="1705"/>
                  </a:lnTo>
                  <a:cubicBezTo>
                    <a:pt x="2975" y="1709"/>
                    <a:pt x="3021" y="1711"/>
                    <a:pt x="3066" y="1711"/>
                  </a:cubicBezTo>
                  <a:cubicBezTo>
                    <a:pt x="3564" y="1711"/>
                    <a:pt x="3997" y="1478"/>
                    <a:pt x="4218" y="1235"/>
                  </a:cubicBezTo>
                  <a:cubicBezTo>
                    <a:pt x="4279" y="1355"/>
                    <a:pt x="4314" y="1476"/>
                    <a:pt x="4327" y="1609"/>
                  </a:cubicBezTo>
                  <a:cubicBezTo>
                    <a:pt x="4327" y="1610"/>
                    <a:pt x="4328" y="1610"/>
                    <a:pt x="4328" y="1610"/>
                  </a:cubicBezTo>
                  <a:cubicBezTo>
                    <a:pt x="4353" y="1610"/>
                    <a:pt x="4609" y="1174"/>
                    <a:pt x="4339" y="705"/>
                  </a:cubicBezTo>
                  <a:cubicBezTo>
                    <a:pt x="4085" y="272"/>
                    <a:pt x="3330" y="0"/>
                    <a:pt x="26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6"/>
            <p:cNvSpPr/>
            <p:nvPr/>
          </p:nvSpPr>
          <p:spPr>
            <a:xfrm>
              <a:off x="5919415" y="1588470"/>
              <a:ext cx="491889" cy="497537"/>
            </a:xfrm>
            <a:custGeom>
              <a:avLst/>
              <a:gdLst/>
              <a:ahLst/>
              <a:cxnLst/>
              <a:rect l="l" t="t" r="r" b="b"/>
              <a:pathLst>
                <a:path w="7725" h="7814" extrusionOk="0">
                  <a:moveTo>
                    <a:pt x="6578" y="0"/>
                  </a:moveTo>
                  <a:cubicBezTo>
                    <a:pt x="6057" y="0"/>
                    <a:pt x="5507" y="672"/>
                    <a:pt x="5722" y="856"/>
                  </a:cubicBezTo>
                  <a:lnTo>
                    <a:pt x="5722" y="856"/>
                  </a:lnTo>
                  <a:cubicBezTo>
                    <a:pt x="5514" y="680"/>
                    <a:pt x="5280" y="603"/>
                    <a:pt x="5052" y="603"/>
                  </a:cubicBezTo>
                  <a:cubicBezTo>
                    <a:pt x="4381" y="603"/>
                    <a:pt x="3763" y="1270"/>
                    <a:pt x="4024" y="2026"/>
                  </a:cubicBezTo>
                  <a:cubicBezTo>
                    <a:pt x="4362" y="2977"/>
                    <a:pt x="4181" y="3192"/>
                    <a:pt x="3787" y="3192"/>
                  </a:cubicBezTo>
                  <a:cubicBezTo>
                    <a:pt x="3463" y="3192"/>
                    <a:pt x="2995" y="3046"/>
                    <a:pt x="2552" y="3046"/>
                  </a:cubicBezTo>
                  <a:cubicBezTo>
                    <a:pt x="2054" y="3046"/>
                    <a:pt x="1588" y="3231"/>
                    <a:pt x="1397" y="4014"/>
                  </a:cubicBezTo>
                  <a:cubicBezTo>
                    <a:pt x="1260" y="4597"/>
                    <a:pt x="1579" y="5246"/>
                    <a:pt x="2106" y="5506"/>
                  </a:cubicBezTo>
                  <a:lnTo>
                    <a:pt x="2106" y="5506"/>
                  </a:lnTo>
                  <a:cubicBezTo>
                    <a:pt x="1976" y="5455"/>
                    <a:pt x="1848" y="5431"/>
                    <a:pt x="1726" y="5431"/>
                  </a:cubicBezTo>
                  <a:cubicBezTo>
                    <a:pt x="656" y="5431"/>
                    <a:pt x="0" y="7216"/>
                    <a:pt x="1987" y="7702"/>
                  </a:cubicBezTo>
                  <a:cubicBezTo>
                    <a:pt x="2305" y="7778"/>
                    <a:pt x="2629" y="7814"/>
                    <a:pt x="2951" y="7814"/>
                  </a:cubicBezTo>
                  <a:cubicBezTo>
                    <a:pt x="5415" y="7814"/>
                    <a:pt x="7725" y="5748"/>
                    <a:pt x="5519" y="4352"/>
                  </a:cubicBezTo>
                  <a:cubicBezTo>
                    <a:pt x="4842" y="3920"/>
                    <a:pt x="5159" y="3241"/>
                    <a:pt x="5911" y="3241"/>
                  </a:cubicBezTo>
                  <a:cubicBezTo>
                    <a:pt x="5936" y="3241"/>
                    <a:pt x="5962" y="3242"/>
                    <a:pt x="5988" y="3243"/>
                  </a:cubicBezTo>
                  <a:cubicBezTo>
                    <a:pt x="6410" y="2821"/>
                    <a:pt x="5157" y="2339"/>
                    <a:pt x="5591" y="1929"/>
                  </a:cubicBezTo>
                  <a:cubicBezTo>
                    <a:pt x="5771" y="1761"/>
                    <a:pt x="6157" y="1881"/>
                    <a:pt x="6229" y="1653"/>
                  </a:cubicBezTo>
                  <a:cubicBezTo>
                    <a:pt x="6266" y="1556"/>
                    <a:pt x="6229" y="1460"/>
                    <a:pt x="6253" y="1375"/>
                  </a:cubicBezTo>
                  <a:cubicBezTo>
                    <a:pt x="6326" y="1026"/>
                    <a:pt x="6856" y="1230"/>
                    <a:pt x="7073" y="1050"/>
                  </a:cubicBezTo>
                  <a:cubicBezTo>
                    <a:pt x="7254" y="881"/>
                    <a:pt x="7241" y="568"/>
                    <a:pt x="7121" y="363"/>
                  </a:cubicBezTo>
                  <a:cubicBezTo>
                    <a:pt x="6974" y="99"/>
                    <a:pt x="6778" y="0"/>
                    <a:pt x="65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6"/>
            <p:cNvSpPr/>
            <p:nvPr/>
          </p:nvSpPr>
          <p:spPr>
            <a:xfrm>
              <a:off x="6205502" y="3167632"/>
              <a:ext cx="390710" cy="147338"/>
            </a:xfrm>
            <a:custGeom>
              <a:avLst/>
              <a:gdLst/>
              <a:ahLst/>
              <a:cxnLst/>
              <a:rect l="l" t="t" r="r" b="b"/>
              <a:pathLst>
                <a:path w="6136" h="2314" extrusionOk="0">
                  <a:moveTo>
                    <a:pt x="2785" y="0"/>
                  </a:moveTo>
                  <a:cubicBezTo>
                    <a:pt x="2339" y="0"/>
                    <a:pt x="1532" y="953"/>
                    <a:pt x="1134" y="953"/>
                  </a:cubicBezTo>
                  <a:cubicBezTo>
                    <a:pt x="724" y="953"/>
                    <a:pt x="1050" y="350"/>
                    <a:pt x="676" y="350"/>
                  </a:cubicBezTo>
                  <a:cubicBezTo>
                    <a:pt x="97" y="663"/>
                    <a:pt x="1" y="2314"/>
                    <a:pt x="1" y="2314"/>
                  </a:cubicBezTo>
                  <a:lnTo>
                    <a:pt x="6135" y="2314"/>
                  </a:lnTo>
                  <a:cubicBezTo>
                    <a:pt x="6135" y="1700"/>
                    <a:pt x="5520" y="1651"/>
                    <a:pt x="4532" y="1338"/>
                  </a:cubicBezTo>
                  <a:cubicBezTo>
                    <a:pt x="4170" y="1218"/>
                    <a:pt x="3255" y="0"/>
                    <a:pt x="278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6"/>
            <p:cNvSpPr/>
            <p:nvPr/>
          </p:nvSpPr>
          <p:spPr>
            <a:xfrm>
              <a:off x="5858734" y="2383049"/>
              <a:ext cx="801923" cy="709439"/>
            </a:xfrm>
            <a:custGeom>
              <a:avLst/>
              <a:gdLst/>
              <a:ahLst/>
              <a:cxnLst/>
              <a:rect l="l" t="t" r="r" b="b"/>
              <a:pathLst>
                <a:path w="12594" h="11142" extrusionOk="0">
                  <a:moveTo>
                    <a:pt x="3149" y="1"/>
                  </a:moveTo>
                  <a:cubicBezTo>
                    <a:pt x="3025" y="1"/>
                    <a:pt x="2895" y="10"/>
                    <a:pt x="2760" y="31"/>
                  </a:cubicBezTo>
                  <a:lnTo>
                    <a:pt x="2338" y="440"/>
                  </a:lnTo>
                  <a:cubicBezTo>
                    <a:pt x="1591" y="1019"/>
                    <a:pt x="1109" y="1669"/>
                    <a:pt x="795" y="2309"/>
                  </a:cubicBezTo>
                  <a:cubicBezTo>
                    <a:pt x="0" y="3972"/>
                    <a:pt x="1229" y="5900"/>
                    <a:pt x="3073" y="5900"/>
                  </a:cubicBezTo>
                  <a:lnTo>
                    <a:pt x="9231" y="5900"/>
                  </a:lnTo>
                  <a:cubicBezTo>
                    <a:pt x="8086" y="6695"/>
                    <a:pt x="7098" y="9406"/>
                    <a:pt x="6556" y="11141"/>
                  </a:cubicBezTo>
                  <a:lnTo>
                    <a:pt x="8917" y="11141"/>
                  </a:lnTo>
                  <a:lnTo>
                    <a:pt x="12026" y="5707"/>
                  </a:lnTo>
                  <a:cubicBezTo>
                    <a:pt x="12593" y="4719"/>
                    <a:pt x="12099" y="3453"/>
                    <a:pt x="11003" y="3128"/>
                  </a:cubicBezTo>
                  <a:cubicBezTo>
                    <a:pt x="9050" y="2550"/>
                    <a:pt x="5471" y="1959"/>
                    <a:pt x="5471" y="1959"/>
                  </a:cubicBezTo>
                  <a:lnTo>
                    <a:pt x="5471" y="1658"/>
                  </a:lnTo>
                  <a:cubicBezTo>
                    <a:pt x="5471" y="1658"/>
                    <a:pt x="4794" y="1"/>
                    <a:pt x="31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46"/>
            <p:cNvSpPr/>
            <p:nvPr/>
          </p:nvSpPr>
          <p:spPr>
            <a:xfrm>
              <a:off x="6248482" y="3092434"/>
              <a:ext cx="178099" cy="135877"/>
            </a:xfrm>
            <a:custGeom>
              <a:avLst/>
              <a:gdLst/>
              <a:ahLst/>
              <a:cxnLst/>
              <a:rect l="l" t="t" r="r" b="b"/>
              <a:pathLst>
                <a:path w="2797" h="2134" extrusionOk="0">
                  <a:moveTo>
                    <a:pt x="435" y="0"/>
                  </a:moveTo>
                  <a:cubicBezTo>
                    <a:pt x="158" y="892"/>
                    <a:pt x="1" y="1531"/>
                    <a:pt x="1" y="1531"/>
                  </a:cubicBezTo>
                  <a:cubicBezTo>
                    <a:pt x="375" y="1531"/>
                    <a:pt x="49" y="2134"/>
                    <a:pt x="459" y="2134"/>
                  </a:cubicBezTo>
                  <a:cubicBezTo>
                    <a:pt x="857" y="2134"/>
                    <a:pt x="1664" y="1181"/>
                    <a:pt x="2110" y="1181"/>
                  </a:cubicBezTo>
                  <a:lnTo>
                    <a:pt x="2796" y="0"/>
                  </a:lnTo>
                  <a:close/>
                </a:path>
              </a:pathLst>
            </a:custGeom>
            <a:solidFill>
              <a:srgbClr val="873C2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46"/>
            <p:cNvSpPr/>
            <p:nvPr/>
          </p:nvSpPr>
          <p:spPr>
            <a:xfrm>
              <a:off x="6134951" y="3167632"/>
              <a:ext cx="390646" cy="147338"/>
            </a:xfrm>
            <a:custGeom>
              <a:avLst/>
              <a:gdLst/>
              <a:ahLst/>
              <a:cxnLst/>
              <a:rect l="l" t="t" r="r" b="b"/>
              <a:pathLst>
                <a:path w="6135" h="2314" extrusionOk="0">
                  <a:moveTo>
                    <a:pt x="2784" y="0"/>
                  </a:moveTo>
                  <a:cubicBezTo>
                    <a:pt x="2338" y="0"/>
                    <a:pt x="1531" y="953"/>
                    <a:pt x="1133" y="953"/>
                  </a:cubicBezTo>
                  <a:cubicBezTo>
                    <a:pt x="723" y="953"/>
                    <a:pt x="1049" y="350"/>
                    <a:pt x="675" y="350"/>
                  </a:cubicBezTo>
                  <a:cubicBezTo>
                    <a:pt x="97" y="663"/>
                    <a:pt x="0" y="2314"/>
                    <a:pt x="0" y="2314"/>
                  </a:cubicBezTo>
                  <a:lnTo>
                    <a:pt x="6134" y="2314"/>
                  </a:lnTo>
                  <a:cubicBezTo>
                    <a:pt x="6134" y="1700"/>
                    <a:pt x="5519" y="1651"/>
                    <a:pt x="4531" y="1338"/>
                  </a:cubicBezTo>
                  <a:cubicBezTo>
                    <a:pt x="4170" y="1218"/>
                    <a:pt x="3254" y="0"/>
                    <a:pt x="278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46"/>
            <p:cNvSpPr/>
            <p:nvPr/>
          </p:nvSpPr>
          <p:spPr>
            <a:xfrm>
              <a:off x="5788120" y="2383049"/>
              <a:ext cx="802687" cy="709439"/>
            </a:xfrm>
            <a:custGeom>
              <a:avLst/>
              <a:gdLst/>
              <a:ahLst/>
              <a:cxnLst/>
              <a:rect l="l" t="t" r="r" b="b"/>
              <a:pathLst>
                <a:path w="12606" h="11142" extrusionOk="0">
                  <a:moveTo>
                    <a:pt x="3165" y="1"/>
                  </a:moveTo>
                  <a:cubicBezTo>
                    <a:pt x="3031" y="1"/>
                    <a:pt x="2896" y="10"/>
                    <a:pt x="2761" y="31"/>
                  </a:cubicBezTo>
                  <a:lnTo>
                    <a:pt x="2351" y="440"/>
                  </a:lnTo>
                  <a:cubicBezTo>
                    <a:pt x="1591" y="1019"/>
                    <a:pt x="1109" y="1669"/>
                    <a:pt x="808" y="2309"/>
                  </a:cubicBezTo>
                  <a:cubicBezTo>
                    <a:pt x="0" y="3972"/>
                    <a:pt x="1230" y="5900"/>
                    <a:pt x="3074" y="5900"/>
                  </a:cubicBezTo>
                  <a:lnTo>
                    <a:pt x="9231" y="5900"/>
                  </a:lnTo>
                  <a:cubicBezTo>
                    <a:pt x="8098" y="6695"/>
                    <a:pt x="7099" y="9406"/>
                    <a:pt x="6556" y="11141"/>
                  </a:cubicBezTo>
                  <a:lnTo>
                    <a:pt x="8918" y="11141"/>
                  </a:lnTo>
                  <a:lnTo>
                    <a:pt x="12027" y="5707"/>
                  </a:lnTo>
                  <a:cubicBezTo>
                    <a:pt x="12605" y="4719"/>
                    <a:pt x="12099" y="3453"/>
                    <a:pt x="11003" y="3128"/>
                  </a:cubicBezTo>
                  <a:cubicBezTo>
                    <a:pt x="9051" y="2550"/>
                    <a:pt x="6580" y="2212"/>
                    <a:pt x="6580" y="2212"/>
                  </a:cubicBezTo>
                  <a:lnTo>
                    <a:pt x="6580" y="1658"/>
                  </a:lnTo>
                  <a:cubicBezTo>
                    <a:pt x="6580" y="1658"/>
                    <a:pt x="4945" y="1"/>
                    <a:pt x="3165"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46"/>
            <p:cNvSpPr/>
            <p:nvPr/>
          </p:nvSpPr>
          <p:spPr>
            <a:xfrm>
              <a:off x="5950807" y="2394956"/>
              <a:ext cx="256356" cy="129000"/>
            </a:xfrm>
            <a:custGeom>
              <a:avLst/>
              <a:gdLst/>
              <a:ahLst/>
              <a:cxnLst/>
              <a:rect l="l" t="t" r="r" b="b"/>
              <a:pathLst>
                <a:path w="4026" h="2026" extrusionOk="0">
                  <a:moveTo>
                    <a:pt x="1700" y="1"/>
                  </a:moveTo>
                  <a:lnTo>
                    <a:pt x="0" y="1471"/>
                  </a:lnTo>
                  <a:cubicBezTo>
                    <a:pt x="771" y="1519"/>
                    <a:pt x="4025" y="2025"/>
                    <a:pt x="4025" y="2025"/>
                  </a:cubicBezTo>
                  <a:lnTo>
                    <a:pt x="4025" y="1471"/>
                  </a:lnTo>
                  <a:cubicBezTo>
                    <a:pt x="4025" y="1471"/>
                    <a:pt x="3001" y="435"/>
                    <a:pt x="1700" y="1"/>
                  </a:cubicBezTo>
                  <a:close/>
                </a:path>
              </a:pathLst>
            </a:custGeom>
            <a:solidFill>
              <a:srgbClr val="1A252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46"/>
            <p:cNvSpPr/>
            <p:nvPr/>
          </p:nvSpPr>
          <p:spPr>
            <a:xfrm>
              <a:off x="6177931" y="3092434"/>
              <a:ext cx="178035" cy="135877"/>
            </a:xfrm>
            <a:custGeom>
              <a:avLst/>
              <a:gdLst/>
              <a:ahLst/>
              <a:cxnLst/>
              <a:rect l="l" t="t" r="r" b="b"/>
              <a:pathLst>
                <a:path w="2796" h="2134" extrusionOk="0">
                  <a:moveTo>
                    <a:pt x="434" y="0"/>
                  </a:moveTo>
                  <a:cubicBezTo>
                    <a:pt x="157" y="892"/>
                    <a:pt x="0" y="1531"/>
                    <a:pt x="0" y="1531"/>
                  </a:cubicBezTo>
                  <a:cubicBezTo>
                    <a:pt x="374" y="1531"/>
                    <a:pt x="48" y="2134"/>
                    <a:pt x="458" y="2134"/>
                  </a:cubicBezTo>
                  <a:cubicBezTo>
                    <a:pt x="856" y="2134"/>
                    <a:pt x="1663" y="1181"/>
                    <a:pt x="2109" y="1181"/>
                  </a:cubicBezTo>
                  <a:lnTo>
                    <a:pt x="2796" y="0"/>
                  </a:lnTo>
                  <a:close/>
                </a:path>
              </a:pathLst>
            </a:custGeom>
            <a:solidFill>
              <a:srgbClr val="B050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Google Shape;521;p45">
            <a:extLst>
              <a:ext uri="{FF2B5EF4-FFF2-40B4-BE49-F238E27FC236}">
                <a16:creationId xmlns:a16="http://schemas.microsoft.com/office/drawing/2014/main" id="{BA4001D4-2D96-4116-570D-8B1E00444CE0}"/>
              </a:ext>
            </a:extLst>
          </p:cNvPr>
          <p:cNvSpPr txBox="1">
            <a:spLocks noGrp="1"/>
          </p:cNvSpPr>
          <p:nvPr>
            <p:ph type="title"/>
          </p:nvPr>
        </p:nvSpPr>
        <p:spPr>
          <a:xfrm>
            <a:off x="4079196" y="902299"/>
            <a:ext cx="4901346" cy="105017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ltLang="zh-CN" sz="4000" b="1">
                <a:latin typeface="幼圆" panose="02010509060101010101" charset="-122"/>
                <a:ea typeface="幼圆" panose="02010509060101010101" charset="-122"/>
              </a:rPr>
              <a:t>1.1 </a:t>
            </a:r>
            <a:r>
              <a:rPr lang="zh-CN" altLang="en-US" sz="4000" b="1">
                <a:latin typeface="幼圆" panose="02010509060101010101" charset="-122"/>
                <a:ea typeface="幼圆" panose="02010509060101010101" charset="-122"/>
              </a:rPr>
              <a:t>编写目的</a:t>
            </a:r>
            <a:endParaRPr lang="zh-CN" altLang="en-GB" sz="4000" b="1">
              <a:latin typeface="幼圆" panose="02010509060101010101" charset="-122"/>
              <a:ea typeface="幼圆" panose="02010509060101010101"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9"/>
        <p:cNvGrpSpPr/>
        <p:nvPr/>
      </p:nvGrpSpPr>
      <p:grpSpPr>
        <a:xfrm>
          <a:off x="0" y="0"/>
          <a:ext cx="0" cy="0"/>
          <a:chOff x="0" y="0"/>
          <a:chExt cx="0" cy="0"/>
        </a:xfrm>
      </p:grpSpPr>
      <p:sp>
        <p:nvSpPr>
          <p:cNvPr id="631" name="Google Shape;631;p49"/>
          <p:cNvSpPr txBox="1">
            <a:spLocks noGrp="1"/>
          </p:cNvSpPr>
          <p:nvPr>
            <p:ph type="subTitle" idx="1"/>
          </p:nvPr>
        </p:nvSpPr>
        <p:spPr>
          <a:xfrm>
            <a:off x="1632894" y="1465349"/>
            <a:ext cx="6690995" cy="2539365"/>
          </a:xfrm>
          <a:prstGeom prst="rect">
            <a:avLst/>
          </a:prstGeom>
        </p:spPr>
        <p:txBody>
          <a:bodyPr spcFirstLastPara="1" wrap="square" lIns="91425" tIns="91425" rIns="91425" bIns="91425" anchor="ctr" anchorCtr="0">
            <a:noAutofit/>
          </a:bodyPr>
          <a:lstStyle/>
          <a:p>
            <a:pPr lvl="0" indent="-457200" algn="just">
              <a:buAutoNum type="arabicPeriod"/>
            </a:pPr>
            <a:r>
              <a:rPr lang="zh-CN" altLang="en-US" sz="2400">
                <a:latin typeface="幼圆" panose="02010509060101010101" charset="-122"/>
                <a:ea typeface="幼圆" panose="02010509060101010101" charset="-122"/>
                <a:cs typeface="幼圆" panose="02010509060101010101" charset="-122"/>
              </a:rPr>
              <a:t>项目经理：了解实现预期，便于项目管理</a:t>
            </a:r>
            <a:endParaRPr lang="en-US" altLang="zh-CN" sz="2400">
              <a:latin typeface="幼圆" panose="02010509060101010101" charset="-122"/>
              <a:ea typeface="幼圆" panose="02010509060101010101" charset="-122"/>
              <a:cs typeface="幼圆" panose="02010509060101010101" charset="-122"/>
            </a:endParaRPr>
          </a:p>
          <a:p>
            <a:pPr lvl="0" indent="-457200" algn="just">
              <a:buAutoNum type="arabicPeriod"/>
            </a:pPr>
            <a:r>
              <a:rPr lang="zh-CN" altLang="en-US" sz="2400">
                <a:latin typeface="幼圆" panose="02010509060101010101" charset="-122"/>
                <a:ea typeface="幼圆" panose="02010509060101010101" charset="-122"/>
                <a:cs typeface="幼圆" panose="02010509060101010101" charset="-122"/>
              </a:rPr>
              <a:t>设计员：便于数据库设计，</a:t>
            </a:r>
            <a:r>
              <a:rPr lang="en-US" altLang="zh-CN" sz="2400">
                <a:latin typeface="幼圆" panose="02010509060101010101" charset="-122"/>
                <a:ea typeface="幼圆" panose="02010509060101010101" charset="-122"/>
                <a:cs typeface="幼圆" panose="02010509060101010101" charset="-122"/>
              </a:rPr>
              <a:t>UI </a:t>
            </a:r>
            <a:r>
              <a:rPr lang="zh-CN" altLang="en-US" sz="2400">
                <a:latin typeface="幼圆" panose="02010509060101010101" charset="-122"/>
                <a:ea typeface="幼圆" panose="02010509060101010101" charset="-122"/>
                <a:cs typeface="幼圆" panose="02010509060101010101" charset="-122"/>
              </a:rPr>
              <a:t>界面设计等</a:t>
            </a:r>
            <a:endParaRPr lang="en-US" altLang="zh-CN" sz="2400">
              <a:latin typeface="幼圆" panose="02010509060101010101" charset="-122"/>
              <a:ea typeface="幼圆" panose="02010509060101010101" charset="-122"/>
              <a:cs typeface="幼圆" panose="02010509060101010101" charset="-122"/>
            </a:endParaRPr>
          </a:p>
          <a:p>
            <a:pPr lvl="0" indent="-457200" algn="just">
              <a:buAutoNum type="arabicPeriod"/>
            </a:pPr>
            <a:r>
              <a:rPr lang="zh-CN" altLang="en-US" sz="2400">
                <a:latin typeface="幼圆" panose="02010509060101010101" charset="-122"/>
                <a:ea typeface="幼圆" panose="02010509060101010101" charset="-122"/>
                <a:cs typeface="幼圆" panose="02010509060101010101" charset="-122"/>
              </a:rPr>
              <a:t>程序员：便于软件开发编码</a:t>
            </a:r>
            <a:endParaRPr lang="en-US" altLang="zh-CN" sz="2400">
              <a:latin typeface="幼圆" panose="02010509060101010101" charset="-122"/>
              <a:ea typeface="幼圆" panose="02010509060101010101" charset="-122"/>
              <a:cs typeface="幼圆" panose="02010509060101010101" charset="-122"/>
            </a:endParaRPr>
          </a:p>
          <a:p>
            <a:pPr lvl="0" indent="-457200" algn="just">
              <a:buAutoNum type="arabicPeriod"/>
            </a:pPr>
            <a:r>
              <a:rPr lang="zh-CN" altLang="en-US" sz="2400">
                <a:latin typeface="幼圆" panose="02010509060101010101" charset="-122"/>
                <a:ea typeface="幼圆" panose="02010509060101010101" charset="-122"/>
                <a:cs typeface="幼圆" panose="02010509060101010101" charset="-122"/>
              </a:rPr>
              <a:t>测试员：便于功能测试，接口测试</a:t>
            </a:r>
            <a:endParaRPr lang="en-US" altLang="zh-CN" sz="2400">
              <a:latin typeface="幼圆" panose="02010509060101010101" charset="-122"/>
              <a:ea typeface="幼圆" panose="02010509060101010101" charset="-122"/>
              <a:cs typeface="幼圆" panose="02010509060101010101" charset="-122"/>
            </a:endParaRPr>
          </a:p>
          <a:p>
            <a:pPr lvl="0" indent="-457200" algn="just">
              <a:buAutoNum type="arabicPeriod"/>
            </a:pPr>
            <a:r>
              <a:rPr lang="zh-CN" altLang="en-US" sz="2400">
                <a:latin typeface="幼圆" panose="02010509060101010101" charset="-122"/>
                <a:ea typeface="幼圆" panose="02010509060101010101" charset="-122"/>
                <a:cs typeface="幼圆" panose="02010509060101010101" charset="-122"/>
              </a:rPr>
              <a:t>用户：了解软件特点，功能</a:t>
            </a:r>
            <a:endParaRPr lang="en-GB" sz="2400">
              <a:latin typeface="幼圆" panose="02010509060101010101" charset="-122"/>
              <a:ea typeface="幼圆" panose="02010509060101010101" charset="-122"/>
              <a:cs typeface="幼圆" panose="02010509060101010101" charset="-122"/>
            </a:endParaRPr>
          </a:p>
        </p:txBody>
      </p:sp>
      <p:grpSp>
        <p:nvGrpSpPr>
          <p:cNvPr id="632" name="Google Shape;632;p49"/>
          <p:cNvGrpSpPr/>
          <p:nvPr/>
        </p:nvGrpSpPr>
        <p:grpSpPr>
          <a:xfrm rot="9000040">
            <a:off x="6280275" y="3299811"/>
            <a:ext cx="2147890" cy="771854"/>
            <a:chOff x="2870881" y="-68675"/>
            <a:chExt cx="5532836" cy="1988249"/>
          </a:xfrm>
        </p:grpSpPr>
        <p:sp>
          <p:nvSpPr>
            <p:cNvPr id="633" name="Google Shape;633;p49"/>
            <p:cNvSpPr/>
            <p:nvPr/>
          </p:nvSpPr>
          <p:spPr>
            <a:xfrm>
              <a:off x="2870881" y="760273"/>
              <a:ext cx="5532836" cy="330544"/>
            </a:xfrm>
            <a:custGeom>
              <a:avLst/>
              <a:gdLst/>
              <a:ahLst/>
              <a:cxnLst/>
              <a:rect l="l" t="t" r="r" b="b"/>
              <a:pathLst>
                <a:path w="28874" h="1725" extrusionOk="0">
                  <a:moveTo>
                    <a:pt x="254" y="1"/>
                  </a:moveTo>
                  <a:cubicBezTo>
                    <a:pt x="109" y="1"/>
                    <a:pt x="0" y="121"/>
                    <a:pt x="0" y="254"/>
                  </a:cubicBezTo>
                  <a:lnTo>
                    <a:pt x="0" y="1471"/>
                  </a:lnTo>
                  <a:cubicBezTo>
                    <a:pt x="0" y="1615"/>
                    <a:pt x="109" y="1724"/>
                    <a:pt x="254" y="1724"/>
                  </a:cubicBezTo>
                  <a:lnTo>
                    <a:pt x="28632" y="1724"/>
                  </a:lnTo>
                  <a:cubicBezTo>
                    <a:pt x="28765" y="1724"/>
                    <a:pt x="28873" y="1615"/>
                    <a:pt x="28873" y="1471"/>
                  </a:cubicBezTo>
                  <a:lnTo>
                    <a:pt x="28873" y="254"/>
                  </a:lnTo>
                  <a:cubicBezTo>
                    <a:pt x="28873" y="121"/>
                    <a:pt x="28765" y="1"/>
                    <a:pt x="28632"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4" name="Google Shape;634;p49"/>
            <p:cNvSpPr/>
            <p:nvPr/>
          </p:nvSpPr>
          <p:spPr>
            <a:xfrm>
              <a:off x="2870881" y="760273"/>
              <a:ext cx="5532836" cy="330544"/>
            </a:xfrm>
            <a:custGeom>
              <a:avLst/>
              <a:gdLst/>
              <a:ahLst/>
              <a:cxnLst/>
              <a:rect l="l" t="t" r="r" b="b"/>
              <a:pathLst>
                <a:path w="28874" h="1725" extrusionOk="0">
                  <a:moveTo>
                    <a:pt x="28295" y="1"/>
                  </a:moveTo>
                  <a:lnTo>
                    <a:pt x="28295" y="916"/>
                  </a:lnTo>
                  <a:cubicBezTo>
                    <a:pt x="28295" y="1061"/>
                    <a:pt x="28174" y="1170"/>
                    <a:pt x="28042" y="1170"/>
                  </a:cubicBezTo>
                  <a:lnTo>
                    <a:pt x="0" y="1170"/>
                  </a:lnTo>
                  <a:lnTo>
                    <a:pt x="0" y="1471"/>
                  </a:lnTo>
                  <a:cubicBezTo>
                    <a:pt x="0" y="1615"/>
                    <a:pt x="109" y="1724"/>
                    <a:pt x="254" y="1724"/>
                  </a:cubicBezTo>
                  <a:lnTo>
                    <a:pt x="28632" y="1724"/>
                  </a:lnTo>
                  <a:cubicBezTo>
                    <a:pt x="28765" y="1724"/>
                    <a:pt x="28873" y="1615"/>
                    <a:pt x="28873" y="1471"/>
                  </a:cubicBezTo>
                  <a:lnTo>
                    <a:pt x="28873" y="254"/>
                  </a:lnTo>
                  <a:cubicBezTo>
                    <a:pt x="28873" y="121"/>
                    <a:pt x="28765" y="1"/>
                    <a:pt x="286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5" name="Google Shape;635;p49"/>
            <p:cNvSpPr/>
            <p:nvPr/>
          </p:nvSpPr>
          <p:spPr>
            <a:xfrm>
              <a:off x="3669745" y="-68675"/>
              <a:ext cx="644610" cy="1988249"/>
            </a:xfrm>
            <a:custGeom>
              <a:avLst/>
              <a:gdLst/>
              <a:ahLst/>
              <a:cxnLst/>
              <a:rect l="l" t="t" r="r" b="b"/>
              <a:pathLst>
                <a:path w="3364" h="10376" extrusionOk="0">
                  <a:moveTo>
                    <a:pt x="917" y="1"/>
                  </a:moveTo>
                  <a:cubicBezTo>
                    <a:pt x="410" y="1"/>
                    <a:pt x="1" y="411"/>
                    <a:pt x="1" y="917"/>
                  </a:cubicBezTo>
                  <a:lnTo>
                    <a:pt x="1" y="9460"/>
                  </a:lnTo>
                  <a:cubicBezTo>
                    <a:pt x="1" y="9966"/>
                    <a:pt x="410" y="10376"/>
                    <a:pt x="917" y="10376"/>
                  </a:cubicBezTo>
                  <a:lnTo>
                    <a:pt x="2447" y="10376"/>
                  </a:lnTo>
                  <a:cubicBezTo>
                    <a:pt x="2954" y="10376"/>
                    <a:pt x="3363" y="9966"/>
                    <a:pt x="3363" y="9460"/>
                  </a:cubicBezTo>
                  <a:lnTo>
                    <a:pt x="3363" y="917"/>
                  </a:lnTo>
                  <a:cubicBezTo>
                    <a:pt x="3363" y="411"/>
                    <a:pt x="2954" y="1"/>
                    <a:pt x="244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49"/>
            <p:cNvSpPr/>
            <p:nvPr/>
          </p:nvSpPr>
          <p:spPr>
            <a:xfrm>
              <a:off x="3672236" y="-66376"/>
              <a:ext cx="642119" cy="1985950"/>
            </a:xfrm>
            <a:custGeom>
              <a:avLst/>
              <a:gdLst/>
              <a:ahLst/>
              <a:cxnLst/>
              <a:rect l="l" t="t" r="r" b="b"/>
              <a:pathLst>
                <a:path w="3351" h="10364" extrusionOk="0">
                  <a:moveTo>
                    <a:pt x="2483" y="0"/>
                  </a:moveTo>
                  <a:lnTo>
                    <a:pt x="2483" y="25"/>
                  </a:lnTo>
                  <a:lnTo>
                    <a:pt x="2483" y="8569"/>
                  </a:lnTo>
                  <a:cubicBezTo>
                    <a:pt x="2483" y="9075"/>
                    <a:pt x="2073" y="9485"/>
                    <a:pt x="1567" y="9485"/>
                  </a:cubicBezTo>
                  <a:lnTo>
                    <a:pt x="0" y="9485"/>
                  </a:lnTo>
                  <a:cubicBezTo>
                    <a:pt x="12" y="9978"/>
                    <a:pt x="410" y="10364"/>
                    <a:pt x="904" y="10364"/>
                  </a:cubicBezTo>
                  <a:lnTo>
                    <a:pt x="2434" y="10364"/>
                  </a:lnTo>
                  <a:cubicBezTo>
                    <a:pt x="2941" y="10364"/>
                    <a:pt x="3350" y="9954"/>
                    <a:pt x="3350" y="9448"/>
                  </a:cubicBezTo>
                  <a:lnTo>
                    <a:pt x="3350" y="905"/>
                  </a:lnTo>
                  <a:cubicBezTo>
                    <a:pt x="3350" y="423"/>
                    <a:pt x="2965" y="25"/>
                    <a:pt x="24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49"/>
            <p:cNvSpPr/>
            <p:nvPr/>
          </p:nvSpPr>
          <p:spPr>
            <a:xfrm>
              <a:off x="3752908" y="39782"/>
              <a:ext cx="141224" cy="1559020"/>
            </a:xfrm>
            <a:custGeom>
              <a:avLst/>
              <a:gdLst/>
              <a:ahLst/>
              <a:cxnLst/>
              <a:rect l="l" t="t" r="r" b="b"/>
              <a:pathLst>
                <a:path w="737" h="8136" extrusionOk="0">
                  <a:moveTo>
                    <a:pt x="362" y="1"/>
                  </a:moveTo>
                  <a:cubicBezTo>
                    <a:pt x="158" y="1"/>
                    <a:pt x="1" y="170"/>
                    <a:pt x="1" y="375"/>
                  </a:cubicBezTo>
                  <a:lnTo>
                    <a:pt x="1" y="7761"/>
                  </a:lnTo>
                  <a:cubicBezTo>
                    <a:pt x="1" y="7967"/>
                    <a:pt x="158" y="8135"/>
                    <a:pt x="362" y="8135"/>
                  </a:cubicBezTo>
                  <a:lnTo>
                    <a:pt x="375" y="8135"/>
                  </a:lnTo>
                  <a:cubicBezTo>
                    <a:pt x="579" y="8135"/>
                    <a:pt x="736" y="7967"/>
                    <a:pt x="736" y="7761"/>
                  </a:cubicBezTo>
                  <a:lnTo>
                    <a:pt x="736" y="375"/>
                  </a:lnTo>
                  <a:cubicBezTo>
                    <a:pt x="736" y="170"/>
                    <a:pt x="579" y="1"/>
                    <a:pt x="375"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49"/>
            <p:cNvSpPr/>
            <p:nvPr/>
          </p:nvSpPr>
          <p:spPr>
            <a:xfrm>
              <a:off x="3118071" y="69866"/>
              <a:ext cx="554357" cy="1711167"/>
            </a:xfrm>
            <a:custGeom>
              <a:avLst/>
              <a:gdLst/>
              <a:ahLst/>
              <a:cxnLst/>
              <a:rect l="l" t="t" r="r" b="b"/>
              <a:pathLst>
                <a:path w="2893" h="8930" extrusionOk="0">
                  <a:moveTo>
                    <a:pt x="783" y="1"/>
                  </a:moveTo>
                  <a:cubicBezTo>
                    <a:pt x="349" y="1"/>
                    <a:pt x="0" y="362"/>
                    <a:pt x="0" y="796"/>
                  </a:cubicBezTo>
                  <a:lnTo>
                    <a:pt x="0" y="8147"/>
                  </a:lnTo>
                  <a:cubicBezTo>
                    <a:pt x="0" y="8581"/>
                    <a:pt x="349" y="8930"/>
                    <a:pt x="783" y="8930"/>
                  </a:cubicBezTo>
                  <a:lnTo>
                    <a:pt x="2097" y="8930"/>
                  </a:lnTo>
                  <a:cubicBezTo>
                    <a:pt x="2531" y="8930"/>
                    <a:pt x="2892" y="8581"/>
                    <a:pt x="2892" y="8147"/>
                  </a:cubicBezTo>
                  <a:lnTo>
                    <a:pt x="2892" y="796"/>
                  </a:lnTo>
                  <a:cubicBezTo>
                    <a:pt x="2892" y="362"/>
                    <a:pt x="2531" y="1"/>
                    <a:pt x="209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49"/>
            <p:cNvSpPr/>
            <p:nvPr/>
          </p:nvSpPr>
          <p:spPr>
            <a:xfrm>
              <a:off x="3118071" y="72166"/>
              <a:ext cx="554357" cy="1708867"/>
            </a:xfrm>
            <a:custGeom>
              <a:avLst/>
              <a:gdLst/>
              <a:ahLst/>
              <a:cxnLst/>
              <a:rect l="l" t="t" r="r" b="b"/>
              <a:pathLst>
                <a:path w="2893" h="8918" extrusionOk="0">
                  <a:moveTo>
                    <a:pt x="2145" y="1"/>
                  </a:moveTo>
                  <a:lnTo>
                    <a:pt x="2145" y="25"/>
                  </a:lnTo>
                  <a:lnTo>
                    <a:pt x="2145" y="7375"/>
                  </a:lnTo>
                  <a:cubicBezTo>
                    <a:pt x="2145" y="7809"/>
                    <a:pt x="1795" y="8171"/>
                    <a:pt x="1361" y="8171"/>
                  </a:cubicBezTo>
                  <a:lnTo>
                    <a:pt x="48" y="8171"/>
                  </a:lnTo>
                  <a:cubicBezTo>
                    <a:pt x="24" y="8171"/>
                    <a:pt x="12" y="8159"/>
                    <a:pt x="0" y="8159"/>
                  </a:cubicBezTo>
                  <a:lnTo>
                    <a:pt x="0" y="8159"/>
                  </a:lnTo>
                  <a:cubicBezTo>
                    <a:pt x="12" y="8580"/>
                    <a:pt x="362" y="8918"/>
                    <a:pt x="783" y="8918"/>
                  </a:cubicBezTo>
                  <a:lnTo>
                    <a:pt x="2097" y="8918"/>
                  </a:lnTo>
                  <a:cubicBezTo>
                    <a:pt x="2531" y="8918"/>
                    <a:pt x="2892" y="8569"/>
                    <a:pt x="2892" y="8135"/>
                  </a:cubicBezTo>
                  <a:lnTo>
                    <a:pt x="2892" y="784"/>
                  </a:lnTo>
                  <a:cubicBezTo>
                    <a:pt x="2892" y="362"/>
                    <a:pt x="2555" y="25"/>
                    <a:pt x="21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49"/>
            <p:cNvSpPr/>
            <p:nvPr/>
          </p:nvSpPr>
          <p:spPr>
            <a:xfrm>
              <a:off x="6960437" y="-68675"/>
              <a:ext cx="644226" cy="1988249"/>
            </a:xfrm>
            <a:custGeom>
              <a:avLst/>
              <a:gdLst/>
              <a:ahLst/>
              <a:cxnLst/>
              <a:rect l="l" t="t" r="r" b="b"/>
              <a:pathLst>
                <a:path w="3362" h="10376" extrusionOk="0">
                  <a:moveTo>
                    <a:pt x="916" y="1"/>
                  </a:moveTo>
                  <a:cubicBezTo>
                    <a:pt x="410" y="1"/>
                    <a:pt x="0" y="411"/>
                    <a:pt x="0" y="917"/>
                  </a:cubicBezTo>
                  <a:lnTo>
                    <a:pt x="0" y="9460"/>
                  </a:lnTo>
                  <a:cubicBezTo>
                    <a:pt x="0" y="9966"/>
                    <a:pt x="410" y="10376"/>
                    <a:pt x="916" y="10376"/>
                  </a:cubicBezTo>
                  <a:lnTo>
                    <a:pt x="2446" y="10376"/>
                  </a:lnTo>
                  <a:cubicBezTo>
                    <a:pt x="2952" y="10376"/>
                    <a:pt x="3362" y="9966"/>
                    <a:pt x="3362" y="9460"/>
                  </a:cubicBezTo>
                  <a:lnTo>
                    <a:pt x="3362" y="917"/>
                  </a:lnTo>
                  <a:cubicBezTo>
                    <a:pt x="3362" y="411"/>
                    <a:pt x="2952" y="1"/>
                    <a:pt x="244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49"/>
            <p:cNvSpPr/>
            <p:nvPr/>
          </p:nvSpPr>
          <p:spPr>
            <a:xfrm>
              <a:off x="6962545" y="-66376"/>
              <a:ext cx="642119" cy="1985950"/>
            </a:xfrm>
            <a:custGeom>
              <a:avLst/>
              <a:gdLst/>
              <a:ahLst/>
              <a:cxnLst/>
              <a:rect l="l" t="t" r="r" b="b"/>
              <a:pathLst>
                <a:path w="3351" h="10364" extrusionOk="0">
                  <a:moveTo>
                    <a:pt x="2483" y="0"/>
                  </a:moveTo>
                  <a:lnTo>
                    <a:pt x="2483" y="25"/>
                  </a:lnTo>
                  <a:lnTo>
                    <a:pt x="2483" y="8569"/>
                  </a:lnTo>
                  <a:cubicBezTo>
                    <a:pt x="2483" y="9075"/>
                    <a:pt x="2073" y="9485"/>
                    <a:pt x="1567" y="9485"/>
                  </a:cubicBezTo>
                  <a:lnTo>
                    <a:pt x="1" y="9485"/>
                  </a:lnTo>
                  <a:cubicBezTo>
                    <a:pt x="13" y="9978"/>
                    <a:pt x="410" y="10364"/>
                    <a:pt x="905" y="10364"/>
                  </a:cubicBezTo>
                  <a:lnTo>
                    <a:pt x="2435" y="10364"/>
                  </a:lnTo>
                  <a:cubicBezTo>
                    <a:pt x="2941" y="10364"/>
                    <a:pt x="3351" y="9954"/>
                    <a:pt x="3351" y="9448"/>
                  </a:cubicBezTo>
                  <a:lnTo>
                    <a:pt x="3351" y="905"/>
                  </a:lnTo>
                  <a:cubicBezTo>
                    <a:pt x="3351" y="423"/>
                    <a:pt x="2965" y="25"/>
                    <a:pt x="24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49"/>
            <p:cNvSpPr/>
            <p:nvPr/>
          </p:nvSpPr>
          <p:spPr>
            <a:xfrm>
              <a:off x="7043408" y="39782"/>
              <a:ext cx="141032" cy="1559020"/>
            </a:xfrm>
            <a:custGeom>
              <a:avLst/>
              <a:gdLst/>
              <a:ahLst/>
              <a:cxnLst/>
              <a:rect l="l" t="t" r="r" b="b"/>
              <a:pathLst>
                <a:path w="736" h="8136" extrusionOk="0">
                  <a:moveTo>
                    <a:pt x="362" y="1"/>
                  </a:moveTo>
                  <a:cubicBezTo>
                    <a:pt x="157" y="1"/>
                    <a:pt x="1" y="170"/>
                    <a:pt x="1" y="375"/>
                  </a:cubicBezTo>
                  <a:lnTo>
                    <a:pt x="1" y="7761"/>
                  </a:lnTo>
                  <a:cubicBezTo>
                    <a:pt x="1" y="7967"/>
                    <a:pt x="157" y="8135"/>
                    <a:pt x="362" y="8135"/>
                  </a:cubicBezTo>
                  <a:lnTo>
                    <a:pt x="374" y="8135"/>
                  </a:lnTo>
                  <a:cubicBezTo>
                    <a:pt x="579" y="8135"/>
                    <a:pt x="736" y="7967"/>
                    <a:pt x="736" y="7761"/>
                  </a:cubicBezTo>
                  <a:lnTo>
                    <a:pt x="736" y="375"/>
                  </a:lnTo>
                  <a:cubicBezTo>
                    <a:pt x="736" y="170"/>
                    <a:pt x="579" y="1"/>
                    <a:pt x="374"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3" name="Google Shape;643;p49"/>
            <p:cNvSpPr/>
            <p:nvPr/>
          </p:nvSpPr>
          <p:spPr>
            <a:xfrm>
              <a:off x="7604472" y="69866"/>
              <a:ext cx="554357" cy="1711167"/>
            </a:xfrm>
            <a:custGeom>
              <a:avLst/>
              <a:gdLst/>
              <a:ahLst/>
              <a:cxnLst/>
              <a:rect l="l" t="t" r="r" b="b"/>
              <a:pathLst>
                <a:path w="2893" h="8930" extrusionOk="0">
                  <a:moveTo>
                    <a:pt x="784" y="1"/>
                  </a:moveTo>
                  <a:cubicBezTo>
                    <a:pt x="351" y="1"/>
                    <a:pt x="1" y="362"/>
                    <a:pt x="1" y="796"/>
                  </a:cubicBezTo>
                  <a:lnTo>
                    <a:pt x="1" y="8147"/>
                  </a:lnTo>
                  <a:cubicBezTo>
                    <a:pt x="1" y="8581"/>
                    <a:pt x="351" y="8930"/>
                    <a:pt x="784" y="8930"/>
                  </a:cubicBezTo>
                  <a:lnTo>
                    <a:pt x="2097" y="8930"/>
                  </a:lnTo>
                  <a:cubicBezTo>
                    <a:pt x="2531" y="8930"/>
                    <a:pt x="2893" y="8581"/>
                    <a:pt x="2893" y="8147"/>
                  </a:cubicBezTo>
                  <a:lnTo>
                    <a:pt x="2893" y="796"/>
                  </a:lnTo>
                  <a:cubicBezTo>
                    <a:pt x="2893" y="362"/>
                    <a:pt x="2531" y="1"/>
                    <a:pt x="209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4" name="Google Shape;644;p49"/>
            <p:cNvSpPr/>
            <p:nvPr/>
          </p:nvSpPr>
          <p:spPr>
            <a:xfrm>
              <a:off x="7604472" y="72166"/>
              <a:ext cx="554357" cy="1708867"/>
            </a:xfrm>
            <a:custGeom>
              <a:avLst/>
              <a:gdLst/>
              <a:ahLst/>
              <a:cxnLst/>
              <a:rect l="l" t="t" r="r" b="b"/>
              <a:pathLst>
                <a:path w="2893" h="8918" extrusionOk="0">
                  <a:moveTo>
                    <a:pt x="2146" y="1"/>
                  </a:moveTo>
                  <a:lnTo>
                    <a:pt x="2146" y="25"/>
                  </a:lnTo>
                  <a:lnTo>
                    <a:pt x="2146" y="7375"/>
                  </a:lnTo>
                  <a:cubicBezTo>
                    <a:pt x="2146" y="7809"/>
                    <a:pt x="1797" y="8171"/>
                    <a:pt x="1363" y="8171"/>
                  </a:cubicBezTo>
                  <a:lnTo>
                    <a:pt x="49" y="8171"/>
                  </a:lnTo>
                  <a:cubicBezTo>
                    <a:pt x="37" y="8171"/>
                    <a:pt x="13" y="8159"/>
                    <a:pt x="1" y="8159"/>
                  </a:cubicBezTo>
                  <a:lnTo>
                    <a:pt x="1" y="8159"/>
                  </a:lnTo>
                  <a:cubicBezTo>
                    <a:pt x="13" y="8580"/>
                    <a:pt x="362" y="8918"/>
                    <a:pt x="784" y="8918"/>
                  </a:cubicBezTo>
                  <a:lnTo>
                    <a:pt x="2097" y="8918"/>
                  </a:lnTo>
                  <a:cubicBezTo>
                    <a:pt x="2531" y="8918"/>
                    <a:pt x="2893" y="8569"/>
                    <a:pt x="2893" y="8135"/>
                  </a:cubicBezTo>
                  <a:lnTo>
                    <a:pt x="2893" y="784"/>
                  </a:lnTo>
                  <a:cubicBezTo>
                    <a:pt x="2893" y="362"/>
                    <a:pt x="2555" y="25"/>
                    <a:pt x="21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49"/>
            <p:cNvSpPr/>
            <p:nvPr/>
          </p:nvSpPr>
          <p:spPr>
            <a:xfrm>
              <a:off x="7692234" y="164527"/>
              <a:ext cx="85654" cy="1339424"/>
            </a:xfrm>
            <a:custGeom>
              <a:avLst/>
              <a:gdLst/>
              <a:ahLst/>
              <a:cxnLst/>
              <a:rect l="l" t="t" r="r" b="b"/>
              <a:pathLst>
                <a:path w="447" h="6990" extrusionOk="0">
                  <a:moveTo>
                    <a:pt x="230" y="1"/>
                  </a:moveTo>
                  <a:cubicBezTo>
                    <a:pt x="110" y="1"/>
                    <a:pt x="1" y="145"/>
                    <a:pt x="1" y="314"/>
                  </a:cubicBezTo>
                  <a:lnTo>
                    <a:pt x="1" y="6676"/>
                  </a:lnTo>
                  <a:cubicBezTo>
                    <a:pt x="1" y="6845"/>
                    <a:pt x="110" y="6990"/>
                    <a:pt x="230" y="6990"/>
                  </a:cubicBezTo>
                  <a:cubicBezTo>
                    <a:pt x="351" y="6990"/>
                    <a:pt x="447" y="6845"/>
                    <a:pt x="447" y="6676"/>
                  </a:cubicBezTo>
                  <a:lnTo>
                    <a:pt x="447" y="314"/>
                  </a:lnTo>
                  <a:cubicBezTo>
                    <a:pt x="447" y="145"/>
                    <a:pt x="351" y="1"/>
                    <a:pt x="230"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6" name="Google Shape;646;p49"/>
            <p:cNvSpPr/>
            <p:nvPr/>
          </p:nvSpPr>
          <p:spPr>
            <a:xfrm>
              <a:off x="3180347" y="185413"/>
              <a:ext cx="87762" cy="1339424"/>
            </a:xfrm>
            <a:custGeom>
              <a:avLst/>
              <a:gdLst/>
              <a:ahLst/>
              <a:cxnLst/>
              <a:rect l="l" t="t" r="r" b="b"/>
              <a:pathLst>
                <a:path w="458" h="6990" extrusionOk="0">
                  <a:moveTo>
                    <a:pt x="229" y="0"/>
                  </a:moveTo>
                  <a:cubicBezTo>
                    <a:pt x="96" y="0"/>
                    <a:pt x="0" y="133"/>
                    <a:pt x="0" y="314"/>
                  </a:cubicBezTo>
                  <a:lnTo>
                    <a:pt x="0" y="6676"/>
                  </a:lnTo>
                  <a:cubicBezTo>
                    <a:pt x="0" y="6845"/>
                    <a:pt x="96" y="6990"/>
                    <a:pt x="229" y="6990"/>
                  </a:cubicBezTo>
                  <a:cubicBezTo>
                    <a:pt x="350" y="6990"/>
                    <a:pt x="458" y="6845"/>
                    <a:pt x="458" y="6676"/>
                  </a:cubicBezTo>
                  <a:lnTo>
                    <a:pt x="458" y="314"/>
                  </a:lnTo>
                  <a:cubicBezTo>
                    <a:pt x="458" y="133"/>
                    <a:pt x="350" y="0"/>
                    <a:pt x="22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7" name="Google Shape;647;p49"/>
            <p:cNvSpPr/>
            <p:nvPr/>
          </p:nvSpPr>
          <p:spPr>
            <a:xfrm>
              <a:off x="4314163" y="760273"/>
              <a:ext cx="90061" cy="330544"/>
            </a:xfrm>
            <a:custGeom>
              <a:avLst/>
              <a:gdLst/>
              <a:ahLst/>
              <a:cxnLst/>
              <a:rect l="l" t="t" r="r" b="b"/>
              <a:pathLst>
                <a:path w="470" h="1725" extrusionOk="0">
                  <a:moveTo>
                    <a:pt x="0" y="1"/>
                  </a:moveTo>
                  <a:lnTo>
                    <a:pt x="0" y="1724"/>
                  </a:lnTo>
                  <a:lnTo>
                    <a:pt x="470" y="1724"/>
                  </a:lnTo>
                  <a:lnTo>
                    <a:pt x="470" y="1"/>
                  </a:lnTo>
                  <a:close/>
                </a:path>
              </a:pathLst>
            </a:custGeom>
            <a:solidFill>
              <a:srgbClr val="3839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49"/>
            <p:cNvSpPr/>
            <p:nvPr/>
          </p:nvSpPr>
          <p:spPr>
            <a:xfrm>
              <a:off x="8158637" y="760273"/>
              <a:ext cx="67259" cy="330544"/>
            </a:xfrm>
            <a:custGeom>
              <a:avLst/>
              <a:gdLst/>
              <a:ahLst/>
              <a:cxnLst/>
              <a:rect l="l" t="t" r="r" b="b"/>
              <a:pathLst>
                <a:path w="351" h="1725" extrusionOk="0">
                  <a:moveTo>
                    <a:pt x="1" y="1"/>
                  </a:moveTo>
                  <a:lnTo>
                    <a:pt x="1" y="1724"/>
                  </a:lnTo>
                  <a:lnTo>
                    <a:pt x="351" y="1724"/>
                  </a:lnTo>
                  <a:lnTo>
                    <a:pt x="351" y="1"/>
                  </a:lnTo>
                  <a:close/>
                </a:path>
              </a:pathLst>
            </a:custGeom>
            <a:solidFill>
              <a:srgbClr val="3839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49"/>
            <p:cNvSpPr/>
            <p:nvPr/>
          </p:nvSpPr>
          <p:spPr>
            <a:xfrm>
              <a:off x="4461902" y="801855"/>
              <a:ext cx="2256134" cy="71857"/>
            </a:xfrm>
            <a:custGeom>
              <a:avLst/>
              <a:gdLst/>
              <a:ahLst/>
              <a:cxnLst/>
              <a:rect l="l" t="t" r="r" b="b"/>
              <a:pathLst>
                <a:path w="11774" h="375" extrusionOk="0">
                  <a:moveTo>
                    <a:pt x="181" y="0"/>
                  </a:moveTo>
                  <a:cubicBezTo>
                    <a:pt x="84" y="0"/>
                    <a:pt x="1" y="85"/>
                    <a:pt x="1" y="182"/>
                  </a:cubicBezTo>
                  <a:lnTo>
                    <a:pt x="1" y="193"/>
                  </a:lnTo>
                  <a:cubicBezTo>
                    <a:pt x="1" y="290"/>
                    <a:pt x="84" y="375"/>
                    <a:pt x="181" y="375"/>
                  </a:cubicBezTo>
                  <a:lnTo>
                    <a:pt x="11593" y="375"/>
                  </a:lnTo>
                  <a:cubicBezTo>
                    <a:pt x="11701" y="375"/>
                    <a:pt x="11773" y="290"/>
                    <a:pt x="11773" y="193"/>
                  </a:cubicBezTo>
                  <a:lnTo>
                    <a:pt x="11773" y="182"/>
                  </a:lnTo>
                  <a:cubicBezTo>
                    <a:pt x="11773" y="85"/>
                    <a:pt x="11701" y="0"/>
                    <a:pt x="1159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0" name="Google Shape;650;p49"/>
          <p:cNvGrpSpPr/>
          <p:nvPr/>
        </p:nvGrpSpPr>
        <p:grpSpPr>
          <a:xfrm rot="-1800379">
            <a:off x="1139210" y="908591"/>
            <a:ext cx="906349" cy="472442"/>
            <a:chOff x="3977350" y="4171200"/>
            <a:chExt cx="1650623" cy="860400"/>
          </a:xfrm>
        </p:grpSpPr>
        <p:sp>
          <p:nvSpPr>
            <p:cNvPr id="651" name="Google Shape;651;p49"/>
            <p:cNvSpPr/>
            <p:nvPr/>
          </p:nvSpPr>
          <p:spPr>
            <a:xfrm>
              <a:off x="4132968" y="4425092"/>
              <a:ext cx="1259328" cy="339573"/>
            </a:xfrm>
            <a:custGeom>
              <a:avLst/>
              <a:gdLst/>
              <a:ahLst/>
              <a:cxnLst/>
              <a:rect l="l" t="t" r="r" b="b"/>
              <a:pathLst>
                <a:path w="5600" h="1510" extrusionOk="0">
                  <a:moveTo>
                    <a:pt x="0" y="1"/>
                  </a:moveTo>
                  <a:lnTo>
                    <a:pt x="0" y="1510"/>
                  </a:lnTo>
                  <a:lnTo>
                    <a:pt x="5600" y="1510"/>
                  </a:lnTo>
                  <a:lnTo>
                    <a:pt x="56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49"/>
            <p:cNvSpPr/>
            <p:nvPr/>
          </p:nvSpPr>
          <p:spPr>
            <a:xfrm>
              <a:off x="4132968" y="4425092"/>
              <a:ext cx="401636" cy="339573"/>
            </a:xfrm>
            <a:custGeom>
              <a:avLst/>
              <a:gdLst/>
              <a:ahLst/>
              <a:cxnLst/>
              <a:rect l="l" t="t" r="r" b="b"/>
              <a:pathLst>
                <a:path w="1786" h="1510" extrusionOk="0">
                  <a:moveTo>
                    <a:pt x="0" y="1"/>
                  </a:moveTo>
                  <a:lnTo>
                    <a:pt x="0" y="1510"/>
                  </a:lnTo>
                  <a:lnTo>
                    <a:pt x="1739" y="1510"/>
                  </a:lnTo>
                  <a:lnTo>
                    <a:pt x="178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49"/>
            <p:cNvSpPr/>
            <p:nvPr/>
          </p:nvSpPr>
          <p:spPr>
            <a:xfrm>
              <a:off x="5052505" y="4425092"/>
              <a:ext cx="339794" cy="339573"/>
            </a:xfrm>
            <a:custGeom>
              <a:avLst/>
              <a:gdLst/>
              <a:ahLst/>
              <a:cxnLst/>
              <a:rect l="l" t="t" r="r" b="b"/>
              <a:pathLst>
                <a:path w="1511" h="1510" extrusionOk="0">
                  <a:moveTo>
                    <a:pt x="82" y="1"/>
                  </a:moveTo>
                  <a:lnTo>
                    <a:pt x="1" y="1510"/>
                  </a:lnTo>
                  <a:lnTo>
                    <a:pt x="1511" y="1510"/>
                  </a:lnTo>
                  <a:lnTo>
                    <a:pt x="151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49"/>
            <p:cNvSpPr/>
            <p:nvPr/>
          </p:nvSpPr>
          <p:spPr>
            <a:xfrm>
              <a:off x="3977350" y="4189191"/>
              <a:ext cx="471798" cy="842410"/>
            </a:xfrm>
            <a:custGeom>
              <a:avLst/>
              <a:gdLst/>
              <a:ahLst/>
              <a:cxnLst/>
              <a:rect l="l" t="t" r="r" b="b"/>
              <a:pathLst>
                <a:path w="2098" h="3746" extrusionOk="0">
                  <a:moveTo>
                    <a:pt x="369" y="1"/>
                  </a:moveTo>
                  <a:cubicBezTo>
                    <a:pt x="162" y="1"/>
                    <a:pt x="1" y="162"/>
                    <a:pt x="1" y="369"/>
                  </a:cubicBezTo>
                  <a:lnTo>
                    <a:pt x="1" y="3377"/>
                  </a:lnTo>
                  <a:cubicBezTo>
                    <a:pt x="1" y="3584"/>
                    <a:pt x="162" y="3746"/>
                    <a:pt x="369" y="3746"/>
                  </a:cubicBezTo>
                  <a:lnTo>
                    <a:pt x="1729" y="3746"/>
                  </a:lnTo>
                  <a:cubicBezTo>
                    <a:pt x="1936" y="3746"/>
                    <a:pt x="2098" y="3584"/>
                    <a:pt x="2098" y="3377"/>
                  </a:cubicBezTo>
                  <a:lnTo>
                    <a:pt x="2098" y="369"/>
                  </a:lnTo>
                  <a:cubicBezTo>
                    <a:pt x="2098" y="162"/>
                    <a:pt x="1936" y="1"/>
                    <a:pt x="172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49"/>
            <p:cNvSpPr/>
            <p:nvPr/>
          </p:nvSpPr>
          <p:spPr>
            <a:xfrm>
              <a:off x="5158874" y="4171200"/>
              <a:ext cx="469100" cy="839711"/>
            </a:xfrm>
            <a:custGeom>
              <a:avLst/>
              <a:gdLst/>
              <a:ahLst/>
              <a:cxnLst/>
              <a:rect l="l" t="t" r="r" b="b"/>
              <a:pathLst>
                <a:path w="2086" h="3734" extrusionOk="0">
                  <a:moveTo>
                    <a:pt x="358" y="0"/>
                  </a:moveTo>
                  <a:cubicBezTo>
                    <a:pt x="162" y="0"/>
                    <a:pt x="1" y="162"/>
                    <a:pt x="1" y="357"/>
                  </a:cubicBezTo>
                  <a:lnTo>
                    <a:pt x="1" y="3376"/>
                  </a:lnTo>
                  <a:cubicBezTo>
                    <a:pt x="1" y="3572"/>
                    <a:pt x="162" y="3734"/>
                    <a:pt x="358" y="3734"/>
                  </a:cubicBezTo>
                  <a:lnTo>
                    <a:pt x="1729" y="3734"/>
                  </a:lnTo>
                  <a:cubicBezTo>
                    <a:pt x="1925" y="3734"/>
                    <a:pt x="2086" y="3572"/>
                    <a:pt x="2086" y="3376"/>
                  </a:cubicBezTo>
                  <a:lnTo>
                    <a:pt x="2086" y="357"/>
                  </a:lnTo>
                  <a:cubicBezTo>
                    <a:pt x="2086" y="162"/>
                    <a:pt x="1925" y="0"/>
                    <a:pt x="172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6" name="Google Shape;656;p49"/>
          <p:cNvGrpSpPr/>
          <p:nvPr/>
        </p:nvGrpSpPr>
        <p:grpSpPr>
          <a:xfrm>
            <a:off x="2216905" y="539488"/>
            <a:ext cx="685339" cy="357238"/>
            <a:chOff x="3977350" y="4171200"/>
            <a:chExt cx="1650623" cy="860400"/>
          </a:xfrm>
        </p:grpSpPr>
        <p:sp>
          <p:nvSpPr>
            <p:cNvPr id="657" name="Google Shape;657;p49"/>
            <p:cNvSpPr/>
            <p:nvPr/>
          </p:nvSpPr>
          <p:spPr>
            <a:xfrm>
              <a:off x="4132968" y="4425092"/>
              <a:ext cx="1259328" cy="339573"/>
            </a:xfrm>
            <a:custGeom>
              <a:avLst/>
              <a:gdLst/>
              <a:ahLst/>
              <a:cxnLst/>
              <a:rect l="l" t="t" r="r" b="b"/>
              <a:pathLst>
                <a:path w="5600" h="1510" extrusionOk="0">
                  <a:moveTo>
                    <a:pt x="0" y="1"/>
                  </a:moveTo>
                  <a:lnTo>
                    <a:pt x="0" y="1510"/>
                  </a:lnTo>
                  <a:lnTo>
                    <a:pt x="5600" y="1510"/>
                  </a:lnTo>
                  <a:lnTo>
                    <a:pt x="560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49"/>
            <p:cNvSpPr/>
            <p:nvPr/>
          </p:nvSpPr>
          <p:spPr>
            <a:xfrm>
              <a:off x="4132968" y="4425092"/>
              <a:ext cx="401636" cy="339573"/>
            </a:xfrm>
            <a:custGeom>
              <a:avLst/>
              <a:gdLst/>
              <a:ahLst/>
              <a:cxnLst/>
              <a:rect l="l" t="t" r="r" b="b"/>
              <a:pathLst>
                <a:path w="1786" h="1510" extrusionOk="0">
                  <a:moveTo>
                    <a:pt x="0" y="1"/>
                  </a:moveTo>
                  <a:lnTo>
                    <a:pt x="0" y="1510"/>
                  </a:lnTo>
                  <a:lnTo>
                    <a:pt x="1739" y="1510"/>
                  </a:lnTo>
                  <a:lnTo>
                    <a:pt x="1786"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49"/>
            <p:cNvSpPr/>
            <p:nvPr/>
          </p:nvSpPr>
          <p:spPr>
            <a:xfrm>
              <a:off x="5052505" y="4425092"/>
              <a:ext cx="339794" cy="339573"/>
            </a:xfrm>
            <a:custGeom>
              <a:avLst/>
              <a:gdLst/>
              <a:ahLst/>
              <a:cxnLst/>
              <a:rect l="l" t="t" r="r" b="b"/>
              <a:pathLst>
                <a:path w="1511" h="1510" extrusionOk="0">
                  <a:moveTo>
                    <a:pt x="82" y="1"/>
                  </a:moveTo>
                  <a:lnTo>
                    <a:pt x="1" y="1510"/>
                  </a:lnTo>
                  <a:lnTo>
                    <a:pt x="1511" y="1510"/>
                  </a:lnTo>
                  <a:lnTo>
                    <a:pt x="151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49"/>
            <p:cNvSpPr/>
            <p:nvPr/>
          </p:nvSpPr>
          <p:spPr>
            <a:xfrm>
              <a:off x="3977350" y="4189191"/>
              <a:ext cx="471798" cy="842410"/>
            </a:xfrm>
            <a:custGeom>
              <a:avLst/>
              <a:gdLst/>
              <a:ahLst/>
              <a:cxnLst/>
              <a:rect l="l" t="t" r="r" b="b"/>
              <a:pathLst>
                <a:path w="2098" h="3746" extrusionOk="0">
                  <a:moveTo>
                    <a:pt x="369" y="1"/>
                  </a:moveTo>
                  <a:cubicBezTo>
                    <a:pt x="162" y="1"/>
                    <a:pt x="1" y="162"/>
                    <a:pt x="1" y="369"/>
                  </a:cubicBezTo>
                  <a:lnTo>
                    <a:pt x="1" y="3377"/>
                  </a:lnTo>
                  <a:cubicBezTo>
                    <a:pt x="1" y="3584"/>
                    <a:pt x="162" y="3746"/>
                    <a:pt x="369" y="3746"/>
                  </a:cubicBezTo>
                  <a:lnTo>
                    <a:pt x="1729" y="3746"/>
                  </a:lnTo>
                  <a:cubicBezTo>
                    <a:pt x="1936" y="3746"/>
                    <a:pt x="2098" y="3584"/>
                    <a:pt x="2098" y="3377"/>
                  </a:cubicBezTo>
                  <a:lnTo>
                    <a:pt x="2098" y="369"/>
                  </a:lnTo>
                  <a:cubicBezTo>
                    <a:pt x="2098" y="162"/>
                    <a:pt x="1936" y="1"/>
                    <a:pt x="172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49"/>
            <p:cNvSpPr/>
            <p:nvPr/>
          </p:nvSpPr>
          <p:spPr>
            <a:xfrm>
              <a:off x="5158874" y="4171200"/>
              <a:ext cx="469100" cy="839711"/>
            </a:xfrm>
            <a:custGeom>
              <a:avLst/>
              <a:gdLst/>
              <a:ahLst/>
              <a:cxnLst/>
              <a:rect l="l" t="t" r="r" b="b"/>
              <a:pathLst>
                <a:path w="2086" h="3734" extrusionOk="0">
                  <a:moveTo>
                    <a:pt x="358" y="0"/>
                  </a:moveTo>
                  <a:cubicBezTo>
                    <a:pt x="162" y="0"/>
                    <a:pt x="1" y="162"/>
                    <a:pt x="1" y="357"/>
                  </a:cubicBezTo>
                  <a:lnTo>
                    <a:pt x="1" y="3376"/>
                  </a:lnTo>
                  <a:cubicBezTo>
                    <a:pt x="1" y="3572"/>
                    <a:pt x="162" y="3734"/>
                    <a:pt x="358" y="3734"/>
                  </a:cubicBezTo>
                  <a:lnTo>
                    <a:pt x="1729" y="3734"/>
                  </a:lnTo>
                  <a:cubicBezTo>
                    <a:pt x="1925" y="3734"/>
                    <a:pt x="2086" y="3572"/>
                    <a:pt x="2086" y="3376"/>
                  </a:cubicBezTo>
                  <a:lnTo>
                    <a:pt x="2086" y="357"/>
                  </a:lnTo>
                  <a:cubicBezTo>
                    <a:pt x="2086" y="162"/>
                    <a:pt x="1925" y="0"/>
                    <a:pt x="172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438" name="Google Shape;3438;p81"/>
          <p:cNvGrpSpPr/>
          <p:nvPr/>
        </p:nvGrpSpPr>
        <p:grpSpPr>
          <a:xfrm>
            <a:off x="472440" y="3588385"/>
            <a:ext cx="1788795" cy="1362710"/>
            <a:chOff x="3322450" y="1310875"/>
            <a:chExt cx="1552150" cy="1209025"/>
          </a:xfrm>
        </p:grpSpPr>
        <p:sp>
          <p:nvSpPr>
            <p:cNvPr id="3439" name="Google Shape;3439;p81"/>
            <p:cNvSpPr/>
            <p:nvPr>
              <p:custDataLst>
                <p:tags r:id="rId1"/>
              </p:custDataLst>
            </p:nvPr>
          </p:nvSpPr>
          <p:spPr>
            <a:xfrm>
              <a:off x="3776025" y="1894850"/>
              <a:ext cx="308850" cy="275850"/>
            </a:xfrm>
            <a:custGeom>
              <a:avLst/>
              <a:gdLst/>
              <a:ahLst/>
              <a:cxnLst/>
              <a:rect l="l" t="t" r="r" b="b"/>
              <a:pathLst>
                <a:path w="12354" h="11034" extrusionOk="0">
                  <a:moveTo>
                    <a:pt x="10224" y="0"/>
                  </a:moveTo>
                  <a:lnTo>
                    <a:pt x="7778" y="3943"/>
                  </a:lnTo>
                  <a:cubicBezTo>
                    <a:pt x="7778" y="3943"/>
                    <a:pt x="6674" y="4423"/>
                    <a:pt x="5681" y="4729"/>
                  </a:cubicBezTo>
                  <a:cubicBezTo>
                    <a:pt x="4676" y="5025"/>
                    <a:pt x="2130" y="7176"/>
                    <a:pt x="1562" y="7471"/>
                  </a:cubicBezTo>
                  <a:cubicBezTo>
                    <a:pt x="984" y="7766"/>
                    <a:pt x="503" y="7591"/>
                    <a:pt x="251" y="7744"/>
                  </a:cubicBezTo>
                  <a:cubicBezTo>
                    <a:pt x="1" y="7897"/>
                    <a:pt x="273" y="10649"/>
                    <a:pt x="754" y="10999"/>
                  </a:cubicBezTo>
                  <a:cubicBezTo>
                    <a:pt x="786" y="11023"/>
                    <a:pt x="816" y="11034"/>
                    <a:pt x="844" y="11034"/>
                  </a:cubicBezTo>
                  <a:cubicBezTo>
                    <a:pt x="1227" y="11034"/>
                    <a:pt x="1266" y="8950"/>
                    <a:pt x="1846" y="8552"/>
                  </a:cubicBezTo>
                  <a:cubicBezTo>
                    <a:pt x="2469" y="8127"/>
                    <a:pt x="8728" y="6542"/>
                    <a:pt x="9329" y="5974"/>
                  </a:cubicBezTo>
                  <a:cubicBezTo>
                    <a:pt x="9919" y="5418"/>
                    <a:pt x="12354" y="2032"/>
                    <a:pt x="12354" y="2032"/>
                  </a:cubicBezTo>
                  <a:lnTo>
                    <a:pt x="10224" y="0"/>
                  </a:ln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0" name="Google Shape;3440;p81"/>
            <p:cNvSpPr/>
            <p:nvPr>
              <p:custDataLst>
                <p:tags r:id="rId2"/>
              </p:custDataLst>
            </p:nvPr>
          </p:nvSpPr>
          <p:spPr>
            <a:xfrm>
              <a:off x="3782300" y="1952450"/>
              <a:ext cx="213575" cy="136550"/>
            </a:xfrm>
            <a:custGeom>
              <a:avLst/>
              <a:gdLst/>
              <a:ahLst/>
              <a:cxnLst/>
              <a:rect l="l" t="t" r="r" b="b"/>
              <a:pathLst>
                <a:path w="8543" h="5462" extrusionOk="0">
                  <a:moveTo>
                    <a:pt x="0" y="5440"/>
                  </a:moveTo>
                  <a:lnTo>
                    <a:pt x="0" y="5440"/>
                  </a:lnTo>
                  <a:lnTo>
                    <a:pt x="0" y="5440"/>
                  </a:lnTo>
                  <a:close/>
                  <a:moveTo>
                    <a:pt x="8542" y="0"/>
                  </a:moveTo>
                  <a:lnTo>
                    <a:pt x="7527" y="1639"/>
                  </a:lnTo>
                  <a:cubicBezTo>
                    <a:pt x="7527" y="1639"/>
                    <a:pt x="6423" y="2119"/>
                    <a:pt x="5430" y="2425"/>
                  </a:cubicBezTo>
                  <a:cubicBezTo>
                    <a:pt x="4425" y="2721"/>
                    <a:pt x="1879" y="4872"/>
                    <a:pt x="1311" y="5167"/>
                  </a:cubicBezTo>
                  <a:cubicBezTo>
                    <a:pt x="733" y="5462"/>
                    <a:pt x="252" y="5287"/>
                    <a:pt x="0" y="5440"/>
                  </a:cubicBezTo>
                  <a:lnTo>
                    <a:pt x="0" y="5440"/>
                  </a:lnTo>
                  <a:lnTo>
                    <a:pt x="0" y="5440"/>
                  </a:lnTo>
                  <a:cubicBezTo>
                    <a:pt x="252" y="5287"/>
                    <a:pt x="733" y="5462"/>
                    <a:pt x="1311" y="5167"/>
                  </a:cubicBezTo>
                  <a:cubicBezTo>
                    <a:pt x="1879" y="4872"/>
                    <a:pt x="4425" y="2721"/>
                    <a:pt x="5430" y="2425"/>
                  </a:cubicBezTo>
                  <a:cubicBezTo>
                    <a:pt x="6423" y="2119"/>
                    <a:pt x="7527" y="1639"/>
                    <a:pt x="7527" y="1639"/>
                  </a:cubicBezTo>
                  <a:lnTo>
                    <a:pt x="8542"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1" name="Google Shape;3441;p81"/>
            <p:cNvSpPr/>
            <p:nvPr>
              <p:custDataLst>
                <p:tags r:id="rId3"/>
              </p:custDataLst>
            </p:nvPr>
          </p:nvSpPr>
          <p:spPr>
            <a:xfrm>
              <a:off x="3779850" y="1952450"/>
              <a:ext cx="253700" cy="149675"/>
            </a:xfrm>
            <a:custGeom>
              <a:avLst/>
              <a:gdLst/>
              <a:ahLst/>
              <a:cxnLst/>
              <a:rect l="l" t="t" r="r" b="b"/>
              <a:pathLst>
                <a:path w="10148" h="5987" extrusionOk="0">
                  <a:moveTo>
                    <a:pt x="8640" y="0"/>
                  </a:moveTo>
                  <a:lnTo>
                    <a:pt x="7625" y="1639"/>
                  </a:lnTo>
                  <a:cubicBezTo>
                    <a:pt x="7625" y="1639"/>
                    <a:pt x="6521" y="2119"/>
                    <a:pt x="5528" y="2425"/>
                  </a:cubicBezTo>
                  <a:cubicBezTo>
                    <a:pt x="4523" y="2721"/>
                    <a:pt x="1977" y="4872"/>
                    <a:pt x="1409" y="5167"/>
                  </a:cubicBezTo>
                  <a:cubicBezTo>
                    <a:pt x="831" y="5462"/>
                    <a:pt x="350" y="5287"/>
                    <a:pt x="98" y="5440"/>
                  </a:cubicBezTo>
                  <a:cubicBezTo>
                    <a:pt x="33" y="5484"/>
                    <a:pt x="11" y="5692"/>
                    <a:pt x="1" y="5986"/>
                  </a:cubicBezTo>
                  <a:cubicBezTo>
                    <a:pt x="2043" y="5309"/>
                    <a:pt x="6456" y="3539"/>
                    <a:pt x="7701" y="3015"/>
                  </a:cubicBezTo>
                  <a:cubicBezTo>
                    <a:pt x="8608" y="2622"/>
                    <a:pt x="9525" y="1475"/>
                    <a:pt x="10147" y="546"/>
                  </a:cubicBezTo>
                  <a:cubicBezTo>
                    <a:pt x="9514" y="328"/>
                    <a:pt x="8914" y="110"/>
                    <a:pt x="8640"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2" name="Google Shape;3442;p81"/>
            <p:cNvSpPr/>
            <p:nvPr>
              <p:custDataLst>
                <p:tags r:id="rId4"/>
              </p:custDataLst>
            </p:nvPr>
          </p:nvSpPr>
          <p:spPr>
            <a:xfrm>
              <a:off x="3954625" y="1973975"/>
              <a:ext cx="83575" cy="85475"/>
            </a:xfrm>
            <a:custGeom>
              <a:avLst/>
              <a:gdLst/>
              <a:ahLst/>
              <a:cxnLst/>
              <a:rect l="l" t="t" r="r" b="b"/>
              <a:pathLst>
                <a:path w="3343" h="3419" extrusionOk="0">
                  <a:moveTo>
                    <a:pt x="1063" y="1"/>
                  </a:moveTo>
                  <a:cubicBezTo>
                    <a:pt x="927" y="1"/>
                    <a:pt x="913" y="144"/>
                    <a:pt x="841" y="297"/>
                  </a:cubicBezTo>
                  <a:cubicBezTo>
                    <a:pt x="765" y="461"/>
                    <a:pt x="634" y="571"/>
                    <a:pt x="503" y="745"/>
                  </a:cubicBezTo>
                  <a:cubicBezTo>
                    <a:pt x="360" y="920"/>
                    <a:pt x="98" y="909"/>
                    <a:pt x="54" y="964"/>
                  </a:cubicBezTo>
                  <a:cubicBezTo>
                    <a:pt x="0" y="1018"/>
                    <a:pt x="54" y="1040"/>
                    <a:pt x="164" y="1324"/>
                  </a:cubicBezTo>
                  <a:cubicBezTo>
                    <a:pt x="273" y="1608"/>
                    <a:pt x="775" y="3399"/>
                    <a:pt x="775" y="3399"/>
                  </a:cubicBezTo>
                  <a:cubicBezTo>
                    <a:pt x="775" y="3399"/>
                    <a:pt x="863" y="3419"/>
                    <a:pt x="1005" y="3419"/>
                  </a:cubicBezTo>
                  <a:cubicBezTo>
                    <a:pt x="1145" y="3419"/>
                    <a:pt x="1339" y="3399"/>
                    <a:pt x="1551" y="3323"/>
                  </a:cubicBezTo>
                  <a:cubicBezTo>
                    <a:pt x="1966" y="3181"/>
                    <a:pt x="2741" y="2712"/>
                    <a:pt x="3025" y="2285"/>
                  </a:cubicBezTo>
                  <a:cubicBezTo>
                    <a:pt x="3309" y="1860"/>
                    <a:pt x="3343" y="1521"/>
                    <a:pt x="3309" y="1423"/>
                  </a:cubicBezTo>
                  <a:cubicBezTo>
                    <a:pt x="3277" y="1335"/>
                    <a:pt x="1092" y="3"/>
                    <a:pt x="1092" y="3"/>
                  </a:cubicBezTo>
                  <a:cubicBezTo>
                    <a:pt x="1082" y="1"/>
                    <a:pt x="1072" y="1"/>
                    <a:pt x="10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3" name="Google Shape;3443;p81"/>
            <p:cNvSpPr/>
            <p:nvPr>
              <p:custDataLst>
                <p:tags r:id="rId5"/>
              </p:custDataLst>
            </p:nvPr>
          </p:nvSpPr>
          <p:spPr>
            <a:xfrm>
              <a:off x="3793225" y="2041400"/>
              <a:ext cx="96975" cy="81200"/>
            </a:xfrm>
            <a:custGeom>
              <a:avLst/>
              <a:gdLst/>
              <a:ahLst/>
              <a:cxnLst/>
              <a:rect l="l" t="t" r="r" b="b"/>
              <a:pathLst>
                <a:path w="3879" h="3248" extrusionOk="0">
                  <a:moveTo>
                    <a:pt x="3060" y="1"/>
                  </a:moveTo>
                  <a:cubicBezTo>
                    <a:pt x="2891" y="1"/>
                    <a:pt x="1249" y="1287"/>
                    <a:pt x="907" y="1489"/>
                  </a:cubicBezTo>
                  <a:cubicBezTo>
                    <a:pt x="558" y="1697"/>
                    <a:pt x="645" y="1631"/>
                    <a:pt x="415" y="1718"/>
                  </a:cubicBezTo>
                  <a:cubicBezTo>
                    <a:pt x="186" y="1816"/>
                    <a:pt x="0" y="2308"/>
                    <a:pt x="131" y="2887"/>
                  </a:cubicBezTo>
                  <a:cubicBezTo>
                    <a:pt x="190" y="3167"/>
                    <a:pt x="355" y="3248"/>
                    <a:pt x="512" y="3248"/>
                  </a:cubicBezTo>
                  <a:cubicBezTo>
                    <a:pt x="679" y="3248"/>
                    <a:pt x="836" y="3156"/>
                    <a:pt x="842" y="3117"/>
                  </a:cubicBezTo>
                  <a:cubicBezTo>
                    <a:pt x="842" y="3040"/>
                    <a:pt x="1170" y="2767"/>
                    <a:pt x="1617" y="2570"/>
                  </a:cubicBezTo>
                  <a:cubicBezTo>
                    <a:pt x="2054" y="2384"/>
                    <a:pt x="3386" y="2112"/>
                    <a:pt x="3638" y="1981"/>
                  </a:cubicBezTo>
                  <a:cubicBezTo>
                    <a:pt x="3878" y="1860"/>
                    <a:pt x="3769" y="1795"/>
                    <a:pt x="3769" y="1795"/>
                  </a:cubicBezTo>
                  <a:lnTo>
                    <a:pt x="3769" y="1795"/>
                  </a:lnTo>
                  <a:lnTo>
                    <a:pt x="3573" y="1850"/>
                  </a:lnTo>
                  <a:cubicBezTo>
                    <a:pt x="3573" y="1850"/>
                    <a:pt x="3255" y="1391"/>
                    <a:pt x="3102" y="746"/>
                  </a:cubicBezTo>
                  <a:cubicBezTo>
                    <a:pt x="2950" y="112"/>
                    <a:pt x="3070" y="3"/>
                    <a:pt x="3070" y="3"/>
                  </a:cubicBezTo>
                  <a:cubicBezTo>
                    <a:pt x="3068" y="2"/>
                    <a:pt x="3064" y="1"/>
                    <a:pt x="306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4" name="Google Shape;3444;p81"/>
            <p:cNvSpPr/>
            <p:nvPr>
              <p:custDataLst>
                <p:tags r:id="rId6"/>
              </p:custDataLst>
            </p:nvPr>
          </p:nvSpPr>
          <p:spPr>
            <a:xfrm>
              <a:off x="3771375" y="2081075"/>
              <a:ext cx="45650" cy="100875"/>
            </a:xfrm>
            <a:custGeom>
              <a:avLst/>
              <a:gdLst/>
              <a:ahLst/>
              <a:cxnLst/>
              <a:rect l="l" t="t" r="r" b="b"/>
              <a:pathLst>
                <a:path w="1826" h="4035" extrusionOk="0">
                  <a:moveTo>
                    <a:pt x="1432" y="0"/>
                  </a:moveTo>
                  <a:cubicBezTo>
                    <a:pt x="1432" y="0"/>
                    <a:pt x="350" y="22"/>
                    <a:pt x="175" y="208"/>
                  </a:cubicBezTo>
                  <a:cubicBezTo>
                    <a:pt x="1" y="404"/>
                    <a:pt x="143" y="1792"/>
                    <a:pt x="263" y="2698"/>
                  </a:cubicBezTo>
                  <a:cubicBezTo>
                    <a:pt x="373" y="3525"/>
                    <a:pt x="782" y="4034"/>
                    <a:pt x="1102" y="4034"/>
                  </a:cubicBezTo>
                  <a:cubicBezTo>
                    <a:pt x="1133" y="4034"/>
                    <a:pt x="1163" y="4030"/>
                    <a:pt x="1192" y="4020"/>
                  </a:cubicBezTo>
                  <a:cubicBezTo>
                    <a:pt x="1519" y="3911"/>
                    <a:pt x="1825" y="1540"/>
                    <a:pt x="1716" y="1530"/>
                  </a:cubicBezTo>
                  <a:cubicBezTo>
                    <a:pt x="1213" y="1453"/>
                    <a:pt x="918" y="688"/>
                    <a:pt x="1323" y="339"/>
                  </a:cubicBezTo>
                  <a:cubicBezTo>
                    <a:pt x="1628" y="76"/>
                    <a:pt x="1432" y="0"/>
                    <a:pt x="143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5" name="Google Shape;3445;p81"/>
            <p:cNvSpPr/>
            <p:nvPr>
              <p:custDataLst>
                <p:tags r:id="rId7"/>
              </p:custDataLst>
            </p:nvPr>
          </p:nvSpPr>
          <p:spPr>
            <a:xfrm>
              <a:off x="4013900" y="1932250"/>
              <a:ext cx="161925" cy="375775"/>
            </a:xfrm>
            <a:custGeom>
              <a:avLst/>
              <a:gdLst/>
              <a:ahLst/>
              <a:cxnLst/>
              <a:rect l="l" t="t" r="r" b="b"/>
              <a:pathLst>
                <a:path w="6477" h="15031" extrusionOk="0">
                  <a:moveTo>
                    <a:pt x="3647" y="0"/>
                  </a:moveTo>
                  <a:lnTo>
                    <a:pt x="3931" y="4762"/>
                  </a:lnTo>
                  <a:cubicBezTo>
                    <a:pt x="3931" y="4762"/>
                    <a:pt x="3331" y="5866"/>
                    <a:pt x="2708" y="6784"/>
                  </a:cubicBezTo>
                  <a:cubicBezTo>
                    <a:pt x="2086" y="7701"/>
                    <a:pt x="1277" y="11098"/>
                    <a:pt x="993" y="11709"/>
                  </a:cubicBezTo>
                  <a:cubicBezTo>
                    <a:pt x="698" y="12332"/>
                    <a:pt x="217" y="12529"/>
                    <a:pt x="108" y="12813"/>
                  </a:cubicBezTo>
                  <a:cubicBezTo>
                    <a:pt x="0" y="13104"/>
                    <a:pt x="1720" y="15031"/>
                    <a:pt x="2307" y="15031"/>
                  </a:cubicBezTo>
                  <a:cubicBezTo>
                    <a:pt x="2313" y="15031"/>
                    <a:pt x="2320" y="15030"/>
                    <a:pt x="2326" y="15030"/>
                  </a:cubicBezTo>
                  <a:cubicBezTo>
                    <a:pt x="2894" y="14986"/>
                    <a:pt x="1637" y="13217"/>
                    <a:pt x="1900" y="12452"/>
                  </a:cubicBezTo>
                  <a:cubicBezTo>
                    <a:pt x="2151" y="11699"/>
                    <a:pt x="6138" y="6150"/>
                    <a:pt x="6290" y="5309"/>
                  </a:cubicBezTo>
                  <a:cubicBezTo>
                    <a:pt x="6455" y="4457"/>
                    <a:pt x="6477" y="164"/>
                    <a:pt x="6477" y="164"/>
                  </a:cubicBezTo>
                  <a:lnTo>
                    <a:pt x="3647" y="0"/>
                  </a:ln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6" name="Google Shape;3446;p81"/>
            <p:cNvSpPr/>
            <p:nvPr>
              <p:custDataLst>
                <p:tags r:id="rId8"/>
              </p:custDataLst>
            </p:nvPr>
          </p:nvSpPr>
          <p:spPr>
            <a:xfrm>
              <a:off x="4016600" y="1980850"/>
              <a:ext cx="95600" cy="272000"/>
            </a:xfrm>
            <a:custGeom>
              <a:avLst/>
              <a:gdLst/>
              <a:ahLst/>
              <a:cxnLst/>
              <a:rect l="l" t="t" r="r" b="b"/>
              <a:pathLst>
                <a:path w="3824" h="10880" extrusionOk="0">
                  <a:moveTo>
                    <a:pt x="0" y="10879"/>
                  </a:moveTo>
                  <a:lnTo>
                    <a:pt x="0" y="10879"/>
                  </a:lnTo>
                  <a:lnTo>
                    <a:pt x="0" y="10879"/>
                  </a:lnTo>
                  <a:close/>
                  <a:moveTo>
                    <a:pt x="0" y="10879"/>
                  </a:moveTo>
                  <a:lnTo>
                    <a:pt x="0" y="10879"/>
                  </a:lnTo>
                  <a:lnTo>
                    <a:pt x="0" y="10879"/>
                  </a:lnTo>
                  <a:close/>
                  <a:moveTo>
                    <a:pt x="0" y="10869"/>
                  </a:moveTo>
                  <a:lnTo>
                    <a:pt x="0" y="10869"/>
                  </a:lnTo>
                  <a:lnTo>
                    <a:pt x="0" y="10869"/>
                  </a:lnTo>
                  <a:close/>
                  <a:moveTo>
                    <a:pt x="3507" y="3365"/>
                  </a:moveTo>
                  <a:cubicBezTo>
                    <a:pt x="3277" y="3769"/>
                    <a:pt x="2939" y="4337"/>
                    <a:pt x="2600" y="4840"/>
                  </a:cubicBezTo>
                  <a:cubicBezTo>
                    <a:pt x="1978" y="5757"/>
                    <a:pt x="1169" y="9154"/>
                    <a:pt x="885" y="9765"/>
                  </a:cubicBezTo>
                  <a:cubicBezTo>
                    <a:pt x="590" y="10388"/>
                    <a:pt x="109" y="10585"/>
                    <a:pt x="0" y="10869"/>
                  </a:cubicBezTo>
                  <a:lnTo>
                    <a:pt x="0" y="10869"/>
                  </a:lnTo>
                  <a:lnTo>
                    <a:pt x="0" y="10869"/>
                  </a:lnTo>
                  <a:cubicBezTo>
                    <a:pt x="109" y="10585"/>
                    <a:pt x="590" y="10388"/>
                    <a:pt x="885" y="9765"/>
                  </a:cubicBezTo>
                  <a:cubicBezTo>
                    <a:pt x="1169" y="9154"/>
                    <a:pt x="1978" y="5757"/>
                    <a:pt x="2600" y="4840"/>
                  </a:cubicBezTo>
                  <a:cubicBezTo>
                    <a:pt x="2939" y="4337"/>
                    <a:pt x="3277" y="3769"/>
                    <a:pt x="3507" y="3365"/>
                  </a:cubicBezTo>
                  <a:close/>
                  <a:moveTo>
                    <a:pt x="3660" y="0"/>
                  </a:moveTo>
                  <a:lnTo>
                    <a:pt x="3823" y="2818"/>
                  </a:lnTo>
                  <a:lnTo>
                    <a:pt x="3823" y="2818"/>
                  </a:lnTo>
                  <a:lnTo>
                    <a:pt x="3660"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7" name="Google Shape;3447;p81"/>
            <p:cNvSpPr/>
            <p:nvPr>
              <p:custDataLst>
                <p:tags r:id="rId9"/>
              </p:custDataLst>
            </p:nvPr>
          </p:nvSpPr>
          <p:spPr>
            <a:xfrm>
              <a:off x="4015775" y="1978125"/>
              <a:ext cx="130550" cy="295475"/>
            </a:xfrm>
            <a:custGeom>
              <a:avLst/>
              <a:gdLst/>
              <a:ahLst/>
              <a:cxnLst/>
              <a:rect l="l" t="t" r="r" b="b"/>
              <a:pathLst>
                <a:path w="5222" h="11819" extrusionOk="0">
                  <a:moveTo>
                    <a:pt x="5222" y="0"/>
                  </a:moveTo>
                  <a:cubicBezTo>
                    <a:pt x="4730" y="66"/>
                    <a:pt x="4217" y="109"/>
                    <a:pt x="3824" y="109"/>
                  </a:cubicBezTo>
                  <a:lnTo>
                    <a:pt x="3693" y="109"/>
                  </a:lnTo>
                  <a:lnTo>
                    <a:pt x="3856" y="2927"/>
                  </a:lnTo>
                  <a:cubicBezTo>
                    <a:pt x="3856" y="2927"/>
                    <a:pt x="3736" y="3146"/>
                    <a:pt x="3540" y="3474"/>
                  </a:cubicBezTo>
                  <a:cubicBezTo>
                    <a:pt x="3310" y="3878"/>
                    <a:pt x="2972" y="4446"/>
                    <a:pt x="2633" y="4949"/>
                  </a:cubicBezTo>
                  <a:cubicBezTo>
                    <a:pt x="2011" y="5866"/>
                    <a:pt x="1202" y="9263"/>
                    <a:pt x="918" y="9874"/>
                  </a:cubicBezTo>
                  <a:cubicBezTo>
                    <a:pt x="623" y="10497"/>
                    <a:pt x="142" y="10694"/>
                    <a:pt x="33" y="10978"/>
                  </a:cubicBezTo>
                  <a:lnTo>
                    <a:pt x="33" y="10988"/>
                  </a:lnTo>
                  <a:cubicBezTo>
                    <a:pt x="1" y="11098"/>
                    <a:pt x="219" y="11437"/>
                    <a:pt x="536" y="11819"/>
                  </a:cubicBezTo>
                  <a:cubicBezTo>
                    <a:pt x="1344" y="10289"/>
                    <a:pt x="4599" y="4206"/>
                    <a:pt x="4883" y="3561"/>
                  </a:cubicBezTo>
                  <a:cubicBezTo>
                    <a:pt x="5200" y="2818"/>
                    <a:pt x="4883" y="1803"/>
                    <a:pt x="4927" y="830"/>
                  </a:cubicBezTo>
                  <a:cubicBezTo>
                    <a:pt x="4938" y="536"/>
                    <a:pt x="5058" y="252"/>
                    <a:pt x="5222"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8" name="Google Shape;3448;p81"/>
            <p:cNvSpPr/>
            <p:nvPr>
              <p:custDataLst>
                <p:tags r:id="rId10"/>
              </p:custDataLst>
            </p:nvPr>
          </p:nvSpPr>
          <p:spPr>
            <a:xfrm>
              <a:off x="4096875" y="2027450"/>
              <a:ext cx="83050" cy="74700"/>
            </a:xfrm>
            <a:custGeom>
              <a:avLst/>
              <a:gdLst/>
              <a:ahLst/>
              <a:cxnLst/>
              <a:rect l="l" t="t" r="r" b="b"/>
              <a:pathLst>
                <a:path w="3322" h="2988" extrusionOk="0">
                  <a:moveTo>
                    <a:pt x="3112" y="0"/>
                  </a:moveTo>
                  <a:cubicBezTo>
                    <a:pt x="3104" y="0"/>
                    <a:pt x="3103" y="15"/>
                    <a:pt x="3103" y="15"/>
                  </a:cubicBezTo>
                  <a:cubicBezTo>
                    <a:pt x="3103" y="15"/>
                    <a:pt x="2415" y="321"/>
                    <a:pt x="1781" y="365"/>
                  </a:cubicBezTo>
                  <a:cubicBezTo>
                    <a:pt x="1682" y="371"/>
                    <a:pt x="1583" y="374"/>
                    <a:pt x="1488" y="374"/>
                  </a:cubicBezTo>
                  <a:cubicBezTo>
                    <a:pt x="965" y="374"/>
                    <a:pt x="536" y="289"/>
                    <a:pt x="536" y="289"/>
                  </a:cubicBezTo>
                  <a:cubicBezTo>
                    <a:pt x="394" y="310"/>
                    <a:pt x="394" y="747"/>
                    <a:pt x="361" y="911"/>
                  </a:cubicBezTo>
                  <a:cubicBezTo>
                    <a:pt x="328" y="1075"/>
                    <a:pt x="296" y="1217"/>
                    <a:pt x="153" y="1381"/>
                  </a:cubicBezTo>
                  <a:cubicBezTo>
                    <a:pt x="0" y="1556"/>
                    <a:pt x="22" y="1730"/>
                    <a:pt x="34" y="1894"/>
                  </a:cubicBezTo>
                  <a:cubicBezTo>
                    <a:pt x="44" y="2043"/>
                    <a:pt x="2093" y="2987"/>
                    <a:pt x="2315" y="2987"/>
                  </a:cubicBezTo>
                  <a:cubicBezTo>
                    <a:pt x="2320" y="2987"/>
                    <a:pt x="2324" y="2987"/>
                    <a:pt x="2327" y="2986"/>
                  </a:cubicBezTo>
                  <a:cubicBezTo>
                    <a:pt x="2469" y="2932"/>
                    <a:pt x="2983" y="2200"/>
                    <a:pt x="3146" y="1927"/>
                  </a:cubicBezTo>
                  <a:cubicBezTo>
                    <a:pt x="3321" y="1665"/>
                    <a:pt x="3321" y="1446"/>
                    <a:pt x="3299" y="1119"/>
                  </a:cubicBezTo>
                  <a:cubicBezTo>
                    <a:pt x="3277" y="791"/>
                    <a:pt x="3255" y="430"/>
                    <a:pt x="3190" y="179"/>
                  </a:cubicBezTo>
                  <a:cubicBezTo>
                    <a:pt x="3145" y="31"/>
                    <a:pt x="3123" y="0"/>
                    <a:pt x="311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9" name="Google Shape;3449;p81"/>
            <p:cNvSpPr/>
            <p:nvPr>
              <p:custDataLst>
                <p:tags r:id="rId11"/>
              </p:custDataLst>
            </p:nvPr>
          </p:nvSpPr>
          <p:spPr>
            <a:xfrm>
              <a:off x="4029975" y="2162825"/>
              <a:ext cx="72625" cy="99400"/>
            </a:xfrm>
            <a:custGeom>
              <a:avLst/>
              <a:gdLst/>
              <a:ahLst/>
              <a:cxnLst/>
              <a:rect l="l" t="t" r="r" b="b"/>
              <a:pathLst>
                <a:path w="2905" h="3976" extrusionOk="0">
                  <a:moveTo>
                    <a:pt x="1071" y="0"/>
                  </a:moveTo>
                  <a:cubicBezTo>
                    <a:pt x="912" y="0"/>
                    <a:pt x="762" y="665"/>
                    <a:pt x="613" y="1165"/>
                  </a:cubicBezTo>
                  <a:cubicBezTo>
                    <a:pt x="460" y="1711"/>
                    <a:pt x="142" y="2814"/>
                    <a:pt x="142" y="2814"/>
                  </a:cubicBezTo>
                  <a:lnTo>
                    <a:pt x="77" y="2913"/>
                  </a:lnTo>
                  <a:cubicBezTo>
                    <a:pt x="1" y="3011"/>
                    <a:pt x="23" y="3666"/>
                    <a:pt x="481" y="3906"/>
                  </a:cubicBezTo>
                  <a:cubicBezTo>
                    <a:pt x="574" y="3956"/>
                    <a:pt x="661" y="3976"/>
                    <a:pt x="739" y="3976"/>
                  </a:cubicBezTo>
                  <a:cubicBezTo>
                    <a:pt x="1039" y="3976"/>
                    <a:pt x="1224" y="3688"/>
                    <a:pt x="1224" y="3688"/>
                  </a:cubicBezTo>
                  <a:cubicBezTo>
                    <a:pt x="1224" y="3688"/>
                    <a:pt x="1235" y="3437"/>
                    <a:pt x="1257" y="3229"/>
                  </a:cubicBezTo>
                  <a:cubicBezTo>
                    <a:pt x="1278" y="3032"/>
                    <a:pt x="2502" y="1384"/>
                    <a:pt x="2732" y="1044"/>
                  </a:cubicBezTo>
                  <a:cubicBezTo>
                    <a:pt x="2905" y="788"/>
                    <a:pt x="2834" y="757"/>
                    <a:pt x="2790" y="757"/>
                  </a:cubicBezTo>
                  <a:cubicBezTo>
                    <a:pt x="2775" y="757"/>
                    <a:pt x="2764" y="760"/>
                    <a:pt x="2764" y="760"/>
                  </a:cubicBezTo>
                  <a:lnTo>
                    <a:pt x="2644" y="935"/>
                  </a:lnTo>
                  <a:cubicBezTo>
                    <a:pt x="1584" y="870"/>
                    <a:pt x="1115" y="18"/>
                    <a:pt x="1115" y="18"/>
                  </a:cubicBezTo>
                  <a:cubicBezTo>
                    <a:pt x="1100" y="6"/>
                    <a:pt x="1086" y="0"/>
                    <a:pt x="107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0" name="Google Shape;3450;p81"/>
            <p:cNvSpPr/>
            <p:nvPr>
              <p:custDataLst>
                <p:tags r:id="rId12"/>
              </p:custDataLst>
            </p:nvPr>
          </p:nvSpPr>
          <p:spPr>
            <a:xfrm>
              <a:off x="4011675" y="2231975"/>
              <a:ext cx="85450" cy="82725"/>
            </a:xfrm>
            <a:custGeom>
              <a:avLst/>
              <a:gdLst/>
              <a:ahLst/>
              <a:cxnLst/>
              <a:rect l="l" t="t" r="r" b="b"/>
              <a:pathLst>
                <a:path w="3418" h="3309" extrusionOk="0">
                  <a:moveTo>
                    <a:pt x="817" y="0"/>
                  </a:moveTo>
                  <a:cubicBezTo>
                    <a:pt x="799" y="0"/>
                    <a:pt x="787" y="4"/>
                    <a:pt x="787" y="4"/>
                  </a:cubicBezTo>
                  <a:cubicBezTo>
                    <a:pt x="787" y="4"/>
                    <a:pt x="1" y="758"/>
                    <a:pt x="12" y="1021"/>
                  </a:cubicBezTo>
                  <a:cubicBezTo>
                    <a:pt x="12" y="1283"/>
                    <a:pt x="1061" y="2200"/>
                    <a:pt x="1770" y="2790"/>
                  </a:cubicBezTo>
                  <a:cubicBezTo>
                    <a:pt x="2201" y="3147"/>
                    <a:pt x="2599" y="3308"/>
                    <a:pt x="2881" y="3308"/>
                  </a:cubicBezTo>
                  <a:cubicBezTo>
                    <a:pt x="3057" y="3308"/>
                    <a:pt x="3189" y="3246"/>
                    <a:pt x="3256" y="3128"/>
                  </a:cubicBezTo>
                  <a:cubicBezTo>
                    <a:pt x="3417" y="2839"/>
                    <a:pt x="2088" y="920"/>
                    <a:pt x="1961" y="920"/>
                  </a:cubicBezTo>
                  <a:cubicBezTo>
                    <a:pt x="1959" y="920"/>
                    <a:pt x="1958" y="921"/>
                    <a:pt x="1956" y="922"/>
                  </a:cubicBezTo>
                  <a:cubicBezTo>
                    <a:pt x="1853" y="990"/>
                    <a:pt x="1735" y="1020"/>
                    <a:pt x="1617" y="1020"/>
                  </a:cubicBezTo>
                  <a:cubicBezTo>
                    <a:pt x="1256" y="1020"/>
                    <a:pt x="891" y="735"/>
                    <a:pt x="940" y="332"/>
                  </a:cubicBezTo>
                  <a:cubicBezTo>
                    <a:pt x="973" y="37"/>
                    <a:pt x="870" y="0"/>
                    <a:pt x="8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1" name="Google Shape;3451;p81"/>
            <p:cNvSpPr/>
            <p:nvPr>
              <p:custDataLst>
                <p:tags r:id="rId13"/>
              </p:custDataLst>
            </p:nvPr>
          </p:nvSpPr>
          <p:spPr>
            <a:xfrm>
              <a:off x="4194625" y="1693850"/>
              <a:ext cx="188625" cy="138775"/>
            </a:xfrm>
            <a:custGeom>
              <a:avLst/>
              <a:gdLst/>
              <a:ahLst/>
              <a:cxnLst/>
              <a:rect l="l" t="t" r="r" b="b"/>
              <a:pathLst>
                <a:path w="7545" h="5551" extrusionOk="0">
                  <a:moveTo>
                    <a:pt x="1115" y="1"/>
                  </a:moveTo>
                  <a:lnTo>
                    <a:pt x="1" y="973"/>
                  </a:lnTo>
                  <a:cubicBezTo>
                    <a:pt x="1" y="973"/>
                    <a:pt x="438" y="1770"/>
                    <a:pt x="1345" y="2349"/>
                  </a:cubicBezTo>
                  <a:cubicBezTo>
                    <a:pt x="2251" y="2939"/>
                    <a:pt x="5440" y="3135"/>
                    <a:pt x="5571" y="3507"/>
                  </a:cubicBezTo>
                  <a:cubicBezTo>
                    <a:pt x="5703" y="3889"/>
                    <a:pt x="6030" y="4228"/>
                    <a:pt x="6118" y="4402"/>
                  </a:cubicBezTo>
                  <a:cubicBezTo>
                    <a:pt x="6205" y="4567"/>
                    <a:pt x="6161" y="5232"/>
                    <a:pt x="6227" y="5298"/>
                  </a:cubicBezTo>
                  <a:cubicBezTo>
                    <a:pt x="6229" y="5300"/>
                    <a:pt x="6231" y="5301"/>
                    <a:pt x="6233" y="5301"/>
                  </a:cubicBezTo>
                  <a:cubicBezTo>
                    <a:pt x="6302" y="5301"/>
                    <a:pt x="6445" y="4501"/>
                    <a:pt x="6445" y="4501"/>
                  </a:cubicBezTo>
                  <a:cubicBezTo>
                    <a:pt x="6445" y="4501"/>
                    <a:pt x="6544" y="5462"/>
                    <a:pt x="6653" y="5516"/>
                  </a:cubicBezTo>
                  <a:cubicBezTo>
                    <a:pt x="6656" y="5518"/>
                    <a:pt x="6659" y="5519"/>
                    <a:pt x="6662" y="5519"/>
                  </a:cubicBezTo>
                  <a:cubicBezTo>
                    <a:pt x="6769" y="5519"/>
                    <a:pt x="6686" y="4501"/>
                    <a:pt x="6686" y="4501"/>
                  </a:cubicBezTo>
                  <a:lnTo>
                    <a:pt x="6686" y="4501"/>
                  </a:lnTo>
                  <a:cubicBezTo>
                    <a:pt x="6686" y="4501"/>
                    <a:pt x="6994" y="5550"/>
                    <a:pt x="7128" y="5550"/>
                  </a:cubicBezTo>
                  <a:cubicBezTo>
                    <a:pt x="7130" y="5550"/>
                    <a:pt x="7132" y="5550"/>
                    <a:pt x="7134" y="5550"/>
                  </a:cubicBezTo>
                  <a:cubicBezTo>
                    <a:pt x="7265" y="5516"/>
                    <a:pt x="6948" y="4480"/>
                    <a:pt x="6948" y="4479"/>
                  </a:cubicBezTo>
                  <a:lnTo>
                    <a:pt x="6948" y="4479"/>
                  </a:lnTo>
                  <a:cubicBezTo>
                    <a:pt x="6948" y="4480"/>
                    <a:pt x="7331" y="5331"/>
                    <a:pt x="7374" y="5364"/>
                  </a:cubicBezTo>
                  <a:cubicBezTo>
                    <a:pt x="7386" y="5372"/>
                    <a:pt x="7397" y="5376"/>
                    <a:pt x="7405" y="5376"/>
                  </a:cubicBezTo>
                  <a:cubicBezTo>
                    <a:pt x="7545" y="5376"/>
                    <a:pt x="7259" y="4356"/>
                    <a:pt x="7166" y="4130"/>
                  </a:cubicBezTo>
                  <a:cubicBezTo>
                    <a:pt x="7068" y="3889"/>
                    <a:pt x="6675" y="3322"/>
                    <a:pt x="6675" y="3321"/>
                  </a:cubicBezTo>
                  <a:lnTo>
                    <a:pt x="6675" y="3321"/>
                  </a:lnTo>
                  <a:cubicBezTo>
                    <a:pt x="6675" y="3321"/>
                    <a:pt x="6921" y="3449"/>
                    <a:pt x="7079" y="3449"/>
                  </a:cubicBezTo>
                  <a:cubicBezTo>
                    <a:pt x="7152" y="3449"/>
                    <a:pt x="7207" y="3422"/>
                    <a:pt x="7210" y="3343"/>
                  </a:cubicBezTo>
                  <a:cubicBezTo>
                    <a:pt x="7221" y="3103"/>
                    <a:pt x="6085" y="2677"/>
                    <a:pt x="6085" y="2677"/>
                  </a:cubicBezTo>
                  <a:cubicBezTo>
                    <a:pt x="6085" y="2677"/>
                    <a:pt x="5474" y="2404"/>
                    <a:pt x="4709" y="2076"/>
                  </a:cubicBezTo>
                  <a:cubicBezTo>
                    <a:pt x="3955" y="1749"/>
                    <a:pt x="1967" y="1093"/>
                    <a:pt x="1804" y="951"/>
                  </a:cubicBezTo>
                  <a:cubicBezTo>
                    <a:pt x="1629" y="809"/>
                    <a:pt x="1115" y="1"/>
                    <a:pt x="1115" y="1"/>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2" name="Google Shape;3452;p81"/>
            <p:cNvSpPr/>
            <p:nvPr>
              <p:custDataLst>
                <p:tags r:id="rId14"/>
              </p:custDataLst>
            </p:nvPr>
          </p:nvSpPr>
          <p:spPr>
            <a:xfrm>
              <a:off x="4228225" y="1752550"/>
              <a:ext cx="152675" cy="80050"/>
            </a:xfrm>
            <a:custGeom>
              <a:avLst/>
              <a:gdLst/>
              <a:ahLst/>
              <a:cxnLst/>
              <a:rect l="l" t="t" r="r" b="b"/>
              <a:pathLst>
                <a:path w="6107" h="3202" extrusionOk="0">
                  <a:moveTo>
                    <a:pt x="5790" y="3202"/>
                  </a:moveTo>
                  <a:lnTo>
                    <a:pt x="5779" y="3202"/>
                  </a:lnTo>
                  <a:lnTo>
                    <a:pt x="5790" y="3202"/>
                  </a:lnTo>
                  <a:close/>
                  <a:moveTo>
                    <a:pt x="5320" y="3168"/>
                  </a:moveTo>
                  <a:lnTo>
                    <a:pt x="5320" y="3168"/>
                  </a:lnTo>
                  <a:lnTo>
                    <a:pt x="5320" y="3168"/>
                  </a:lnTo>
                  <a:lnTo>
                    <a:pt x="5320" y="3168"/>
                  </a:lnTo>
                  <a:close/>
                  <a:moveTo>
                    <a:pt x="4894" y="2950"/>
                  </a:moveTo>
                  <a:lnTo>
                    <a:pt x="4894" y="2950"/>
                  </a:lnTo>
                  <a:lnTo>
                    <a:pt x="4894" y="2950"/>
                  </a:lnTo>
                  <a:lnTo>
                    <a:pt x="4894" y="2950"/>
                  </a:lnTo>
                  <a:close/>
                  <a:moveTo>
                    <a:pt x="6096" y="2819"/>
                  </a:moveTo>
                  <a:cubicBezTo>
                    <a:pt x="6106" y="2940"/>
                    <a:pt x="6106" y="3027"/>
                    <a:pt x="6063" y="3027"/>
                  </a:cubicBezTo>
                  <a:lnTo>
                    <a:pt x="6052" y="3027"/>
                  </a:lnTo>
                  <a:lnTo>
                    <a:pt x="6063" y="3027"/>
                  </a:lnTo>
                  <a:cubicBezTo>
                    <a:pt x="6106" y="3027"/>
                    <a:pt x="6106" y="2940"/>
                    <a:pt x="6096" y="2819"/>
                  </a:cubicBezTo>
                  <a:close/>
                  <a:moveTo>
                    <a:pt x="6096" y="2819"/>
                  </a:moveTo>
                  <a:lnTo>
                    <a:pt x="6096" y="2819"/>
                  </a:lnTo>
                  <a:lnTo>
                    <a:pt x="6096" y="2819"/>
                  </a:lnTo>
                  <a:close/>
                  <a:moveTo>
                    <a:pt x="5342" y="2153"/>
                  </a:moveTo>
                  <a:cubicBezTo>
                    <a:pt x="5363" y="2229"/>
                    <a:pt x="5659" y="3202"/>
                    <a:pt x="5779" y="3202"/>
                  </a:cubicBezTo>
                  <a:lnTo>
                    <a:pt x="5779" y="3202"/>
                  </a:lnTo>
                  <a:cubicBezTo>
                    <a:pt x="5659" y="3202"/>
                    <a:pt x="5363" y="2229"/>
                    <a:pt x="5342" y="2153"/>
                  </a:cubicBezTo>
                  <a:close/>
                  <a:moveTo>
                    <a:pt x="5342" y="2153"/>
                  </a:moveTo>
                  <a:cubicBezTo>
                    <a:pt x="5342" y="2153"/>
                    <a:pt x="5419" y="3168"/>
                    <a:pt x="5320" y="3168"/>
                  </a:cubicBezTo>
                  <a:cubicBezTo>
                    <a:pt x="5419" y="3168"/>
                    <a:pt x="5342" y="2153"/>
                    <a:pt x="5342" y="2153"/>
                  </a:cubicBezTo>
                  <a:lnTo>
                    <a:pt x="5342" y="2153"/>
                  </a:lnTo>
                  <a:close/>
                  <a:moveTo>
                    <a:pt x="1" y="1"/>
                  </a:moveTo>
                  <a:cubicBezTo>
                    <a:pt x="875" y="569"/>
                    <a:pt x="3878" y="765"/>
                    <a:pt x="4206" y="1126"/>
                  </a:cubicBezTo>
                  <a:cubicBezTo>
                    <a:pt x="3878" y="765"/>
                    <a:pt x="875" y="569"/>
                    <a:pt x="1"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3" name="Google Shape;3453;p81"/>
            <p:cNvSpPr/>
            <p:nvPr>
              <p:custDataLst>
                <p:tags r:id="rId15"/>
              </p:custDataLst>
            </p:nvPr>
          </p:nvSpPr>
          <p:spPr>
            <a:xfrm>
              <a:off x="4210200" y="1729075"/>
              <a:ext cx="170700" cy="103525"/>
            </a:xfrm>
            <a:custGeom>
              <a:avLst/>
              <a:gdLst/>
              <a:ahLst/>
              <a:cxnLst/>
              <a:rect l="l" t="t" r="r" b="b"/>
              <a:pathLst>
                <a:path w="6828" h="4141" extrusionOk="0">
                  <a:moveTo>
                    <a:pt x="470" y="0"/>
                  </a:moveTo>
                  <a:cubicBezTo>
                    <a:pt x="329" y="132"/>
                    <a:pt x="164" y="263"/>
                    <a:pt x="1" y="361"/>
                  </a:cubicBezTo>
                  <a:cubicBezTo>
                    <a:pt x="198" y="547"/>
                    <a:pt x="438" y="755"/>
                    <a:pt x="722" y="940"/>
                  </a:cubicBezTo>
                  <a:cubicBezTo>
                    <a:pt x="1596" y="1508"/>
                    <a:pt x="4599" y="1704"/>
                    <a:pt x="4927" y="2065"/>
                  </a:cubicBezTo>
                  <a:cubicBezTo>
                    <a:pt x="4938" y="2076"/>
                    <a:pt x="4938" y="2087"/>
                    <a:pt x="4948" y="2098"/>
                  </a:cubicBezTo>
                  <a:cubicBezTo>
                    <a:pt x="5080" y="2480"/>
                    <a:pt x="5407" y="2819"/>
                    <a:pt x="5495" y="2993"/>
                  </a:cubicBezTo>
                  <a:cubicBezTo>
                    <a:pt x="5582" y="3158"/>
                    <a:pt x="5538" y="3823"/>
                    <a:pt x="5604" y="3889"/>
                  </a:cubicBezTo>
                  <a:lnTo>
                    <a:pt x="5615" y="3889"/>
                  </a:lnTo>
                  <a:cubicBezTo>
                    <a:pt x="5681" y="3889"/>
                    <a:pt x="5822" y="3092"/>
                    <a:pt x="5822" y="3092"/>
                  </a:cubicBezTo>
                  <a:cubicBezTo>
                    <a:pt x="5822" y="3092"/>
                    <a:pt x="5921" y="4053"/>
                    <a:pt x="6030" y="4107"/>
                  </a:cubicBezTo>
                  <a:lnTo>
                    <a:pt x="6041" y="4107"/>
                  </a:lnTo>
                  <a:cubicBezTo>
                    <a:pt x="6139" y="4107"/>
                    <a:pt x="6063" y="3092"/>
                    <a:pt x="6063" y="3092"/>
                  </a:cubicBezTo>
                  <a:lnTo>
                    <a:pt x="6063" y="3092"/>
                  </a:lnTo>
                  <a:cubicBezTo>
                    <a:pt x="6084" y="3168"/>
                    <a:pt x="6380" y="4141"/>
                    <a:pt x="6500" y="4141"/>
                  </a:cubicBezTo>
                  <a:lnTo>
                    <a:pt x="6511" y="4141"/>
                  </a:lnTo>
                  <a:cubicBezTo>
                    <a:pt x="6533" y="4141"/>
                    <a:pt x="6543" y="4107"/>
                    <a:pt x="6543" y="4053"/>
                  </a:cubicBezTo>
                  <a:cubicBezTo>
                    <a:pt x="6543" y="3791"/>
                    <a:pt x="6325" y="3071"/>
                    <a:pt x="6325" y="3070"/>
                  </a:cubicBezTo>
                  <a:lnTo>
                    <a:pt x="6325" y="3070"/>
                  </a:lnTo>
                  <a:cubicBezTo>
                    <a:pt x="6325" y="3071"/>
                    <a:pt x="6708" y="3922"/>
                    <a:pt x="6751" y="3955"/>
                  </a:cubicBezTo>
                  <a:cubicBezTo>
                    <a:pt x="6762" y="3955"/>
                    <a:pt x="6762" y="3966"/>
                    <a:pt x="6773" y="3966"/>
                  </a:cubicBezTo>
                  <a:lnTo>
                    <a:pt x="6784" y="3966"/>
                  </a:lnTo>
                  <a:cubicBezTo>
                    <a:pt x="6827" y="3966"/>
                    <a:pt x="6827" y="3879"/>
                    <a:pt x="6817" y="3758"/>
                  </a:cubicBezTo>
                  <a:cubicBezTo>
                    <a:pt x="6795" y="3583"/>
                    <a:pt x="6729" y="3332"/>
                    <a:pt x="6674" y="3124"/>
                  </a:cubicBezTo>
                  <a:cubicBezTo>
                    <a:pt x="6336" y="2895"/>
                    <a:pt x="6019" y="2524"/>
                    <a:pt x="5691" y="2218"/>
                  </a:cubicBezTo>
                  <a:cubicBezTo>
                    <a:pt x="5178" y="1716"/>
                    <a:pt x="4261" y="1607"/>
                    <a:pt x="2196" y="852"/>
                  </a:cubicBezTo>
                  <a:cubicBezTo>
                    <a:pt x="1453" y="580"/>
                    <a:pt x="885" y="274"/>
                    <a:pt x="470"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4" name="Google Shape;3454;p81"/>
            <p:cNvSpPr/>
            <p:nvPr>
              <p:custDataLst>
                <p:tags r:id="rId16"/>
              </p:custDataLst>
            </p:nvPr>
          </p:nvSpPr>
          <p:spPr>
            <a:xfrm>
              <a:off x="4041450" y="1800350"/>
              <a:ext cx="148575" cy="180600"/>
            </a:xfrm>
            <a:custGeom>
              <a:avLst/>
              <a:gdLst/>
              <a:ahLst/>
              <a:cxnLst/>
              <a:rect l="l" t="t" r="r" b="b"/>
              <a:pathLst>
                <a:path w="5943" h="7224" extrusionOk="0">
                  <a:moveTo>
                    <a:pt x="251" y="1"/>
                  </a:moveTo>
                  <a:lnTo>
                    <a:pt x="251" y="1"/>
                  </a:lnTo>
                  <a:cubicBezTo>
                    <a:pt x="1" y="1792"/>
                    <a:pt x="1683" y="6958"/>
                    <a:pt x="2261" y="7166"/>
                  </a:cubicBezTo>
                  <a:cubicBezTo>
                    <a:pt x="2375" y="7206"/>
                    <a:pt x="2567" y="7223"/>
                    <a:pt x="2804" y="7223"/>
                  </a:cubicBezTo>
                  <a:cubicBezTo>
                    <a:pt x="3798" y="7223"/>
                    <a:pt x="5587" y="6921"/>
                    <a:pt x="5746" y="6718"/>
                  </a:cubicBezTo>
                  <a:cubicBezTo>
                    <a:pt x="5943" y="6478"/>
                    <a:pt x="5134" y="1519"/>
                    <a:pt x="4992" y="1082"/>
                  </a:cubicBezTo>
                  <a:cubicBezTo>
                    <a:pt x="4850" y="656"/>
                    <a:pt x="252" y="1"/>
                    <a:pt x="25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5" name="Google Shape;3455;p81"/>
            <p:cNvSpPr/>
            <p:nvPr>
              <p:custDataLst>
                <p:tags r:id="rId17"/>
              </p:custDataLst>
            </p:nvPr>
          </p:nvSpPr>
          <p:spPr>
            <a:xfrm>
              <a:off x="4089525" y="1860975"/>
              <a:ext cx="86025" cy="119900"/>
            </a:xfrm>
            <a:custGeom>
              <a:avLst/>
              <a:gdLst/>
              <a:ahLst/>
              <a:cxnLst/>
              <a:rect l="l" t="t" r="r" b="b"/>
              <a:pathLst>
                <a:path w="3441" h="4796" extrusionOk="0">
                  <a:moveTo>
                    <a:pt x="3331" y="1"/>
                  </a:moveTo>
                  <a:cubicBezTo>
                    <a:pt x="3265" y="55"/>
                    <a:pt x="3124" y="99"/>
                    <a:pt x="2829" y="99"/>
                  </a:cubicBezTo>
                  <a:cubicBezTo>
                    <a:pt x="2610" y="99"/>
                    <a:pt x="2294" y="77"/>
                    <a:pt x="1857" y="22"/>
                  </a:cubicBezTo>
                  <a:cubicBezTo>
                    <a:pt x="1267" y="1442"/>
                    <a:pt x="437" y="3441"/>
                    <a:pt x="0" y="4315"/>
                  </a:cubicBezTo>
                  <a:cubicBezTo>
                    <a:pt x="44" y="4392"/>
                    <a:pt x="76" y="4457"/>
                    <a:pt x="120" y="4511"/>
                  </a:cubicBezTo>
                  <a:cubicBezTo>
                    <a:pt x="207" y="4642"/>
                    <a:pt x="273" y="4719"/>
                    <a:pt x="338" y="4741"/>
                  </a:cubicBezTo>
                  <a:cubicBezTo>
                    <a:pt x="447" y="4785"/>
                    <a:pt x="644" y="4795"/>
                    <a:pt x="874" y="4795"/>
                  </a:cubicBezTo>
                  <a:cubicBezTo>
                    <a:pt x="1125" y="4795"/>
                    <a:pt x="1430" y="4785"/>
                    <a:pt x="1736" y="4752"/>
                  </a:cubicBezTo>
                  <a:cubicBezTo>
                    <a:pt x="1583" y="4053"/>
                    <a:pt x="1333" y="2644"/>
                    <a:pt x="1770" y="1824"/>
                  </a:cubicBezTo>
                  <a:cubicBezTo>
                    <a:pt x="2130" y="1147"/>
                    <a:pt x="2850" y="929"/>
                    <a:pt x="3440" y="722"/>
                  </a:cubicBezTo>
                  <a:cubicBezTo>
                    <a:pt x="3408" y="470"/>
                    <a:pt x="3364" y="230"/>
                    <a:pt x="333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6" name="Google Shape;3456;p81"/>
            <p:cNvSpPr/>
            <p:nvPr>
              <p:custDataLst>
                <p:tags r:id="rId18"/>
              </p:custDataLst>
            </p:nvPr>
          </p:nvSpPr>
          <p:spPr>
            <a:xfrm>
              <a:off x="3991750" y="1795450"/>
              <a:ext cx="160050" cy="184300"/>
            </a:xfrm>
            <a:custGeom>
              <a:avLst/>
              <a:gdLst/>
              <a:ahLst/>
              <a:cxnLst/>
              <a:rect l="l" t="t" r="r" b="b"/>
              <a:pathLst>
                <a:path w="6402" h="7372" extrusionOk="0">
                  <a:moveTo>
                    <a:pt x="1802" y="0"/>
                  </a:moveTo>
                  <a:cubicBezTo>
                    <a:pt x="1006" y="1508"/>
                    <a:pt x="1" y="6226"/>
                    <a:pt x="1" y="6226"/>
                  </a:cubicBezTo>
                  <a:cubicBezTo>
                    <a:pt x="1" y="6226"/>
                    <a:pt x="3032" y="7372"/>
                    <a:pt x="3584" y="7372"/>
                  </a:cubicBezTo>
                  <a:cubicBezTo>
                    <a:pt x="3612" y="7372"/>
                    <a:pt x="3634" y="7369"/>
                    <a:pt x="3649" y="7362"/>
                  </a:cubicBezTo>
                  <a:cubicBezTo>
                    <a:pt x="3943" y="7220"/>
                    <a:pt x="6401" y="1071"/>
                    <a:pt x="6401" y="1071"/>
                  </a:cubicBezTo>
                  <a:lnTo>
                    <a:pt x="180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7" name="Google Shape;3457;p81"/>
            <p:cNvSpPr/>
            <p:nvPr>
              <p:custDataLst>
                <p:tags r:id="rId19"/>
              </p:custDataLst>
            </p:nvPr>
          </p:nvSpPr>
          <p:spPr>
            <a:xfrm>
              <a:off x="3991750" y="1948625"/>
              <a:ext cx="575" cy="2500"/>
            </a:xfrm>
            <a:custGeom>
              <a:avLst/>
              <a:gdLst/>
              <a:ahLst/>
              <a:cxnLst/>
              <a:rect l="l" t="t" r="r" b="b"/>
              <a:pathLst>
                <a:path w="23" h="100" extrusionOk="0">
                  <a:moveTo>
                    <a:pt x="23" y="0"/>
                  </a:moveTo>
                  <a:cubicBezTo>
                    <a:pt x="11" y="55"/>
                    <a:pt x="1" y="88"/>
                    <a:pt x="1" y="99"/>
                  </a:cubicBezTo>
                  <a:cubicBezTo>
                    <a:pt x="1" y="99"/>
                    <a:pt x="11" y="66"/>
                    <a:pt x="23" y="0"/>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8" name="Google Shape;3458;p81"/>
            <p:cNvSpPr/>
            <p:nvPr>
              <p:custDataLst>
                <p:tags r:id="rId20"/>
              </p:custDataLst>
            </p:nvPr>
          </p:nvSpPr>
          <p:spPr>
            <a:xfrm>
              <a:off x="3991750" y="1839950"/>
              <a:ext cx="108975" cy="119900"/>
            </a:xfrm>
            <a:custGeom>
              <a:avLst/>
              <a:gdLst/>
              <a:ahLst/>
              <a:cxnLst/>
              <a:rect l="l" t="t" r="r" b="b"/>
              <a:pathLst>
                <a:path w="4359" h="4796" extrusionOk="0">
                  <a:moveTo>
                    <a:pt x="1137" y="0"/>
                  </a:moveTo>
                  <a:cubicBezTo>
                    <a:pt x="612" y="1715"/>
                    <a:pt x="132" y="3867"/>
                    <a:pt x="23" y="4347"/>
                  </a:cubicBezTo>
                  <a:cubicBezTo>
                    <a:pt x="11" y="4402"/>
                    <a:pt x="1" y="4435"/>
                    <a:pt x="1" y="4446"/>
                  </a:cubicBezTo>
                  <a:cubicBezTo>
                    <a:pt x="1" y="4446"/>
                    <a:pt x="416" y="4599"/>
                    <a:pt x="972" y="4796"/>
                  </a:cubicBezTo>
                  <a:cubicBezTo>
                    <a:pt x="1082" y="3856"/>
                    <a:pt x="1486" y="1267"/>
                    <a:pt x="2523" y="1005"/>
                  </a:cubicBezTo>
                  <a:cubicBezTo>
                    <a:pt x="3091" y="863"/>
                    <a:pt x="3769" y="743"/>
                    <a:pt x="4358" y="645"/>
                  </a:cubicBezTo>
                  <a:cubicBezTo>
                    <a:pt x="4282" y="634"/>
                    <a:pt x="4205" y="623"/>
                    <a:pt x="4129" y="601"/>
                  </a:cubicBezTo>
                  <a:cubicBezTo>
                    <a:pt x="3463" y="481"/>
                    <a:pt x="2917" y="383"/>
                    <a:pt x="2469" y="296"/>
                  </a:cubicBezTo>
                  <a:cubicBezTo>
                    <a:pt x="1836" y="164"/>
                    <a:pt x="1409" y="66"/>
                    <a:pt x="1137"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9" name="Google Shape;3459;p81"/>
            <p:cNvSpPr/>
            <p:nvPr>
              <p:custDataLst>
                <p:tags r:id="rId21"/>
              </p:custDataLst>
            </p:nvPr>
          </p:nvSpPr>
          <p:spPr>
            <a:xfrm>
              <a:off x="4146575" y="1635150"/>
              <a:ext cx="92875" cy="107075"/>
            </a:xfrm>
            <a:custGeom>
              <a:avLst/>
              <a:gdLst/>
              <a:ahLst/>
              <a:cxnLst/>
              <a:rect l="l" t="t" r="r" b="b"/>
              <a:pathLst>
                <a:path w="3715" h="4283" extrusionOk="0">
                  <a:moveTo>
                    <a:pt x="1355" y="0"/>
                  </a:moveTo>
                  <a:cubicBezTo>
                    <a:pt x="1355" y="0"/>
                    <a:pt x="0" y="699"/>
                    <a:pt x="66" y="1366"/>
                  </a:cubicBezTo>
                  <a:cubicBezTo>
                    <a:pt x="142" y="2035"/>
                    <a:pt x="1348" y="4283"/>
                    <a:pt x="2062" y="4283"/>
                  </a:cubicBezTo>
                  <a:cubicBezTo>
                    <a:pt x="2070" y="4283"/>
                    <a:pt x="2079" y="4282"/>
                    <a:pt x="2087" y="4282"/>
                  </a:cubicBezTo>
                  <a:cubicBezTo>
                    <a:pt x="2797" y="4216"/>
                    <a:pt x="3714" y="2993"/>
                    <a:pt x="3714" y="2993"/>
                  </a:cubicBezTo>
                  <a:cubicBezTo>
                    <a:pt x="3714" y="2993"/>
                    <a:pt x="2600" y="1519"/>
                    <a:pt x="2207" y="874"/>
                  </a:cubicBezTo>
                  <a:cubicBezTo>
                    <a:pt x="1803" y="230"/>
                    <a:pt x="1355" y="0"/>
                    <a:pt x="13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0" name="Google Shape;3460;p81"/>
            <p:cNvSpPr/>
            <p:nvPr>
              <p:custDataLst>
                <p:tags r:id="rId22"/>
              </p:custDataLst>
            </p:nvPr>
          </p:nvSpPr>
          <p:spPr>
            <a:xfrm>
              <a:off x="4188075" y="1737550"/>
              <a:ext cx="9850" cy="4650"/>
            </a:xfrm>
            <a:custGeom>
              <a:avLst/>
              <a:gdLst/>
              <a:ahLst/>
              <a:cxnLst/>
              <a:rect l="l" t="t" r="r" b="b"/>
              <a:pathLst>
                <a:path w="394" h="186" extrusionOk="0">
                  <a:moveTo>
                    <a:pt x="1" y="1"/>
                  </a:moveTo>
                  <a:cubicBezTo>
                    <a:pt x="143" y="120"/>
                    <a:pt x="274" y="186"/>
                    <a:pt x="394" y="186"/>
                  </a:cubicBezTo>
                  <a:cubicBezTo>
                    <a:pt x="274" y="175"/>
                    <a:pt x="143" y="120"/>
                    <a:pt x="1" y="1"/>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1" name="Google Shape;3461;p81"/>
            <p:cNvSpPr/>
            <p:nvPr>
              <p:custDataLst>
                <p:tags r:id="rId23"/>
              </p:custDataLst>
            </p:nvPr>
          </p:nvSpPr>
          <p:spPr>
            <a:xfrm>
              <a:off x="4180975" y="1702850"/>
              <a:ext cx="58475" cy="39350"/>
            </a:xfrm>
            <a:custGeom>
              <a:avLst/>
              <a:gdLst/>
              <a:ahLst/>
              <a:cxnLst/>
              <a:rect l="l" t="t" r="r" b="b"/>
              <a:pathLst>
                <a:path w="2339" h="1574" extrusionOk="0">
                  <a:moveTo>
                    <a:pt x="318" y="1"/>
                  </a:moveTo>
                  <a:cubicBezTo>
                    <a:pt x="197" y="394"/>
                    <a:pt x="66" y="777"/>
                    <a:pt x="1" y="1126"/>
                  </a:cubicBezTo>
                  <a:cubicBezTo>
                    <a:pt x="88" y="1224"/>
                    <a:pt x="175" y="1312"/>
                    <a:pt x="274" y="1377"/>
                  </a:cubicBezTo>
                  <a:lnTo>
                    <a:pt x="274" y="1389"/>
                  </a:lnTo>
                  <a:lnTo>
                    <a:pt x="285" y="1389"/>
                  </a:lnTo>
                  <a:cubicBezTo>
                    <a:pt x="427" y="1508"/>
                    <a:pt x="558" y="1574"/>
                    <a:pt x="678" y="1574"/>
                  </a:cubicBezTo>
                  <a:lnTo>
                    <a:pt x="711" y="1574"/>
                  </a:lnTo>
                  <a:cubicBezTo>
                    <a:pt x="1421" y="1508"/>
                    <a:pt x="2338" y="285"/>
                    <a:pt x="2338" y="285"/>
                  </a:cubicBezTo>
                  <a:cubicBezTo>
                    <a:pt x="2338" y="285"/>
                    <a:pt x="2316" y="263"/>
                    <a:pt x="2284" y="219"/>
                  </a:cubicBezTo>
                  <a:cubicBezTo>
                    <a:pt x="2022" y="307"/>
                    <a:pt x="1738" y="372"/>
                    <a:pt x="1454" y="372"/>
                  </a:cubicBezTo>
                  <a:lnTo>
                    <a:pt x="1399" y="372"/>
                  </a:lnTo>
                  <a:cubicBezTo>
                    <a:pt x="951" y="372"/>
                    <a:pt x="591" y="209"/>
                    <a:pt x="31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2" name="Google Shape;3462;p81"/>
            <p:cNvSpPr/>
            <p:nvPr>
              <p:custDataLst>
                <p:tags r:id="rId24"/>
              </p:custDataLst>
            </p:nvPr>
          </p:nvSpPr>
          <p:spPr>
            <a:xfrm>
              <a:off x="4007050" y="1596750"/>
              <a:ext cx="196350" cy="266650"/>
            </a:xfrm>
            <a:custGeom>
              <a:avLst/>
              <a:gdLst/>
              <a:ahLst/>
              <a:cxnLst/>
              <a:rect l="l" t="t" r="r" b="b"/>
              <a:pathLst>
                <a:path w="7854" h="10666" extrusionOk="0">
                  <a:moveTo>
                    <a:pt x="2945" y="0"/>
                  </a:moveTo>
                  <a:cubicBezTo>
                    <a:pt x="1909" y="0"/>
                    <a:pt x="1565" y="5987"/>
                    <a:pt x="1202" y="6921"/>
                  </a:cubicBezTo>
                  <a:cubicBezTo>
                    <a:pt x="830" y="7915"/>
                    <a:pt x="0" y="9543"/>
                    <a:pt x="0" y="9543"/>
                  </a:cubicBezTo>
                  <a:cubicBezTo>
                    <a:pt x="0" y="9543"/>
                    <a:pt x="153" y="9740"/>
                    <a:pt x="3517" y="10329"/>
                  </a:cubicBezTo>
                  <a:cubicBezTo>
                    <a:pt x="4911" y="10577"/>
                    <a:pt x="5696" y="10665"/>
                    <a:pt x="6133" y="10665"/>
                  </a:cubicBezTo>
                  <a:cubicBezTo>
                    <a:pt x="6756" y="10665"/>
                    <a:pt x="6678" y="10488"/>
                    <a:pt x="6652" y="10340"/>
                  </a:cubicBezTo>
                  <a:cubicBezTo>
                    <a:pt x="6281" y="8264"/>
                    <a:pt x="6794" y="6594"/>
                    <a:pt x="6914" y="5621"/>
                  </a:cubicBezTo>
                  <a:cubicBezTo>
                    <a:pt x="7023" y="4649"/>
                    <a:pt x="7853" y="3109"/>
                    <a:pt x="7493" y="2213"/>
                  </a:cubicBezTo>
                  <a:cubicBezTo>
                    <a:pt x="6892" y="728"/>
                    <a:pt x="4314" y="761"/>
                    <a:pt x="3113" y="51"/>
                  </a:cubicBezTo>
                  <a:cubicBezTo>
                    <a:pt x="3055" y="17"/>
                    <a:pt x="2999" y="0"/>
                    <a:pt x="29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3" name="Google Shape;3463;p81"/>
            <p:cNvSpPr/>
            <p:nvPr>
              <p:custDataLst>
                <p:tags r:id="rId25"/>
              </p:custDataLst>
            </p:nvPr>
          </p:nvSpPr>
          <p:spPr>
            <a:xfrm>
              <a:off x="4007050" y="1769775"/>
              <a:ext cx="30050" cy="65550"/>
            </a:xfrm>
            <a:custGeom>
              <a:avLst/>
              <a:gdLst/>
              <a:ahLst/>
              <a:cxnLst/>
              <a:rect l="l" t="t" r="r" b="b"/>
              <a:pathLst>
                <a:path w="1202" h="2622" extrusionOk="0">
                  <a:moveTo>
                    <a:pt x="1202" y="0"/>
                  </a:moveTo>
                  <a:cubicBezTo>
                    <a:pt x="830" y="983"/>
                    <a:pt x="0" y="2622"/>
                    <a:pt x="0" y="2622"/>
                  </a:cubicBezTo>
                  <a:cubicBezTo>
                    <a:pt x="0" y="2622"/>
                    <a:pt x="830" y="994"/>
                    <a:pt x="1202"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4" name="Google Shape;3464;p81"/>
            <p:cNvSpPr/>
            <p:nvPr>
              <p:custDataLst>
                <p:tags r:id="rId26"/>
              </p:custDataLst>
            </p:nvPr>
          </p:nvSpPr>
          <p:spPr>
            <a:xfrm>
              <a:off x="4135925" y="1861525"/>
              <a:ext cx="24325" cy="1925"/>
            </a:xfrm>
            <a:custGeom>
              <a:avLst/>
              <a:gdLst/>
              <a:ahLst/>
              <a:cxnLst/>
              <a:rect l="l" t="t" r="r" b="b"/>
              <a:pathLst>
                <a:path w="973" h="77" extrusionOk="0">
                  <a:moveTo>
                    <a:pt x="1" y="0"/>
                  </a:moveTo>
                  <a:lnTo>
                    <a:pt x="1" y="0"/>
                  </a:lnTo>
                  <a:cubicBezTo>
                    <a:pt x="438" y="55"/>
                    <a:pt x="754" y="77"/>
                    <a:pt x="973" y="77"/>
                  </a:cubicBezTo>
                  <a:lnTo>
                    <a:pt x="973" y="77"/>
                  </a:lnTo>
                  <a:cubicBezTo>
                    <a:pt x="754" y="77"/>
                    <a:pt x="438" y="55"/>
                    <a:pt x="1" y="0"/>
                  </a:cubicBezTo>
                  <a:close/>
                </a:path>
              </a:pathLst>
            </a:custGeom>
            <a:solidFill>
              <a:srgbClr val="2E9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5" name="Google Shape;3465;p81"/>
            <p:cNvSpPr/>
            <p:nvPr>
              <p:custDataLst>
                <p:tags r:id="rId27"/>
              </p:custDataLst>
            </p:nvPr>
          </p:nvSpPr>
          <p:spPr>
            <a:xfrm>
              <a:off x="4100700" y="1856075"/>
              <a:ext cx="35250" cy="5475"/>
            </a:xfrm>
            <a:custGeom>
              <a:avLst/>
              <a:gdLst/>
              <a:ahLst/>
              <a:cxnLst/>
              <a:rect l="l" t="t" r="r" b="b"/>
              <a:pathLst>
                <a:path w="1410" h="219" extrusionOk="0">
                  <a:moveTo>
                    <a:pt x="0" y="0"/>
                  </a:moveTo>
                  <a:lnTo>
                    <a:pt x="0" y="0"/>
                  </a:lnTo>
                  <a:cubicBezTo>
                    <a:pt x="568" y="98"/>
                    <a:pt x="1039" y="163"/>
                    <a:pt x="1410" y="218"/>
                  </a:cubicBezTo>
                  <a:lnTo>
                    <a:pt x="1410" y="218"/>
                  </a:lnTo>
                  <a:cubicBezTo>
                    <a:pt x="1039" y="163"/>
                    <a:pt x="568" y="98"/>
                    <a:pt x="0" y="0"/>
                  </a:cubicBezTo>
                  <a:close/>
                </a:path>
              </a:pathLst>
            </a:custGeom>
            <a:solidFill>
              <a:srgbClr val="37A5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6" name="Google Shape;3466;p81"/>
            <p:cNvSpPr/>
            <p:nvPr>
              <p:custDataLst>
                <p:tags r:id="rId28"/>
              </p:custDataLst>
            </p:nvPr>
          </p:nvSpPr>
          <p:spPr>
            <a:xfrm>
              <a:off x="4053475" y="1847325"/>
              <a:ext cx="47250" cy="8775"/>
            </a:xfrm>
            <a:custGeom>
              <a:avLst/>
              <a:gdLst/>
              <a:ahLst/>
              <a:cxnLst/>
              <a:rect l="l" t="t" r="r" b="b"/>
              <a:pathLst>
                <a:path w="1890" h="351" extrusionOk="0">
                  <a:moveTo>
                    <a:pt x="0" y="1"/>
                  </a:moveTo>
                  <a:cubicBezTo>
                    <a:pt x="448" y="88"/>
                    <a:pt x="994" y="186"/>
                    <a:pt x="1660" y="306"/>
                  </a:cubicBezTo>
                  <a:cubicBezTo>
                    <a:pt x="1736" y="328"/>
                    <a:pt x="1813" y="339"/>
                    <a:pt x="1889" y="350"/>
                  </a:cubicBezTo>
                  <a:lnTo>
                    <a:pt x="1889" y="350"/>
                  </a:lnTo>
                  <a:cubicBezTo>
                    <a:pt x="1813" y="339"/>
                    <a:pt x="1736" y="328"/>
                    <a:pt x="1660" y="306"/>
                  </a:cubicBezTo>
                  <a:cubicBezTo>
                    <a:pt x="994" y="186"/>
                    <a:pt x="448" y="88"/>
                    <a:pt x="0" y="1"/>
                  </a:cubicBezTo>
                  <a:close/>
                </a:path>
              </a:pathLst>
            </a:custGeom>
            <a:solidFill>
              <a:srgbClr val="2E918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7" name="Google Shape;3467;p81"/>
            <p:cNvSpPr/>
            <p:nvPr>
              <p:custDataLst>
                <p:tags r:id="rId29"/>
              </p:custDataLst>
            </p:nvPr>
          </p:nvSpPr>
          <p:spPr>
            <a:xfrm>
              <a:off x="4172800" y="1851700"/>
              <a:ext cx="550" cy="3550"/>
            </a:xfrm>
            <a:custGeom>
              <a:avLst/>
              <a:gdLst/>
              <a:ahLst/>
              <a:cxnLst/>
              <a:rect l="l" t="t" r="r" b="b"/>
              <a:pathLst>
                <a:path w="22" h="142" extrusionOk="0">
                  <a:moveTo>
                    <a:pt x="0" y="0"/>
                  </a:moveTo>
                  <a:cubicBezTo>
                    <a:pt x="0" y="54"/>
                    <a:pt x="11" y="98"/>
                    <a:pt x="22" y="142"/>
                  </a:cubicBezTo>
                  <a:cubicBezTo>
                    <a:pt x="11" y="98"/>
                    <a:pt x="11" y="54"/>
                    <a:pt x="0"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8" name="Google Shape;3468;p81"/>
            <p:cNvSpPr/>
            <p:nvPr>
              <p:custDataLst>
                <p:tags r:id="rId30"/>
              </p:custDataLst>
            </p:nvPr>
          </p:nvSpPr>
          <p:spPr>
            <a:xfrm>
              <a:off x="4007050" y="1599925"/>
              <a:ext cx="166850" cy="263525"/>
            </a:xfrm>
            <a:custGeom>
              <a:avLst/>
              <a:gdLst/>
              <a:ahLst/>
              <a:cxnLst/>
              <a:rect l="l" t="t" r="r" b="b"/>
              <a:pathLst>
                <a:path w="6674" h="10541" extrusionOk="0">
                  <a:moveTo>
                    <a:pt x="5527" y="710"/>
                  </a:moveTo>
                  <a:lnTo>
                    <a:pt x="5527" y="710"/>
                  </a:lnTo>
                  <a:cubicBezTo>
                    <a:pt x="5549" y="765"/>
                    <a:pt x="5571" y="819"/>
                    <a:pt x="5603" y="874"/>
                  </a:cubicBezTo>
                  <a:cubicBezTo>
                    <a:pt x="5669" y="841"/>
                    <a:pt x="5734" y="819"/>
                    <a:pt x="5800" y="797"/>
                  </a:cubicBezTo>
                  <a:cubicBezTo>
                    <a:pt x="5702" y="776"/>
                    <a:pt x="5615" y="743"/>
                    <a:pt x="5527" y="710"/>
                  </a:cubicBezTo>
                  <a:close/>
                  <a:moveTo>
                    <a:pt x="3255" y="0"/>
                  </a:moveTo>
                  <a:lnTo>
                    <a:pt x="3255" y="0"/>
                  </a:lnTo>
                  <a:cubicBezTo>
                    <a:pt x="3321" y="186"/>
                    <a:pt x="3572" y="1016"/>
                    <a:pt x="3135" y="1835"/>
                  </a:cubicBezTo>
                  <a:lnTo>
                    <a:pt x="3135" y="1846"/>
                  </a:lnTo>
                  <a:lnTo>
                    <a:pt x="3124" y="1846"/>
                  </a:lnTo>
                  <a:lnTo>
                    <a:pt x="3124" y="1857"/>
                  </a:lnTo>
                  <a:cubicBezTo>
                    <a:pt x="3124" y="1857"/>
                    <a:pt x="3113" y="1857"/>
                    <a:pt x="3113" y="1868"/>
                  </a:cubicBezTo>
                  <a:lnTo>
                    <a:pt x="3113" y="1879"/>
                  </a:lnTo>
                  <a:lnTo>
                    <a:pt x="3102" y="1879"/>
                  </a:lnTo>
                  <a:lnTo>
                    <a:pt x="3102" y="1890"/>
                  </a:lnTo>
                  <a:lnTo>
                    <a:pt x="3102" y="1901"/>
                  </a:lnTo>
                  <a:lnTo>
                    <a:pt x="3091" y="1901"/>
                  </a:lnTo>
                  <a:lnTo>
                    <a:pt x="3091" y="1912"/>
                  </a:lnTo>
                  <a:cubicBezTo>
                    <a:pt x="3091" y="1912"/>
                    <a:pt x="3091" y="1923"/>
                    <a:pt x="3081" y="1923"/>
                  </a:cubicBezTo>
                  <a:cubicBezTo>
                    <a:pt x="2763" y="2458"/>
                    <a:pt x="2338" y="2578"/>
                    <a:pt x="2021" y="2578"/>
                  </a:cubicBezTo>
                  <a:cubicBezTo>
                    <a:pt x="1977" y="2578"/>
                    <a:pt x="1933" y="2578"/>
                    <a:pt x="1890" y="2567"/>
                  </a:cubicBezTo>
                  <a:cubicBezTo>
                    <a:pt x="1584" y="4293"/>
                    <a:pt x="1398" y="6281"/>
                    <a:pt x="1202" y="6794"/>
                  </a:cubicBezTo>
                  <a:cubicBezTo>
                    <a:pt x="830" y="7777"/>
                    <a:pt x="0" y="9416"/>
                    <a:pt x="0" y="9416"/>
                  </a:cubicBezTo>
                  <a:cubicBezTo>
                    <a:pt x="0" y="9426"/>
                    <a:pt x="110" y="9547"/>
                    <a:pt x="1857" y="9897"/>
                  </a:cubicBezTo>
                  <a:cubicBezTo>
                    <a:pt x="2305" y="9984"/>
                    <a:pt x="2851" y="10082"/>
                    <a:pt x="3517" y="10202"/>
                  </a:cubicBezTo>
                  <a:cubicBezTo>
                    <a:pt x="3593" y="10224"/>
                    <a:pt x="3670" y="10235"/>
                    <a:pt x="3746" y="10246"/>
                  </a:cubicBezTo>
                  <a:cubicBezTo>
                    <a:pt x="4314" y="10344"/>
                    <a:pt x="4785" y="10409"/>
                    <a:pt x="5156" y="10464"/>
                  </a:cubicBezTo>
                  <a:cubicBezTo>
                    <a:pt x="5593" y="10519"/>
                    <a:pt x="5909" y="10541"/>
                    <a:pt x="6128" y="10541"/>
                  </a:cubicBezTo>
                  <a:cubicBezTo>
                    <a:pt x="6608" y="10541"/>
                    <a:pt x="6674" y="10431"/>
                    <a:pt x="6663" y="10322"/>
                  </a:cubicBezTo>
                  <a:cubicBezTo>
                    <a:pt x="6663" y="10290"/>
                    <a:pt x="6652" y="10246"/>
                    <a:pt x="6652" y="10213"/>
                  </a:cubicBezTo>
                  <a:cubicBezTo>
                    <a:pt x="6641" y="10169"/>
                    <a:pt x="6630" y="10125"/>
                    <a:pt x="6630" y="10071"/>
                  </a:cubicBezTo>
                  <a:cubicBezTo>
                    <a:pt x="6445" y="10093"/>
                    <a:pt x="6259" y="10104"/>
                    <a:pt x="6073" y="10104"/>
                  </a:cubicBezTo>
                  <a:cubicBezTo>
                    <a:pt x="4205" y="10104"/>
                    <a:pt x="2807" y="9099"/>
                    <a:pt x="2578" y="8443"/>
                  </a:cubicBezTo>
                  <a:cubicBezTo>
                    <a:pt x="2316" y="7690"/>
                    <a:pt x="2960" y="3867"/>
                    <a:pt x="3670" y="2436"/>
                  </a:cubicBezTo>
                  <a:cubicBezTo>
                    <a:pt x="3823" y="2130"/>
                    <a:pt x="4030" y="1868"/>
                    <a:pt x="4271" y="1649"/>
                  </a:cubicBezTo>
                  <a:cubicBezTo>
                    <a:pt x="4195" y="1540"/>
                    <a:pt x="4140" y="1431"/>
                    <a:pt x="4118" y="1333"/>
                  </a:cubicBezTo>
                  <a:cubicBezTo>
                    <a:pt x="4052" y="1005"/>
                    <a:pt x="4107" y="962"/>
                    <a:pt x="4140" y="809"/>
                  </a:cubicBezTo>
                  <a:cubicBezTo>
                    <a:pt x="4151" y="754"/>
                    <a:pt x="4151" y="688"/>
                    <a:pt x="4151" y="612"/>
                  </a:cubicBezTo>
                  <a:cubicBezTo>
                    <a:pt x="4140" y="513"/>
                    <a:pt x="4118" y="416"/>
                    <a:pt x="4085" y="317"/>
                  </a:cubicBezTo>
                  <a:cubicBezTo>
                    <a:pt x="3780" y="219"/>
                    <a:pt x="3496" y="120"/>
                    <a:pt x="325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9" name="Google Shape;3469;p81"/>
            <p:cNvSpPr/>
            <p:nvPr>
              <p:custDataLst>
                <p:tags r:id="rId31"/>
              </p:custDataLst>
            </p:nvPr>
          </p:nvSpPr>
          <p:spPr>
            <a:xfrm>
              <a:off x="3967725" y="1369700"/>
              <a:ext cx="82200" cy="257150"/>
            </a:xfrm>
            <a:custGeom>
              <a:avLst/>
              <a:gdLst/>
              <a:ahLst/>
              <a:cxnLst/>
              <a:rect l="l" t="t" r="r" b="b"/>
              <a:pathLst>
                <a:path w="3288" h="10286" extrusionOk="0">
                  <a:moveTo>
                    <a:pt x="1011" y="1"/>
                  </a:moveTo>
                  <a:cubicBezTo>
                    <a:pt x="1009" y="1"/>
                    <a:pt x="1007" y="1"/>
                    <a:pt x="1005" y="1"/>
                  </a:cubicBezTo>
                  <a:cubicBezTo>
                    <a:pt x="787" y="12"/>
                    <a:pt x="797" y="1072"/>
                    <a:pt x="797" y="1072"/>
                  </a:cubicBezTo>
                  <a:cubicBezTo>
                    <a:pt x="797" y="1072"/>
                    <a:pt x="659" y="131"/>
                    <a:pt x="501" y="131"/>
                  </a:cubicBezTo>
                  <a:cubicBezTo>
                    <a:pt x="487" y="131"/>
                    <a:pt x="473" y="138"/>
                    <a:pt x="459" y="154"/>
                  </a:cubicBezTo>
                  <a:cubicBezTo>
                    <a:pt x="284" y="351"/>
                    <a:pt x="459" y="1246"/>
                    <a:pt x="459" y="1246"/>
                  </a:cubicBezTo>
                  <a:cubicBezTo>
                    <a:pt x="459" y="1246"/>
                    <a:pt x="319" y="583"/>
                    <a:pt x="188" y="583"/>
                  </a:cubicBezTo>
                  <a:cubicBezTo>
                    <a:pt x="173" y="583"/>
                    <a:pt x="157" y="592"/>
                    <a:pt x="142" y="613"/>
                  </a:cubicBezTo>
                  <a:cubicBezTo>
                    <a:pt x="0" y="809"/>
                    <a:pt x="416" y="1989"/>
                    <a:pt x="503" y="2360"/>
                  </a:cubicBezTo>
                  <a:cubicBezTo>
                    <a:pt x="590" y="2721"/>
                    <a:pt x="623" y="2874"/>
                    <a:pt x="623" y="2874"/>
                  </a:cubicBezTo>
                  <a:cubicBezTo>
                    <a:pt x="623" y="2874"/>
                    <a:pt x="219" y="5758"/>
                    <a:pt x="306" y="6751"/>
                  </a:cubicBezTo>
                  <a:cubicBezTo>
                    <a:pt x="404" y="7734"/>
                    <a:pt x="404" y="8357"/>
                    <a:pt x="612" y="8598"/>
                  </a:cubicBezTo>
                  <a:cubicBezTo>
                    <a:pt x="809" y="8827"/>
                    <a:pt x="2010" y="10159"/>
                    <a:pt x="2545" y="10280"/>
                  </a:cubicBezTo>
                  <a:cubicBezTo>
                    <a:pt x="2563" y="10284"/>
                    <a:pt x="2581" y="10286"/>
                    <a:pt x="2598" y="10286"/>
                  </a:cubicBezTo>
                  <a:cubicBezTo>
                    <a:pt x="3094" y="10286"/>
                    <a:pt x="3288" y="8674"/>
                    <a:pt x="3288" y="8674"/>
                  </a:cubicBezTo>
                  <a:cubicBezTo>
                    <a:pt x="3288" y="8674"/>
                    <a:pt x="2239" y="7931"/>
                    <a:pt x="2174" y="7724"/>
                  </a:cubicBezTo>
                  <a:cubicBezTo>
                    <a:pt x="2098" y="7505"/>
                    <a:pt x="1868" y="5441"/>
                    <a:pt x="1780" y="4425"/>
                  </a:cubicBezTo>
                  <a:cubicBezTo>
                    <a:pt x="1683" y="3409"/>
                    <a:pt x="1661" y="2972"/>
                    <a:pt x="1846" y="2525"/>
                  </a:cubicBezTo>
                  <a:cubicBezTo>
                    <a:pt x="2043" y="2076"/>
                    <a:pt x="2229" y="1224"/>
                    <a:pt x="2076" y="1203"/>
                  </a:cubicBezTo>
                  <a:cubicBezTo>
                    <a:pt x="2074" y="1202"/>
                    <a:pt x="2071" y="1202"/>
                    <a:pt x="2069" y="1202"/>
                  </a:cubicBezTo>
                  <a:cubicBezTo>
                    <a:pt x="2004" y="1202"/>
                    <a:pt x="1908" y="1350"/>
                    <a:pt x="1814" y="1498"/>
                  </a:cubicBezTo>
                  <a:cubicBezTo>
                    <a:pt x="1731" y="1644"/>
                    <a:pt x="1642" y="1789"/>
                    <a:pt x="1583" y="1789"/>
                  </a:cubicBezTo>
                  <a:cubicBezTo>
                    <a:pt x="1571" y="1789"/>
                    <a:pt x="1561" y="1783"/>
                    <a:pt x="1551" y="1771"/>
                  </a:cubicBezTo>
                  <a:cubicBezTo>
                    <a:pt x="1453" y="1618"/>
                    <a:pt x="1453" y="132"/>
                    <a:pt x="1334" y="132"/>
                  </a:cubicBezTo>
                  <a:cubicBezTo>
                    <a:pt x="1334" y="132"/>
                    <a:pt x="1333" y="132"/>
                    <a:pt x="1333" y="132"/>
                  </a:cubicBezTo>
                  <a:cubicBezTo>
                    <a:pt x="1205" y="143"/>
                    <a:pt x="1087" y="1127"/>
                    <a:pt x="1082" y="1169"/>
                  </a:cubicBezTo>
                  <a:lnTo>
                    <a:pt x="1082" y="1169"/>
                  </a:lnTo>
                  <a:cubicBezTo>
                    <a:pt x="1087" y="1124"/>
                    <a:pt x="1217" y="1"/>
                    <a:pt x="1011" y="1"/>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0" name="Google Shape;3470;p81"/>
            <p:cNvSpPr/>
            <p:nvPr>
              <p:custDataLst>
                <p:tags r:id="rId32"/>
              </p:custDataLst>
            </p:nvPr>
          </p:nvSpPr>
          <p:spPr>
            <a:xfrm>
              <a:off x="3994750" y="1373000"/>
              <a:ext cx="6325" cy="25975"/>
            </a:xfrm>
            <a:custGeom>
              <a:avLst/>
              <a:gdLst/>
              <a:ahLst/>
              <a:cxnLst/>
              <a:rect l="l" t="t" r="r" b="b"/>
              <a:pathLst>
                <a:path w="253" h="1039" extrusionOk="0">
                  <a:moveTo>
                    <a:pt x="252" y="0"/>
                  </a:moveTo>
                  <a:lnTo>
                    <a:pt x="252" y="0"/>
                  </a:lnTo>
                  <a:cubicBezTo>
                    <a:pt x="121" y="12"/>
                    <a:pt x="0" y="995"/>
                    <a:pt x="0" y="1038"/>
                  </a:cubicBezTo>
                  <a:cubicBezTo>
                    <a:pt x="12" y="929"/>
                    <a:pt x="131" y="12"/>
                    <a:pt x="252"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1" name="Google Shape;3471;p81"/>
            <p:cNvSpPr/>
            <p:nvPr>
              <p:custDataLst>
                <p:tags r:id="rId33"/>
              </p:custDataLst>
            </p:nvPr>
          </p:nvSpPr>
          <p:spPr>
            <a:xfrm>
              <a:off x="3970725" y="1369725"/>
              <a:ext cx="56550" cy="247425"/>
            </a:xfrm>
            <a:custGeom>
              <a:avLst/>
              <a:gdLst/>
              <a:ahLst/>
              <a:cxnLst/>
              <a:rect l="l" t="t" r="r" b="b"/>
              <a:pathLst>
                <a:path w="2262" h="9897" extrusionOk="0">
                  <a:moveTo>
                    <a:pt x="885" y="0"/>
                  </a:moveTo>
                  <a:cubicBezTo>
                    <a:pt x="677" y="11"/>
                    <a:pt x="677" y="1016"/>
                    <a:pt x="677" y="1060"/>
                  </a:cubicBezTo>
                  <a:lnTo>
                    <a:pt x="677" y="1071"/>
                  </a:lnTo>
                  <a:cubicBezTo>
                    <a:pt x="677" y="1071"/>
                    <a:pt x="667" y="995"/>
                    <a:pt x="645" y="885"/>
                  </a:cubicBezTo>
                  <a:cubicBezTo>
                    <a:pt x="601" y="612"/>
                    <a:pt x="492" y="143"/>
                    <a:pt x="383" y="131"/>
                  </a:cubicBezTo>
                  <a:cubicBezTo>
                    <a:pt x="372" y="131"/>
                    <a:pt x="350" y="143"/>
                    <a:pt x="339" y="153"/>
                  </a:cubicBezTo>
                  <a:cubicBezTo>
                    <a:pt x="284" y="219"/>
                    <a:pt x="262" y="361"/>
                    <a:pt x="262" y="514"/>
                  </a:cubicBezTo>
                  <a:cubicBezTo>
                    <a:pt x="262" y="842"/>
                    <a:pt x="339" y="1235"/>
                    <a:pt x="339" y="1245"/>
                  </a:cubicBezTo>
                  <a:cubicBezTo>
                    <a:pt x="339" y="1235"/>
                    <a:pt x="208" y="579"/>
                    <a:pt x="77" y="579"/>
                  </a:cubicBezTo>
                  <a:cubicBezTo>
                    <a:pt x="55" y="579"/>
                    <a:pt x="44" y="590"/>
                    <a:pt x="22" y="612"/>
                  </a:cubicBezTo>
                  <a:cubicBezTo>
                    <a:pt x="0" y="634"/>
                    <a:pt x="0" y="689"/>
                    <a:pt x="0" y="754"/>
                  </a:cubicBezTo>
                  <a:cubicBezTo>
                    <a:pt x="0" y="1126"/>
                    <a:pt x="306" y="2043"/>
                    <a:pt x="383" y="2359"/>
                  </a:cubicBezTo>
                  <a:cubicBezTo>
                    <a:pt x="470" y="2720"/>
                    <a:pt x="503" y="2873"/>
                    <a:pt x="503" y="2873"/>
                  </a:cubicBezTo>
                  <a:cubicBezTo>
                    <a:pt x="503" y="2873"/>
                    <a:pt x="99" y="5757"/>
                    <a:pt x="186" y="6750"/>
                  </a:cubicBezTo>
                  <a:cubicBezTo>
                    <a:pt x="219" y="7089"/>
                    <a:pt x="240" y="7395"/>
                    <a:pt x="262" y="7646"/>
                  </a:cubicBezTo>
                  <a:cubicBezTo>
                    <a:pt x="306" y="8127"/>
                    <a:pt x="361" y="8444"/>
                    <a:pt x="492" y="8597"/>
                  </a:cubicBezTo>
                  <a:cubicBezTo>
                    <a:pt x="492" y="8607"/>
                    <a:pt x="503" y="8619"/>
                    <a:pt x="514" y="8629"/>
                  </a:cubicBezTo>
                  <a:cubicBezTo>
                    <a:pt x="699" y="8837"/>
                    <a:pt x="1279" y="9471"/>
                    <a:pt x="1792" y="9896"/>
                  </a:cubicBezTo>
                  <a:lnTo>
                    <a:pt x="1923" y="9700"/>
                  </a:lnTo>
                  <a:cubicBezTo>
                    <a:pt x="2032" y="9525"/>
                    <a:pt x="2152" y="9306"/>
                    <a:pt x="2262" y="9088"/>
                  </a:cubicBezTo>
                  <a:cubicBezTo>
                    <a:pt x="1639" y="8466"/>
                    <a:pt x="1114" y="7876"/>
                    <a:pt x="1049" y="7515"/>
                  </a:cubicBezTo>
                  <a:cubicBezTo>
                    <a:pt x="885" y="6631"/>
                    <a:pt x="961" y="2349"/>
                    <a:pt x="1016" y="1704"/>
                  </a:cubicBezTo>
                  <a:cubicBezTo>
                    <a:pt x="1038" y="1355"/>
                    <a:pt x="1191" y="1104"/>
                    <a:pt x="1333" y="961"/>
                  </a:cubicBezTo>
                  <a:cubicBezTo>
                    <a:pt x="1333" y="918"/>
                    <a:pt x="1333" y="885"/>
                    <a:pt x="1322" y="842"/>
                  </a:cubicBezTo>
                  <a:cubicBezTo>
                    <a:pt x="1300" y="481"/>
                    <a:pt x="1267" y="153"/>
                    <a:pt x="1213" y="131"/>
                  </a:cubicBezTo>
                  <a:cubicBezTo>
                    <a:pt x="1117" y="139"/>
                    <a:pt x="1026" y="671"/>
                    <a:pt x="985" y="971"/>
                  </a:cubicBezTo>
                  <a:lnTo>
                    <a:pt x="985" y="971"/>
                  </a:lnTo>
                  <a:cubicBezTo>
                    <a:pt x="1017" y="637"/>
                    <a:pt x="1052" y="0"/>
                    <a:pt x="896" y="0"/>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2" name="Google Shape;3472;p81"/>
            <p:cNvSpPr/>
            <p:nvPr>
              <p:custDataLst>
                <p:tags r:id="rId34"/>
              </p:custDataLst>
            </p:nvPr>
          </p:nvSpPr>
          <p:spPr>
            <a:xfrm>
              <a:off x="3974550" y="1441550"/>
              <a:ext cx="42625" cy="62150"/>
            </a:xfrm>
            <a:custGeom>
              <a:avLst/>
              <a:gdLst/>
              <a:ahLst/>
              <a:cxnLst/>
              <a:rect l="l" t="t" r="r" b="b"/>
              <a:pathLst>
                <a:path w="1705" h="2486" extrusionOk="0">
                  <a:moveTo>
                    <a:pt x="350" y="0"/>
                  </a:moveTo>
                  <a:cubicBezTo>
                    <a:pt x="208" y="393"/>
                    <a:pt x="0" y="2250"/>
                    <a:pt x="77" y="2381"/>
                  </a:cubicBezTo>
                  <a:cubicBezTo>
                    <a:pt x="113" y="2454"/>
                    <a:pt x="553" y="2486"/>
                    <a:pt x="956" y="2486"/>
                  </a:cubicBezTo>
                  <a:cubicBezTo>
                    <a:pt x="1285" y="2486"/>
                    <a:pt x="1589" y="2464"/>
                    <a:pt x="1628" y="2425"/>
                  </a:cubicBezTo>
                  <a:cubicBezTo>
                    <a:pt x="1704" y="2326"/>
                    <a:pt x="1519" y="634"/>
                    <a:pt x="1497" y="372"/>
                  </a:cubicBezTo>
                  <a:cubicBezTo>
                    <a:pt x="1489" y="197"/>
                    <a:pt x="1458" y="168"/>
                    <a:pt x="1437" y="168"/>
                  </a:cubicBezTo>
                  <a:cubicBezTo>
                    <a:pt x="1427" y="168"/>
                    <a:pt x="1420" y="175"/>
                    <a:pt x="1420" y="175"/>
                  </a:cubicBezTo>
                  <a:cubicBezTo>
                    <a:pt x="1391" y="183"/>
                    <a:pt x="1354" y="186"/>
                    <a:pt x="1311" y="186"/>
                  </a:cubicBezTo>
                  <a:cubicBezTo>
                    <a:pt x="992" y="186"/>
                    <a:pt x="350" y="0"/>
                    <a:pt x="35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3" name="Google Shape;3473;p81"/>
            <p:cNvSpPr/>
            <p:nvPr>
              <p:custDataLst>
                <p:tags r:id="rId35"/>
              </p:custDataLst>
            </p:nvPr>
          </p:nvSpPr>
          <p:spPr>
            <a:xfrm>
              <a:off x="4004850" y="1571525"/>
              <a:ext cx="93425" cy="92825"/>
            </a:xfrm>
            <a:custGeom>
              <a:avLst/>
              <a:gdLst/>
              <a:ahLst/>
              <a:cxnLst/>
              <a:rect l="l" t="t" r="r" b="b"/>
              <a:pathLst>
                <a:path w="3737" h="3713" extrusionOk="0">
                  <a:moveTo>
                    <a:pt x="1377" y="0"/>
                  </a:moveTo>
                  <a:cubicBezTo>
                    <a:pt x="1377" y="0"/>
                    <a:pt x="897" y="1093"/>
                    <a:pt x="558" y="1628"/>
                  </a:cubicBezTo>
                  <a:cubicBezTo>
                    <a:pt x="219" y="2163"/>
                    <a:pt x="1" y="2294"/>
                    <a:pt x="1" y="2294"/>
                  </a:cubicBezTo>
                  <a:lnTo>
                    <a:pt x="1683" y="3637"/>
                  </a:lnTo>
                  <a:cubicBezTo>
                    <a:pt x="1683" y="3637"/>
                    <a:pt x="1863" y="3713"/>
                    <a:pt x="2114" y="3713"/>
                  </a:cubicBezTo>
                  <a:cubicBezTo>
                    <a:pt x="2428" y="3713"/>
                    <a:pt x="2852" y="3594"/>
                    <a:pt x="3169" y="3059"/>
                  </a:cubicBezTo>
                  <a:cubicBezTo>
                    <a:pt x="3737" y="2108"/>
                    <a:pt x="3332" y="1103"/>
                    <a:pt x="3332" y="1103"/>
                  </a:cubicBezTo>
                  <a:cubicBezTo>
                    <a:pt x="3332" y="1103"/>
                    <a:pt x="1705" y="241"/>
                    <a:pt x="13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4" name="Google Shape;3474;p81"/>
            <p:cNvSpPr/>
            <p:nvPr>
              <p:custDataLst>
                <p:tags r:id="rId36"/>
              </p:custDataLst>
            </p:nvPr>
          </p:nvSpPr>
          <p:spPr>
            <a:xfrm>
              <a:off x="4004850" y="1618200"/>
              <a:ext cx="47275" cy="45650"/>
            </a:xfrm>
            <a:custGeom>
              <a:avLst/>
              <a:gdLst/>
              <a:ahLst/>
              <a:cxnLst/>
              <a:rect l="l" t="t" r="r" b="b"/>
              <a:pathLst>
                <a:path w="1891" h="1826" extrusionOk="0">
                  <a:moveTo>
                    <a:pt x="1" y="427"/>
                  </a:moveTo>
                  <a:lnTo>
                    <a:pt x="1683" y="1770"/>
                  </a:lnTo>
                  <a:cubicBezTo>
                    <a:pt x="1683" y="1770"/>
                    <a:pt x="1770" y="1804"/>
                    <a:pt x="1890" y="1825"/>
                  </a:cubicBezTo>
                  <a:cubicBezTo>
                    <a:pt x="1770" y="1804"/>
                    <a:pt x="1683" y="1770"/>
                    <a:pt x="1683" y="1770"/>
                  </a:cubicBezTo>
                  <a:lnTo>
                    <a:pt x="1" y="427"/>
                  </a:lnTo>
                  <a:close/>
                  <a:moveTo>
                    <a:pt x="394" y="1"/>
                  </a:moveTo>
                  <a:cubicBezTo>
                    <a:pt x="154" y="340"/>
                    <a:pt x="1" y="427"/>
                    <a:pt x="1" y="427"/>
                  </a:cubicBezTo>
                  <a:lnTo>
                    <a:pt x="1" y="427"/>
                  </a:lnTo>
                  <a:cubicBezTo>
                    <a:pt x="1" y="427"/>
                    <a:pt x="154" y="340"/>
                    <a:pt x="394" y="1"/>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5" name="Google Shape;3475;p81"/>
            <p:cNvSpPr/>
            <p:nvPr>
              <p:custDataLst>
                <p:tags r:id="rId37"/>
              </p:custDataLst>
            </p:nvPr>
          </p:nvSpPr>
          <p:spPr>
            <a:xfrm>
              <a:off x="4084050" y="1645800"/>
              <a:ext cx="1375" cy="2200"/>
            </a:xfrm>
            <a:custGeom>
              <a:avLst/>
              <a:gdLst/>
              <a:ahLst/>
              <a:cxnLst/>
              <a:rect l="l" t="t" r="r" b="b"/>
              <a:pathLst>
                <a:path w="55" h="88" extrusionOk="0">
                  <a:moveTo>
                    <a:pt x="1" y="88"/>
                  </a:moveTo>
                  <a:lnTo>
                    <a:pt x="1" y="88"/>
                  </a:lnTo>
                  <a:lnTo>
                    <a:pt x="1" y="88"/>
                  </a:lnTo>
                  <a:close/>
                  <a:moveTo>
                    <a:pt x="11" y="77"/>
                  </a:moveTo>
                  <a:cubicBezTo>
                    <a:pt x="11" y="77"/>
                    <a:pt x="11" y="88"/>
                    <a:pt x="1" y="88"/>
                  </a:cubicBezTo>
                  <a:cubicBezTo>
                    <a:pt x="11" y="88"/>
                    <a:pt x="11" y="77"/>
                    <a:pt x="11" y="77"/>
                  </a:cubicBezTo>
                  <a:close/>
                  <a:moveTo>
                    <a:pt x="11" y="77"/>
                  </a:moveTo>
                  <a:lnTo>
                    <a:pt x="11" y="77"/>
                  </a:lnTo>
                  <a:lnTo>
                    <a:pt x="11" y="77"/>
                  </a:lnTo>
                  <a:close/>
                  <a:moveTo>
                    <a:pt x="11" y="66"/>
                  </a:moveTo>
                  <a:lnTo>
                    <a:pt x="11" y="77"/>
                  </a:lnTo>
                  <a:lnTo>
                    <a:pt x="11" y="66"/>
                  </a:lnTo>
                  <a:close/>
                  <a:moveTo>
                    <a:pt x="22" y="66"/>
                  </a:moveTo>
                  <a:lnTo>
                    <a:pt x="11" y="66"/>
                  </a:lnTo>
                  <a:lnTo>
                    <a:pt x="22" y="66"/>
                  </a:lnTo>
                  <a:close/>
                  <a:moveTo>
                    <a:pt x="22" y="55"/>
                  </a:moveTo>
                  <a:lnTo>
                    <a:pt x="22" y="66"/>
                  </a:lnTo>
                  <a:lnTo>
                    <a:pt x="22" y="55"/>
                  </a:lnTo>
                  <a:close/>
                  <a:moveTo>
                    <a:pt x="22" y="55"/>
                  </a:moveTo>
                  <a:lnTo>
                    <a:pt x="22" y="55"/>
                  </a:lnTo>
                  <a:lnTo>
                    <a:pt x="22" y="55"/>
                  </a:lnTo>
                  <a:close/>
                  <a:moveTo>
                    <a:pt x="22" y="44"/>
                  </a:moveTo>
                  <a:lnTo>
                    <a:pt x="22" y="55"/>
                  </a:lnTo>
                  <a:lnTo>
                    <a:pt x="22" y="44"/>
                  </a:lnTo>
                  <a:close/>
                  <a:moveTo>
                    <a:pt x="33" y="44"/>
                  </a:moveTo>
                  <a:lnTo>
                    <a:pt x="33" y="44"/>
                  </a:lnTo>
                  <a:lnTo>
                    <a:pt x="33" y="44"/>
                  </a:lnTo>
                  <a:close/>
                  <a:moveTo>
                    <a:pt x="33" y="33"/>
                  </a:moveTo>
                  <a:lnTo>
                    <a:pt x="33" y="44"/>
                  </a:lnTo>
                  <a:lnTo>
                    <a:pt x="33" y="33"/>
                  </a:lnTo>
                  <a:close/>
                  <a:moveTo>
                    <a:pt x="33" y="33"/>
                  </a:moveTo>
                  <a:lnTo>
                    <a:pt x="33" y="33"/>
                  </a:lnTo>
                  <a:lnTo>
                    <a:pt x="33" y="33"/>
                  </a:lnTo>
                  <a:close/>
                  <a:moveTo>
                    <a:pt x="44" y="22"/>
                  </a:moveTo>
                  <a:cubicBezTo>
                    <a:pt x="44" y="22"/>
                    <a:pt x="33" y="22"/>
                    <a:pt x="33" y="33"/>
                  </a:cubicBezTo>
                  <a:cubicBezTo>
                    <a:pt x="33" y="22"/>
                    <a:pt x="44" y="22"/>
                    <a:pt x="44" y="22"/>
                  </a:cubicBezTo>
                  <a:close/>
                  <a:moveTo>
                    <a:pt x="44" y="22"/>
                  </a:moveTo>
                  <a:lnTo>
                    <a:pt x="44" y="22"/>
                  </a:lnTo>
                  <a:lnTo>
                    <a:pt x="44" y="22"/>
                  </a:lnTo>
                  <a:close/>
                  <a:moveTo>
                    <a:pt x="44" y="11"/>
                  </a:moveTo>
                  <a:lnTo>
                    <a:pt x="44" y="22"/>
                  </a:lnTo>
                  <a:lnTo>
                    <a:pt x="44" y="11"/>
                  </a:lnTo>
                  <a:close/>
                  <a:moveTo>
                    <a:pt x="44" y="11"/>
                  </a:moveTo>
                  <a:lnTo>
                    <a:pt x="44" y="11"/>
                  </a:lnTo>
                  <a:lnTo>
                    <a:pt x="44" y="11"/>
                  </a:lnTo>
                  <a:close/>
                  <a:moveTo>
                    <a:pt x="55" y="0"/>
                  </a:moveTo>
                  <a:lnTo>
                    <a:pt x="55" y="11"/>
                  </a:lnTo>
                  <a:close/>
                </a:path>
              </a:pathLst>
            </a:custGeom>
            <a:solidFill>
              <a:srgbClr val="C3BEC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6" name="Google Shape;3476;p81"/>
            <p:cNvSpPr/>
            <p:nvPr>
              <p:custDataLst>
                <p:tags r:id="rId38"/>
              </p:custDataLst>
            </p:nvPr>
          </p:nvSpPr>
          <p:spPr>
            <a:xfrm>
              <a:off x="4052100" y="1663825"/>
              <a:ext cx="25" cy="25"/>
            </a:xfrm>
            <a:custGeom>
              <a:avLst/>
              <a:gdLst/>
              <a:ahLst/>
              <a:cxnLst/>
              <a:rect l="l" t="t" r="r" b="b"/>
              <a:pathLst>
                <a:path w="1" h="1" extrusionOk="0">
                  <a:moveTo>
                    <a:pt x="0" y="0"/>
                  </a:moveTo>
                  <a:lnTo>
                    <a:pt x="0"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7" name="Google Shape;3477;p81"/>
            <p:cNvSpPr/>
            <p:nvPr>
              <p:custDataLst>
                <p:tags r:id="rId39"/>
              </p:custDataLst>
            </p:nvPr>
          </p:nvSpPr>
          <p:spPr>
            <a:xfrm>
              <a:off x="4004850" y="1617650"/>
              <a:ext cx="87125" cy="46750"/>
            </a:xfrm>
            <a:custGeom>
              <a:avLst/>
              <a:gdLst/>
              <a:ahLst/>
              <a:cxnLst/>
              <a:rect l="l" t="t" r="r" b="b"/>
              <a:pathLst>
                <a:path w="3485" h="1870" extrusionOk="0">
                  <a:moveTo>
                    <a:pt x="3474" y="1"/>
                  </a:moveTo>
                  <a:lnTo>
                    <a:pt x="3474" y="1"/>
                  </a:lnTo>
                  <a:cubicBezTo>
                    <a:pt x="3310" y="231"/>
                    <a:pt x="2994" y="460"/>
                    <a:pt x="2327" y="515"/>
                  </a:cubicBezTo>
                  <a:cubicBezTo>
                    <a:pt x="2251" y="525"/>
                    <a:pt x="2186" y="525"/>
                    <a:pt x="2109" y="525"/>
                  </a:cubicBezTo>
                  <a:cubicBezTo>
                    <a:pt x="1453" y="525"/>
                    <a:pt x="853" y="285"/>
                    <a:pt x="394" y="23"/>
                  </a:cubicBezTo>
                  <a:cubicBezTo>
                    <a:pt x="154" y="362"/>
                    <a:pt x="1" y="449"/>
                    <a:pt x="1" y="449"/>
                  </a:cubicBezTo>
                  <a:lnTo>
                    <a:pt x="1683" y="1792"/>
                  </a:lnTo>
                  <a:cubicBezTo>
                    <a:pt x="1683" y="1792"/>
                    <a:pt x="1770" y="1826"/>
                    <a:pt x="1890" y="1847"/>
                  </a:cubicBezTo>
                  <a:cubicBezTo>
                    <a:pt x="1956" y="1858"/>
                    <a:pt x="2033" y="1869"/>
                    <a:pt x="2109" y="1869"/>
                  </a:cubicBezTo>
                  <a:cubicBezTo>
                    <a:pt x="2426" y="1869"/>
                    <a:pt x="2851" y="1749"/>
                    <a:pt x="3169" y="1214"/>
                  </a:cubicBezTo>
                  <a:cubicBezTo>
                    <a:pt x="3179" y="1214"/>
                    <a:pt x="3179" y="1203"/>
                    <a:pt x="3179" y="1203"/>
                  </a:cubicBezTo>
                  <a:lnTo>
                    <a:pt x="3179" y="1192"/>
                  </a:lnTo>
                  <a:lnTo>
                    <a:pt x="3190" y="1192"/>
                  </a:lnTo>
                  <a:lnTo>
                    <a:pt x="3190" y="1181"/>
                  </a:lnTo>
                  <a:lnTo>
                    <a:pt x="3190" y="1170"/>
                  </a:lnTo>
                  <a:lnTo>
                    <a:pt x="3201" y="1170"/>
                  </a:lnTo>
                  <a:lnTo>
                    <a:pt x="3201" y="1159"/>
                  </a:lnTo>
                  <a:cubicBezTo>
                    <a:pt x="3201" y="1148"/>
                    <a:pt x="3212" y="1148"/>
                    <a:pt x="3212" y="1148"/>
                  </a:cubicBezTo>
                  <a:lnTo>
                    <a:pt x="3212" y="1137"/>
                  </a:lnTo>
                  <a:lnTo>
                    <a:pt x="3223" y="1137"/>
                  </a:lnTo>
                  <a:lnTo>
                    <a:pt x="3223" y="1126"/>
                  </a:lnTo>
                  <a:cubicBezTo>
                    <a:pt x="3431" y="733"/>
                    <a:pt x="3485" y="329"/>
                    <a:pt x="347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8" name="Google Shape;3478;p81"/>
            <p:cNvSpPr/>
            <p:nvPr>
              <p:custDataLst>
                <p:tags r:id="rId40"/>
              </p:custDataLst>
            </p:nvPr>
          </p:nvSpPr>
          <p:spPr>
            <a:xfrm>
              <a:off x="4102875" y="1589050"/>
              <a:ext cx="64750" cy="70500"/>
            </a:xfrm>
            <a:custGeom>
              <a:avLst/>
              <a:gdLst/>
              <a:ahLst/>
              <a:cxnLst/>
              <a:rect l="l" t="t" r="r" b="b"/>
              <a:pathLst>
                <a:path w="2590" h="2820" extrusionOk="0">
                  <a:moveTo>
                    <a:pt x="1370" y="1"/>
                  </a:moveTo>
                  <a:cubicBezTo>
                    <a:pt x="928" y="1"/>
                    <a:pt x="1" y="227"/>
                    <a:pt x="1" y="227"/>
                  </a:cubicBezTo>
                  <a:cubicBezTo>
                    <a:pt x="1" y="227"/>
                    <a:pt x="394" y="829"/>
                    <a:pt x="307" y="1244"/>
                  </a:cubicBezTo>
                  <a:cubicBezTo>
                    <a:pt x="274" y="1397"/>
                    <a:pt x="219" y="1440"/>
                    <a:pt x="285" y="1768"/>
                  </a:cubicBezTo>
                  <a:cubicBezTo>
                    <a:pt x="380" y="2157"/>
                    <a:pt x="960" y="2820"/>
                    <a:pt x="1725" y="2820"/>
                  </a:cubicBezTo>
                  <a:cubicBezTo>
                    <a:pt x="1755" y="2820"/>
                    <a:pt x="1784" y="2819"/>
                    <a:pt x="1814" y="2817"/>
                  </a:cubicBezTo>
                  <a:cubicBezTo>
                    <a:pt x="2590" y="2773"/>
                    <a:pt x="2142" y="1702"/>
                    <a:pt x="1891" y="1462"/>
                  </a:cubicBezTo>
                  <a:cubicBezTo>
                    <a:pt x="1454" y="1025"/>
                    <a:pt x="1672" y="261"/>
                    <a:pt x="1596" y="64"/>
                  </a:cubicBezTo>
                  <a:cubicBezTo>
                    <a:pt x="1579" y="19"/>
                    <a:pt x="1493" y="1"/>
                    <a:pt x="1370" y="1"/>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9" name="Google Shape;3479;p81"/>
            <p:cNvSpPr/>
            <p:nvPr>
              <p:custDataLst>
                <p:tags r:id="rId41"/>
              </p:custDataLst>
            </p:nvPr>
          </p:nvSpPr>
          <p:spPr>
            <a:xfrm>
              <a:off x="4103175" y="1589000"/>
              <a:ext cx="39875" cy="18850"/>
            </a:xfrm>
            <a:custGeom>
              <a:avLst/>
              <a:gdLst/>
              <a:ahLst/>
              <a:cxnLst/>
              <a:rect l="l" t="t" r="r" b="b"/>
              <a:pathLst>
                <a:path w="1595" h="754" extrusionOk="0">
                  <a:moveTo>
                    <a:pt x="0" y="241"/>
                  </a:moveTo>
                  <a:cubicBezTo>
                    <a:pt x="32" y="295"/>
                    <a:pt x="164" y="513"/>
                    <a:pt x="240" y="754"/>
                  </a:cubicBezTo>
                  <a:lnTo>
                    <a:pt x="240" y="754"/>
                  </a:lnTo>
                  <a:cubicBezTo>
                    <a:pt x="164" y="513"/>
                    <a:pt x="32" y="295"/>
                    <a:pt x="0" y="241"/>
                  </a:cubicBezTo>
                  <a:close/>
                  <a:moveTo>
                    <a:pt x="1365" y="1"/>
                  </a:moveTo>
                  <a:lnTo>
                    <a:pt x="1365" y="1"/>
                  </a:lnTo>
                  <a:cubicBezTo>
                    <a:pt x="1486" y="1"/>
                    <a:pt x="1562" y="22"/>
                    <a:pt x="1584" y="66"/>
                  </a:cubicBezTo>
                  <a:cubicBezTo>
                    <a:pt x="1595" y="98"/>
                    <a:pt x="1595" y="153"/>
                    <a:pt x="1595" y="219"/>
                  </a:cubicBezTo>
                  <a:cubicBezTo>
                    <a:pt x="1595" y="153"/>
                    <a:pt x="1595" y="98"/>
                    <a:pt x="1584" y="66"/>
                  </a:cubicBezTo>
                  <a:cubicBezTo>
                    <a:pt x="1562" y="22"/>
                    <a:pt x="1486" y="1"/>
                    <a:pt x="1365"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0" name="Google Shape;3480;p81"/>
            <p:cNvSpPr/>
            <p:nvPr>
              <p:custDataLst>
                <p:tags r:id="rId42"/>
              </p:custDataLst>
            </p:nvPr>
          </p:nvSpPr>
          <p:spPr>
            <a:xfrm>
              <a:off x="4109175" y="1607825"/>
              <a:ext cx="25" cy="25"/>
            </a:xfrm>
            <a:custGeom>
              <a:avLst/>
              <a:gdLst/>
              <a:ahLst/>
              <a:cxnLst/>
              <a:rect l="l" t="t" r="r" b="b"/>
              <a:pathLst>
                <a:path w="1" h="1" extrusionOk="0">
                  <a:moveTo>
                    <a:pt x="0" y="1"/>
                  </a:moveTo>
                  <a:lnTo>
                    <a:pt x="0" y="1"/>
                  </a:lnTo>
                  <a:lnTo>
                    <a:pt x="0" y="1"/>
                  </a:lnTo>
                  <a:lnTo>
                    <a:pt x="0"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1" name="Google Shape;3481;p81"/>
            <p:cNvSpPr/>
            <p:nvPr>
              <p:custDataLst>
                <p:tags r:id="rId43"/>
              </p:custDataLst>
            </p:nvPr>
          </p:nvSpPr>
          <p:spPr>
            <a:xfrm>
              <a:off x="4109175" y="1607825"/>
              <a:ext cx="1650" cy="7425"/>
            </a:xfrm>
            <a:custGeom>
              <a:avLst/>
              <a:gdLst/>
              <a:ahLst/>
              <a:cxnLst/>
              <a:rect l="l" t="t" r="r" b="b"/>
              <a:pathLst>
                <a:path w="66" h="297" extrusionOk="0">
                  <a:moveTo>
                    <a:pt x="0" y="1"/>
                  </a:moveTo>
                  <a:cubicBezTo>
                    <a:pt x="33" y="100"/>
                    <a:pt x="55" y="197"/>
                    <a:pt x="66" y="296"/>
                  </a:cubicBezTo>
                  <a:lnTo>
                    <a:pt x="66" y="296"/>
                  </a:lnTo>
                  <a:cubicBezTo>
                    <a:pt x="55" y="197"/>
                    <a:pt x="33" y="100"/>
                    <a:pt x="0" y="1"/>
                  </a:cubicBezTo>
                  <a:close/>
                </a:path>
              </a:pathLst>
            </a:custGeom>
            <a:solidFill>
              <a:srgbClr val="CCCB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2" name="Google Shape;3482;p81"/>
            <p:cNvSpPr/>
            <p:nvPr>
              <p:custDataLst>
                <p:tags r:id="rId44"/>
              </p:custDataLst>
            </p:nvPr>
          </p:nvSpPr>
          <p:spPr>
            <a:xfrm>
              <a:off x="4102875" y="1589000"/>
              <a:ext cx="49175" cy="39350"/>
            </a:xfrm>
            <a:custGeom>
              <a:avLst/>
              <a:gdLst/>
              <a:ahLst/>
              <a:cxnLst/>
              <a:rect l="l" t="t" r="r" b="b"/>
              <a:pathLst>
                <a:path w="1967" h="1574" extrusionOk="0">
                  <a:moveTo>
                    <a:pt x="1377" y="1"/>
                  </a:moveTo>
                  <a:cubicBezTo>
                    <a:pt x="940" y="1"/>
                    <a:pt x="1" y="229"/>
                    <a:pt x="1" y="229"/>
                  </a:cubicBezTo>
                  <a:lnTo>
                    <a:pt x="12" y="241"/>
                  </a:lnTo>
                  <a:cubicBezTo>
                    <a:pt x="44" y="295"/>
                    <a:pt x="176" y="513"/>
                    <a:pt x="252" y="754"/>
                  </a:cubicBezTo>
                  <a:cubicBezTo>
                    <a:pt x="285" y="853"/>
                    <a:pt x="307" y="950"/>
                    <a:pt x="318" y="1049"/>
                  </a:cubicBezTo>
                  <a:cubicBezTo>
                    <a:pt x="503" y="1234"/>
                    <a:pt x="777" y="1420"/>
                    <a:pt x="1170" y="1508"/>
                  </a:cubicBezTo>
                  <a:cubicBezTo>
                    <a:pt x="1355" y="1552"/>
                    <a:pt x="1541" y="1573"/>
                    <a:pt x="1716" y="1573"/>
                  </a:cubicBezTo>
                  <a:cubicBezTo>
                    <a:pt x="1803" y="1573"/>
                    <a:pt x="1891" y="1562"/>
                    <a:pt x="1967" y="1552"/>
                  </a:cubicBezTo>
                  <a:cubicBezTo>
                    <a:pt x="1945" y="1518"/>
                    <a:pt x="1923" y="1486"/>
                    <a:pt x="1891" y="1464"/>
                  </a:cubicBezTo>
                  <a:cubicBezTo>
                    <a:pt x="1639" y="1213"/>
                    <a:pt x="1607" y="853"/>
                    <a:pt x="1607" y="557"/>
                  </a:cubicBezTo>
                  <a:lnTo>
                    <a:pt x="1607" y="219"/>
                  </a:lnTo>
                  <a:cubicBezTo>
                    <a:pt x="1607" y="153"/>
                    <a:pt x="1607" y="98"/>
                    <a:pt x="1596" y="66"/>
                  </a:cubicBezTo>
                  <a:cubicBezTo>
                    <a:pt x="1574" y="22"/>
                    <a:pt x="1498" y="1"/>
                    <a:pt x="1377" y="1"/>
                  </a:cubicBezTo>
                  <a:close/>
                </a:path>
              </a:pathLst>
            </a:custGeom>
            <a:solidFill>
              <a:srgbClr val="D29D6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3" name="Google Shape;3483;p81"/>
            <p:cNvSpPr/>
            <p:nvPr>
              <p:custDataLst>
                <p:tags r:id="rId45"/>
              </p:custDataLst>
            </p:nvPr>
          </p:nvSpPr>
          <p:spPr>
            <a:xfrm>
              <a:off x="4078300" y="1523450"/>
              <a:ext cx="95900" cy="89650"/>
            </a:xfrm>
            <a:custGeom>
              <a:avLst/>
              <a:gdLst/>
              <a:ahLst/>
              <a:cxnLst/>
              <a:rect l="l" t="t" r="r" b="b"/>
              <a:pathLst>
                <a:path w="3836" h="3586" extrusionOk="0">
                  <a:moveTo>
                    <a:pt x="1594" y="0"/>
                  </a:moveTo>
                  <a:cubicBezTo>
                    <a:pt x="1223" y="0"/>
                    <a:pt x="863" y="69"/>
                    <a:pt x="624" y="208"/>
                  </a:cubicBezTo>
                  <a:cubicBezTo>
                    <a:pt x="1" y="569"/>
                    <a:pt x="187" y="1650"/>
                    <a:pt x="383" y="2043"/>
                  </a:cubicBezTo>
                  <a:cubicBezTo>
                    <a:pt x="383" y="2043"/>
                    <a:pt x="787" y="2939"/>
                    <a:pt x="1257" y="3212"/>
                  </a:cubicBezTo>
                  <a:cubicBezTo>
                    <a:pt x="1555" y="3393"/>
                    <a:pt x="2209" y="3586"/>
                    <a:pt x="2742" y="3586"/>
                  </a:cubicBezTo>
                  <a:cubicBezTo>
                    <a:pt x="3049" y="3586"/>
                    <a:pt x="3317" y="3522"/>
                    <a:pt x="3452" y="3354"/>
                  </a:cubicBezTo>
                  <a:cubicBezTo>
                    <a:pt x="3835" y="2895"/>
                    <a:pt x="3333" y="1093"/>
                    <a:pt x="3005" y="525"/>
                  </a:cubicBezTo>
                  <a:cubicBezTo>
                    <a:pt x="2804" y="176"/>
                    <a:pt x="2185" y="0"/>
                    <a:pt x="1594" y="0"/>
                  </a:cubicBezTo>
                  <a:close/>
                </a:path>
              </a:pathLst>
            </a:custGeom>
            <a:solidFill>
              <a:srgbClr val="E8B2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4" name="Google Shape;3484;p81"/>
            <p:cNvSpPr/>
            <p:nvPr>
              <p:custDataLst>
                <p:tags r:id="rId46"/>
              </p:custDataLst>
            </p:nvPr>
          </p:nvSpPr>
          <p:spPr>
            <a:xfrm>
              <a:off x="4070400" y="1504350"/>
              <a:ext cx="90400" cy="90750"/>
            </a:xfrm>
            <a:custGeom>
              <a:avLst/>
              <a:gdLst/>
              <a:ahLst/>
              <a:cxnLst/>
              <a:rect l="l" t="t" r="r" b="b"/>
              <a:pathLst>
                <a:path w="3616" h="3630" extrusionOk="0">
                  <a:moveTo>
                    <a:pt x="2805" y="0"/>
                  </a:moveTo>
                  <a:cubicBezTo>
                    <a:pt x="2568" y="0"/>
                    <a:pt x="2282" y="296"/>
                    <a:pt x="2229" y="328"/>
                  </a:cubicBezTo>
                  <a:cubicBezTo>
                    <a:pt x="2223" y="331"/>
                    <a:pt x="2210" y="332"/>
                    <a:pt x="2188" y="332"/>
                  </a:cubicBezTo>
                  <a:cubicBezTo>
                    <a:pt x="2153" y="332"/>
                    <a:pt x="2095" y="329"/>
                    <a:pt x="2021" y="329"/>
                  </a:cubicBezTo>
                  <a:cubicBezTo>
                    <a:pt x="1786" y="329"/>
                    <a:pt x="1379" y="354"/>
                    <a:pt x="928" y="557"/>
                  </a:cubicBezTo>
                  <a:cubicBezTo>
                    <a:pt x="251" y="863"/>
                    <a:pt x="492" y="1518"/>
                    <a:pt x="481" y="1562"/>
                  </a:cubicBezTo>
                  <a:cubicBezTo>
                    <a:pt x="470" y="1595"/>
                    <a:pt x="0" y="1912"/>
                    <a:pt x="164" y="2458"/>
                  </a:cubicBezTo>
                  <a:cubicBezTo>
                    <a:pt x="328" y="3015"/>
                    <a:pt x="1103" y="3605"/>
                    <a:pt x="1202" y="3627"/>
                  </a:cubicBezTo>
                  <a:cubicBezTo>
                    <a:pt x="1208" y="3629"/>
                    <a:pt x="1214" y="3630"/>
                    <a:pt x="1219" y="3630"/>
                  </a:cubicBezTo>
                  <a:cubicBezTo>
                    <a:pt x="1297" y="3630"/>
                    <a:pt x="1278" y="3419"/>
                    <a:pt x="1278" y="3419"/>
                  </a:cubicBezTo>
                  <a:cubicBezTo>
                    <a:pt x="1278" y="3419"/>
                    <a:pt x="1136" y="3321"/>
                    <a:pt x="1081" y="3234"/>
                  </a:cubicBezTo>
                  <a:cubicBezTo>
                    <a:pt x="1038" y="3157"/>
                    <a:pt x="874" y="2873"/>
                    <a:pt x="1038" y="2775"/>
                  </a:cubicBezTo>
                  <a:cubicBezTo>
                    <a:pt x="1056" y="2764"/>
                    <a:pt x="1076" y="2759"/>
                    <a:pt x="1095" y="2759"/>
                  </a:cubicBezTo>
                  <a:cubicBezTo>
                    <a:pt x="1244" y="2759"/>
                    <a:pt x="1399" y="3059"/>
                    <a:pt x="1399" y="3059"/>
                  </a:cubicBezTo>
                  <a:cubicBezTo>
                    <a:pt x="1399" y="3059"/>
                    <a:pt x="1399" y="3091"/>
                    <a:pt x="1425" y="3091"/>
                  </a:cubicBezTo>
                  <a:cubicBezTo>
                    <a:pt x="1436" y="3091"/>
                    <a:pt x="1452" y="3086"/>
                    <a:pt x="1475" y="3069"/>
                  </a:cubicBezTo>
                  <a:cubicBezTo>
                    <a:pt x="1551" y="3026"/>
                    <a:pt x="1355" y="2578"/>
                    <a:pt x="1387" y="2436"/>
                  </a:cubicBezTo>
                  <a:cubicBezTo>
                    <a:pt x="1420" y="2305"/>
                    <a:pt x="1814" y="2152"/>
                    <a:pt x="1868" y="1945"/>
                  </a:cubicBezTo>
                  <a:cubicBezTo>
                    <a:pt x="1923" y="1737"/>
                    <a:pt x="1770" y="1649"/>
                    <a:pt x="1770" y="1649"/>
                  </a:cubicBezTo>
                  <a:lnTo>
                    <a:pt x="1770" y="1649"/>
                  </a:lnTo>
                  <a:cubicBezTo>
                    <a:pt x="1770" y="1649"/>
                    <a:pt x="1955" y="1679"/>
                    <a:pt x="2214" y="1679"/>
                  </a:cubicBezTo>
                  <a:cubicBezTo>
                    <a:pt x="2430" y="1679"/>
                    <a:pt x="2696" y="1658"/>
                    <a:pt x="2950" y="1584"/>
                  </a:cubicBezTo>
                  <a:cubicBezTo>
                    <a:pt x="3496" y="1409"/>
                    <a:pt x="3615" y="940"/>
                    <a:pt x="3561" y="634"/>
                  </a:cubicBezTo>
                  <a:cubicBezTo>
                    <a:pt x="3506" y="317"/>
                    <a:pt x="3069" y="0"/>
                    <a:pt x="2819" y="0"/>
                  </a:cubicBezTo>
                  <a:cubicBezTo>
                    <a:pt x="2814" y="0"/>
                    <a:pt x="2810" y="0"/>
                    <a:pt x="28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5" name="Google Shape;3485;p81"/>
            <p:cNvSpPr/>
            <p:nvPr>
              <p:custDataLst>
                <p:tags r:id="rId47"/>
              </p:custDataLst>
            </p:nvPr>
          </p:nvSpPr>
          <p:spPr>
            <a:xfrm>
              <a:off x="4033800" y="1310875"/>
              <a:ext cx="99150" cy="95575"/>
            </a:xfrm>
            <a:custGeom>
              <a:avLst/>
              <a:gdLst/>
              <a:ahLst/>
              <a:cxnLst/>
              <a:rect l="l" t="t" r="r" b="b"/>
              <a:pathLst>
                <a:path w="3966" h="3823" extrusionOk="0">
                  <a:moveTo>
                    <a:pt x="1987" y="1"/>
                  </a:moveTo>
                  <a:cubicBezTo>
                    <a:pt x="990" y="1"/>
                    <a:pt x="150" y="763"/>
                    <a:pt x="77" y="1764"/>
                  </a:cubicBezTo>
                  <a:cubicBezTo>
                    <a:pt x="1" y="2824"/>
                    <a:pt x="787" y="3742"/>
                    <a:pt x="1846" y="3818"/>
                  </a:cubicBezTo>
                  <a:cubicBezTo>
                    <a:pt x="1894" y="3821"/>
                    <a:pt x="1941" y="3823"/>
                    <a:pt x="1988" y="3823"/>
                  </a:cubicBezTo>
                  <a:cubicBezTo>
                    <a:pt x="2976" y="3823"/>
                    <a:pt x="3816" y="3060"/>
                    <a:pt x="3889" y="2048"/>
                  </a:cubicBezTo>
                  <a:cubicBezTo>
                    <a:pt x="3965" y="1000"/>
                    <a:pt x="3179" y="82"/>
                    <a:pt x="2130" y="6"/>
                  </a:cubicBezTo>
                  <a:cubicBezTo>
                    <a:pt x="2082" y="3"/>
                    <a:pt x="2035" y="1"/>
                    <a:pt x="198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6" name="Google Shape;3486;p81"/>
            <p:cNvSpPr/>
            <p:nvPr>
              <p:custDataLst>
                <p:tags r:id="rId48"/>
              </p:custDataLst>
            </p:nvPr>
          </p:nvSpPr>
          <p:spPr>
            <a:xfrm>
              <a:off x="4083500" y="1361525"/>
              <a:ext cx="47800" cy="44800"/>
            </a:xfrm>
            <a:custGeom>
              <a:avLst/>
              <a:gdLst/>
              <a:ahLst/>
              <a:cxnLst/>
              <a:rect l="l" t="t" r="r" b="b"/>
              <a:pathLst>
                <a:path w="1912" h="1792" extrusionOk="0">
                  <a:moveTo>
                    <a:pt x="1901" y="22"/>
                  </a:moveTo>
                  <a:cubicBezTo>
                    <a:pt x="1836" y="1027"/>
                    <a:pt x="994" y="1792"/>
                    <a:pt x="1" y="1792"/>
                  </a:cubicBezTo>
                  <a:lnTo>
                    <a:pt x="1" y="1792"/>
                  </a:lnTo>
                  <a:cubicBezTo>
                    <a:pt x="994" y="1792"/>
                    <a:pt x="1836" y="1027"/>
                    <a:pt x="1901" y="22"/>
                  </a:cubicBezTo>
                  <a:close/>
                  <a:moveTo>
                    <a:pt x="1901" y="22"/>
                  </a:moveTo>
                  <a:lnTo>
                    <a:pt x="1901" y="22"/>
                  </a:lnTo>
                  <a:lnTo>
                    <a:pt x="1901" y="22"/>
                  </a:lnTo>
                  <a:close/>
                  <a:moveTo>
                    <a:pt x="1901" y="12"/>
                  </a:moveTo>
                  <a:lnTo>
                    <a:pt x="1901" y="22"/>
                  </a:lnTo>
                  <a:lnTo>
                    <a:pt x="1901" y="12"/>
                  </a:lnTo>
                  <a:close/>
                  <a:moveTo>
                    <a:pt x="1901" y="12"/>
                  </a:moveTo>
                  <a:lnTo>
                    <a:pt x="1901" y="12"/>
                  </a:lnTo>
                  <a:lnTo>
                    <a:pt x="1901" y="12"/>
                  </a:lnTo>
                  <a:close/>
                  <a:moveTo>
                    <a:pt x="1912" y="0"/>
                  </a:moveTo>
                  <a:lnTo>
                    <a:pt x="1912"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7" name="Google Shape;3487;p81"/>
            <p:cNvSpPr/>
            <p:nvPr>
              <p:custDataLst>
                <p:tags r:id="rId49"/>
              </p:custDataLst>
            </p:nvPr>
          </p:nvSpPr>
          <p:spPr>
            <a:xfrm>
              <a:off x="4034900" y="1338050"/>
              <a:ext cx="96700" cy="68275"/>
            </a:xfrm>
            <a:custGeom>
              <a:avLst/>
              <a:gdLst/>
              <a:ahLst/>
              <a:cxnLst/>
              <a:rect l="l" t="t" r="r" b="b"/>
              <a:pathLst>
                <a:path w="3868" h="2731" extrusionOk="0">
                  <a:moveTo>
                    <a:pt x="3671" y="0"/>
                  </a:moveTo>
                  <a:lnTo>
                    <a:pt x="3671" y="87"/>
                  </a:lnTo>
                  <a:cubicBezTo>
                    <a:pt x="3594" y="1092"/>
                    <a:pt x="2753" y="1857"/>
                    <a:pt x="1759" y="1857"/>
                  </a:cubicBezTo>
                  <a:lnTo>
                    <a:pt x="1617" y="1857"/>
                  </a:lnTo>
                  <a:cubicBezTo>
                    <a:pt x="907" y="1803"/>
                    <a:pt x="317" y="1366"/>
                    <a:pt x="33" y="776"/>
                  </a:cubicBezTo>
                  <a:lnTo>
                    <a:pt x="33" y="776"/>
                  </a:lnTo>
                  <a:cubicBezTo>
                    <a:pt x="0" y="1791"/>
                    <a:pt x="776" y="2655"/>
                    <a:pt x="1802" y="2731"/>
                  </a:cubicBezTo>
                  <a:lnTo>
                    <a:pt x="1945" y="2731"/>
                  </a:lnTo>
                  <a:cubicBezTo>
                    <a:pt x="2938" y="2731"/>
                    <a:pt x="3780" y="1966"/>
                    <a:pt x="3845" y="961"/>
                  </a:cubicBezTo>
                  <a:lnTo>
                    <a:pt x="3845" y="951"/>
                  </a:lnTo>
                  <a:lnTo>
                    <a:pt x="3856" y="939"/>
                  </a:lnTo>
                  <a:cubicBezTo>
                    <a:pt x="3867" y="612"/>
                    <a:pt x="3802" y="284"/>
                    <a:pt x="367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8" name="Google Shape;3488;p81"/>
            <p:cNvSpPr/>
            <p:nvPr>
              <p:custDataLst>
                <p:tags r:id="rId50"/>
              </p:custDataLst>
            </p:nvPr>
          </p:nvSpPr>
          <p:spPr>
            <a:xfrm>
              <a:off x="4646850" y="2236725"/>
              <a:ext cx="58725" cy="105975"/>
            </a:xfrm>
            <a:custGeom>
              <a:avLst/>
              <a:gdLst/>
              <a:ahLst/>
              <a:cxnLst/>
              <a:rect l="l" t="t" r="r" b="b"/>
              <a:pathLst>
                <a:path w="2349" h="4239" extrusionOk="0">
                  <a:moveTo>
                    <a:pt x="1885" y="1"/>
                  </a:moveTo>
                  <a:cubicBezTo>
                    <a:pt x="1474" y="1"/>
                    <a:pt x="717" y="443"/>
                    <a:pt x="502" y="1311"/>
                  </a:cubicBezTo>
                  <a:cubicBezTo>
                    <a:pt x="502" y="1311"/>
                    <a:pt x="0" y="2763"/>
                    <a:pt x="252" y="3583"/>
                  </a:cubicBezTo>
                  <a:cubicBezTo>
                    <a:pt x="393" y="4039"/>
                    <a:pt x="685" y="4238"/>
                    <a:pt x="1004" y="4238"/>
                  </a:cubicBezTo>
                  <a:cubicBezTo>
                    <a:pt x="1251" y="4238"/>
                    <a:pt x="1513" y="4120"/>
                    <a:pt x="1737" y="3911"/>
                  </a:cubicBezTo>
                  <a:cubicBezTo>
                    <a:pt x="2250" y="3430"/>
                    <a:pt x="2349" y="306"/>
                    <a:pt x="2097" y="66"/>
                  </a:cubicBezTo>
                  <a:cubicBezTo>
                    <a:pt x="2050" y="22"/>
                    <a:pt x="1976" y="1"/>
                    <a:pt x="18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9" name="Google Shape;3489;p81"/>
            <p:cNvSpPr/>
            <p:nvPr>
              <p:custDataLst>
                <p:tags r:id="rId51"/>
              </p:custDataLst>
            </p:nvPr>
          </p:nvSpPr>
          <p:spPr>
            <a:xfrm>
              <a:off x="4671950" y="2331750"/>
              <a:ext cx="20525" cy="10950"/>
            </a:xfrm>
            <a:custGeom>
              <a:avLst/>
              <a:gdLst/>
              <a:ahLst/>
              <a:cxnLst/>
              <a:rect l="l" t="t" r="r" b="b"/>
              <a:pathLst>
                <a:path w="821" h="438" extrusionOk="0">
                  <a:moveTo>
                    <a:pt x="493" y="295"/>
                  </a:moveTo>
                  <a:cubicBezTo>
                    <a:pt x="329" y="394"/>
                    <a:pt x="165" y="437"/>
                    <a:pt x="1" y="437"/>
                  </a:cubicBezTo>
                  <a:lnTo>
                    <a:pt x="1" y="437"/>
                  </a:lnTo>
                  <a:cubicBezTo>
                    <a:pt x="165" y="437"/>
                    <a:pt x="329" y="394"/>
                    <a:pt x="493" y="295"/>
                  </a:cubicBezTo>
                  <a:close/>
                  <a:moveTo>
                    <a:pt x="733" y="110"/>
                  </a:moveTo>
                  <a:lnTo>
                    <a:pt x="733" y="110"/>
                  </a:lnTo>
                  <a:lnTo>
                    <a:pt x="733" y="110"/>
                  </a:lnTo>
                  <a:close/>
                  <a:moveTo>
                    <a:pt x="733" y="110"/>
                  </a:moveTo>
                  <a:lnTo>
                    <a:pt x="733" y="110"/>
                  </a:lnTo>
                  <a:lnTo>
                    <a:pt x="733" y="110"/>
                  </a:lnTo>
                  <a:close/>
                  <a:moveTo>
                    <a:pt x="733" y="110"/>
                  </a:moveTo>
                  <a:lnTo>
                    <a:pt x="733" y="110"/>
                  </a:lnTo>
                  <a:lnTo>
                    <a:pt x="733" y="110"/>
                  </a:lnTo>
                  <a:close/>
                  <a:moveTo>
                    <a:pt x="733" y="110"/>
                  </a:moveTo>
                  <a:lnTo>
                    <a:pt x="733" y="110"/>
                  </a:lnTo>
                  <a:lnTo>
                    <a:pt x="733" y="110"/>
                  </a:lnTo>
                  <a:close/>
                  <a:moveTo>
                    <a:pt x="733" y="110"/>
                  </a:moveTo>
                  <a:lnTo>
                    <a:pt x="733" y="110"/>
                  </a:lnTo>
                  <a:lnTo>
                    <a:pt x="733" y="110"/>
                  </a:lnTo>
                  <a:close/>
                  <a:moveTo>
                    <a:pt x="744" y="110"/>
                  </a:moveTo>
                  <a:lnTo>
                    <a:pt x="733" y="110"/>
                  </a:lnTo>
                  <a:lnTo>
                    <a:pt x="744" y="110"/>
                  </a:lnTo>
                  <a:close/>
                  <a:moveTo>
                    <a:pt x="744" y="98"/>
                  </a:moveTo>
                  <a:lnTo>
                    <a:pt x="744" y="110"/>
                  </a:lnTo>
                  <a:lnTo>
                    <a:pt x="744" y="98"/>
                  </a:lnTo>
                  <a:close/>
                  <a:moveTo>
                    <a:pt x="744" y="98"/>
                  </a:moveTo>
                  <a:lnTo>
                    <a:pt x="744" y="98"/>
                  </a:lnTo>
                  <a:lnTo>
                    <a:pt x="744" y="98"/>
                  </a:lnTo>
                  <a:close/>
                  <a:moveTo>
                    <a:pt x="744" y="98"/>
                  </a:moveTo>
                  <a:lnTo>
                    <a:pt x="744" y="98"/>
                  </a:lnTo>
                  <a:lnTo>
                    <a:pt x="744" y="98"/>
                  </a:lnTo>
                  <a:close/>
                  <a:moveTo>
                    <a:pt x="755" y="88"/>
                  </a:moveTo>
                  <a:cubicBezTo>
                    <a:pt x="755" y="98"/>
                    <a:pt x="755" y="98"/>
                    <a:pt x="744" y="98"/>
                  </a:cubicBezTo>
                  <a:cubicBezTo>
                    <a:pt x="755" y="98"/>
                    <a:pt x="755" y="98"/>
                    <a:pt x="755" y="88"/>
                  </a:cubicBezTo>
                  <a:close/>
                  <a:moveTo>
                    <a:pt x="755" y="88"/>
                  </a:moveTo>
                  <a:lnTo>
                    <a:pt x="755" y="88"/>
                  </a:lnTo>
                  <a:lnTo>
                    <a:pt x="755" y="88"/>
                  </a:lnTo>
                  <a:close/>
                  <a:moveTo>
                    <a:pt x="766" y="77"/>
                  </a:moveTo>
                  <a:lnTo>
                    <a:pt x="755" y="88"/>
                  </a:lnTo>
                  <a:lnTo>
                    <a:pt x="766" y="77"/>
                  </a:lnTo>
                  <a:close/>
                  <a:moveTo>
                    <a:pt x="766" y="77"/>
                  </a:moveTo>
                  <a:lnTo>
                    <a:pt x="766" y="77"/>
                  </a:lnTo>
                  <a:lnTo>
                    <a:pt x="766" y="77"/>
                  </a:lnTo>
                  <a:close/>
                  <a:moveTo>
                    <a:pt x="766" y="77"/>
                  </a:moveTo>
                  <a:lnTo>
                    <a:pt x="766" y="77"/>
                  </a:lnTo>
                  <a:lnTo>
                    <a:pt x="766" y="77"/>
                  </a:lnTo>
                  <a:close/>
                  <a:moveTo>
                    <a:pt x="766" y="77"/>
                  </a:moveTo>
                  <a:lnTo>
                    <a:pt x="766" y="77"/>
                  </a:lnTo>
                  <a:lnTo>
                    <a:pt x="766" y="77"/>
                  </a:lnTo>
                  <a:close/>
                  <a:moveTo>
                    <a:pt x="766" y="66"/>
                  </a:moveTo>
                  <a:lnTo>
                    <a:pt x="766" y="77"/>
                  </a:lnTo>
                  <a:lnTo>
                    <a:pt x="766" y="66"/>
                  </a:lnTo>
                  <a:close/>
                  <a:moveTo>
                    <a:pt x="777" y="66"/>
                  </a:moveTo>
                  <a:lnTo>
                    <a:pt x="766" y="66"/>
                  </a:lnTo>
                  <a:lnTo>
                    <a:pt x="777" y="66"/>
                  </a:lnTo>
                  <a:close/>
                  <a:moveTo>
                    <a:pt x="777" y="66"/>
                  </a:moveTo>
                  <a:lnTo>
                    <a:pt x="777" y="66"/>
                  </a:lnTo>
                  <a:lnTo>
                    <a:pt x="777" y="66"/>
                  </a:lnTo>
                  <a:close/>
                  <a:moveTo>
                    <a:pt x="777" y="66"/>
                  </a:moveTo>
                  <a:lnTo>
                    <a:pt x="777" y="66"/>
                  </a:lnTo>
                  <a:lnTo>
                    <a:pt x="777" y="66"/>
                  </a:lnTo>
                  <a:close/>
                  <a:moveTo>
                    <a:pt x="777" y="55"/>
                  </a:moveTo>
                  <a:lnTo>
                    <a:pt x="777" y="66"/>
                  </a:lnTo>
                  <a:lnTo>
                    <a:pt x="777" y="55"/>
                  </a:lnTo>
                  <a:close/>
                  <a:moveTo>
                    <a:pt x="777" y="55"/>
                  </a:moveTo>
                  <a:lnTo>
                    <a:pt x="777" y="55"/>
                  </a:lnTo>
                  <a:lnTo>
                    <a:pt x="777" y="55"/>
                  </a:lnTo>
                  <a:close/>
                  <a:moveTo>
                    <a:pt x="787" y="55"/>
                  </a:moveTo>
                  <a:lnTo>
                    <a:pt x="777" y="55"/>
                  </a:lnTo>
                  <a:lnTo>
                    <a:pt x="787" y="55"/>
                  </a:lnTo>
                  <a:close/>
                  <a:moveTo>
                    <a:pt x="787" y="55"/>
                  </a:moveTo>
                  <a:lnTo>
                    <a:pt x="787" y="55"/>
                  </a:lnTo>
                  <a:lnTo>
                    <a:pt x="787" y="55"/>
                  </a:lnTo>
                  <a:close/>
                  <a:moveTo>
                    <a:pt x="787" y="55"/>
                  </a:moveTo>
                  <a:lnTo>
                    <a:pt x="787" y="55"/>
                  </a:lnTo>
                  <a:lnTo>
                    <a:pt x="787" y="55"/>
                  </a:lnTo>
                  <a:close/>
                  <a:moveTo>
                    <a:pt x="787" y="44"/>
                  </a:moveTo>
                  <a:lnTo>
                    <a:pt x="787" y="55"/>
                  </a:lnTo>
                  <a:lnTo>
                    <a:pt x="787" y="44"/>
                  </a:lnTo>
                  <a:close/>
                  <a:moveTo>
                    <a:pt x="787" y="44"/>
                  </a:moveTo>
                  <a:lnTo>
                    <a:pt x="787" y="44"/>
                  </a:lnTo>
                  <a:lnTo>
                    <a:pt x="787" y="44"/>
                  </a:lnTo>
                  <a:close/>
                  <a:moveTo>
                    <a:pt x="787" y="44"/>
                  </a:moveTo>
                  <a:lnTo>
                    <a:pt x="787" y="44"/>
                  </a:lnTo>
                  <a:lnTo>
                    <a:pt x="787" y="44"/>
                  </a:lnTo>
                  <a:close/>
                  <a:moveTo>
                    <a:pt x="799" y="33"/>
                  </a:moveTo>
                  <a:lnTo>
                    <a:pt x="799" y="44"/>
                  </a:lnTo>
                  <a:lnTo>
                    <a:pt x="799" y="33"/>
                  </a:lnTo>
                  <a:close/>
                  <a:moveTo>
                    <a:pt x="799" y="33"/>
                  </a:moveTo>
                  <a:lnTo>
                    <a:pt x="799" y="33"/>
                  </a:lnTo>
                  <a:lnTo>
                    <a:pt x="799" y="33"/>
                  </a:lnTo>
                  <a:close/>
                  <a:moveTo>
                    <a:pt x="799" y="33"/>
                  </a:moveTo>
                  <a:lnTo>
                    <a:pt x="799" y="33"/>
                  </a:lnTo>
                  <a:lnTo>
                    <a:pt x="799" y="33"/>
                  </a:lnTo>
                  <a:close/>
                  <a:moveTo>
                    <a:pt x="799" y="33"/>
                  </a:moveTo>
                  <a:lnTo>
                    <a:pt x="799" y="33"/>
                  </a:lnTo>
                  <a:lnTo>
                    <a:pt x="799" y="33"/>
                  </a:lnTo>
                  <a:close/>
                  <a:moveTo>
                    <a:pt x="799" y="33"/>
                  </a:moveTo>
                  <a:lnTo>
                    <a:pt x="799" y="33"/>
                  </a:lnTo>
                  <a:lnTo>
                    <a:pt x="799" y="33"/>
                  </a:lnTo>
                  <a:close/>
                  <a:moveTo>
                    <a:pt x="799" y="22"/>
                  </a:moveTo>
                  <a:lnTo>
                    <a:pt x="799" y="33"/>
                  </a:lnTo>
                  <a:lnTo>
                    <a:pt x="799" y="22"/>
                  </a:lnTo>
                  <a:close/>
                  <a:moveTo>
                    <a:pt x="799" y="22"/>
                  </a:moveTo>
                  <a:lnTo>
                    <a:pt x="799" y="22"/>
                  </a:lnTo>
                  <a:lnTo>
                    <a:pt x="799" y="22"/>
                  </a:lnTo>
                  <a:close/>
                  <a:moveTo>
                    <a:pt x="809" y="22"/>
                  </a:moveTo>
                  <a:lnTo>
                    <a:pt x="799" y="22"/>
                  </a:lnTo>
                  <a:lnTo>
                    <a:pt x="809" y="22"/>
                  </a:lnTo>
                  <a:close/>
                  <a:moveTo>
                    <a:pt x="809" y="22"/>
                  </a:moveTo>
                  <a:lnTo>
                    <a:pt x="809" y="22"/>
                  </a:lnTo>
                  <a:lnTo>
                    <a:pt x="809" y="22"/>
                  </a:lnTo>
                  <a:close/>
                  <a:moveTo>
                    <a:pt x="809" y="22"/>
                  </a:moveTo>
                  <a:lnTo>
                    <a:pt x="809" y="22"/>
                  </a:lnTo>
                  <a:lnTo>
                    <a:pt x="809" y="22"/>
                  </a:lnTo>
                  <a:close/>
                  <a:moveTo>
                    <a:pt x="809" y="22"/>
                  </a:moveTo>
                  <a:lnTo>
                    <a:pt x="809" y="22"/>
                  </a:lnTo>
                  <a:lnTo>
                    <a:pt x="809" y="22"/>
                  </a:lnTo>
                  <a:close/>
                  <a:moveTo>
                    <a:pt x="809" y="11"/>
                  </a:moveTo>
                  <a:lnTo>
                    <a:pt x="809" y="11"/>
                  </a:lnTo>
                  <a:lnTo>
                    <a:pt x="809" y="11"/>
                  </a:lnTo>
                  <a:close/>
                  <a:moveTo>
                    <a:pt x="809" y="11"/>
                  </a:moveTo>
                  <a:lnTo>
                    <a:pt x="809" y="11"/>
                  </a:lnTo>
                  <a:lnTo>
                    <a:pt x="809" y="11"/>
                  </a:lnTo>
                  <a:close/>
                  <a:moveTo>
                    <a:pt x="809" y="11"/>
                  </a:moveTo>
                  <a:lnTo>
                    <a:pt x="809" y="11"/>
                  </a:lnTo>
                  <a:lnTo>
                    <a:pt x="809" y="11"/>
                  </a:lnTo>
                  <a:close/>
                  <a:moveTo>
                    <a:pt x="809" y="11"/>
                  </a:moveTo>
                  <a:lnTo>
                    <a:pt x="809" y="11"/>
                  </a:lnTo>
                  <a:lnTo>
                    <a:pt x="809" y="11"/>
                  </a:lnTo>
                  <a:close/>
                  <a:moveTo>
                    <a:pt x="821" y="1"/>
                  </a:moveTo>
                  <a:lnTo>
                    <a:pt x="821"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0" name="Google Shape;3490;p81"/>
            <p:cNvSpPr/>
            <p:nvPr>
              <p:custDataLst>
                <p:tags r:id="rId52"/>
              </p:custDataLst>
            </p:nvPr>
          </p:nvSpPr>
          <p:spPr>
            <a:xfrm>
              <a:off x="4649025" y="2282325"/>
              <a:ext cx="50825" cy="60375"/>
            </a:xfrm>
            <a:custGeom>
              <a:avLst/>
              <a:gdLst/>
              <a:ahLst/>
              <a:cxnLst/>
              <a:rect l="l" t="t" r="r" b="b"/>
              <a:pathLst>
                <a:path w="2033" h="2415" extrusionOk="0">
                  <a:moveTo>
                    <a:pt x="274" y="0"/>
                  </a:moveTo>
                  <a:cubicBezTo>
                    <a:pt x="143" y="492"/>
                    <a:pt x="0" y="1245"/>
                    <a:pt x="165" y="1759"/>
                  </a:cubicBezTo>
                  <a:cubicBezTo>
                    <a:pt x="306" y="2218"/>
                    <a:pt x="602" y="2414"/>
                    <a:pt x="918" y="2414"/>
                  </a:cubicBezTo>
                  <a:cubicBezTo>
                    <a:pt x="1082" y="2414"/>
                    <a:pt x="1246" y="2371"/>
                    <a:pt x="1410" y="2272"/>
                  </a:cubicBezTo>
                  <a:cubicBezTo>
                    <a:pt x="1486" y="2228"/>
                    <a:pt x="1573" y="2163"/>
                    <a:pt x="1650" y="2087"/>
                  </a:cubicBezTo>
                  <a:lnTo>
                    <a:pt x="1661" y="2087"/>
                  </a:lnTo>
                  <a:lnTo>
                    <a:pt x="1661" y="2075"/>
                  </a:lnTo>
                  <a:cubicBezTo>
                    <a:pt x="1672" y="2075"/>
                    <a:pt x="1672" y="2075"/>
                    <a:pt x="1672" y="2065"/>
                  </a:cubicBezTo>
                  <a:lnTo>
                    <a:pt x="1683" y="2054"/>
                  </a:lnTo>
                  <a:lnTo>
                    <a:pt x="1683" y="2043"/>
                  </a:lnTo>
                  <a:lnTo>
                    <a:pt x="1694" y="2043"/>
                  </a:lnTo>
                  <a:lnTo>
                    <a:pt x="1694" y="2032"/>
                  </a:lnTo>
                  <a:lnTo>
                    <a:pt x="1704" y="2032"/>
                  </a:lnTo>
                  <a:lnTo>
                    <a:pt x="1704" y="2021"/>
                  </a:lnTo>
                  <a:lnTo>
                    <a:pt x="1716" y="2021"/>
                  </a:lnTo>
                  <a:lnTo>
                    <a:pt x="1716" y="2010"/>
                  </a:lnTo>
                  <a:lnTo>
                    <a:pt x="1716" y="1999"/>
                  </a:lnTo>
                  <a:lnTo>
                    <a:pt x="1726" y="1999"/>
                  </a:lnTo>
                  <a:lnTo>
                    <a:pt x="1726" y="1988"/>
                  </a:lnTo>
                  <a:lnTo>
                    <a:pt x="1738" y="1978"/>
                  </a:lnTo>
                  <a:cubicBezTo>
                    <a:pt x="1869" y="1759"/>
                    <a:pt x="1966" y="1344"/>
                    <a:pt x="2032" y="874"/>
                  </a:cubicBezTo>
                  <a:cubicBezTo>
                    <a:pt x="1748" y="863"/>
                    <a:pt x="1420" y="820"/>
                    <a:pt x="1148" y="667"/>
                  </a:cubicBezTo>
                  <a:cubicBezTo>
                    <a:pt x="962" y="558"/>
                    <a:pt x="842" y="361"/>
                    <a:pt x="765" y="131"/>
                  </a:cubicBezTo>
                  <a:cubicBezTo>
                    <a:pt x="590" y="121"/>
                    <a:pt x="415" y="77"/>
                    <a:pt x="2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1" name="Google Shape;3491;p81"/>
            <p:cNvSpPr/>
            <p:nvPr>
              <p:custDataLst>
                <p:tags r:id="rId53"/>
              </p:custDataLst>
            </p:nvPr>
          </p:nvSpPr>
          <p:spPr>
            <a:xfrm>
              <a:off x="4635925" y="2177200"/>
              <a:ext cx="73475" cy="108425"/>
            </a:xfrm>
            <a:custGeom>
              <a:avLst/>
              <a:gdLst/>
              <a:ahLst/>
              <a:cxnLst/>
              <a:rect l="l" t="t" r="r" b="b"/>
              <a:pathLst>
                <a:path w="2939" h="4337" extrusionOk="0">
                  <a:moveTo>
                    <a:pt x="219" y="0"/>
                  </a:moveTo>
                  <a:cubicBezTo>
                    <a:pt x="219" y="0"/>
                    <a:pt x="284" y="797"/>
                    <a:pt x="164" y="1474"/>
                  </a:cubicBezTo>
                  <a:cubicBezTo>
                    <a:pt x="55" y="2152"/>
                    <a:pt x="0" y="3233"/>
                    <a:pt x="393" y="3856"/>
                  </a:cubicBezTo>
                  <a:cubicBezTo>
                    <a:pt x="582" y="4155"/>
                    <a:pt x="969" y="4336"/>
                    <a:pt x="1364" y="4336"/>
                  </a:cubicBezTo>
                  <a:cubicBezTo>
                    <a:pt x="1790" y="4336"/>
                    <a:pt x="2226" y="4126"/>
                    <a:pt x="2436" y="3627"/>
                  </a:cubicBezTo>
                  <a:cubicBezTo>
                    <a:pt x="2830" y="2665"/>
                    <a:pt x="2939" y="175"/>
                    <a:pt x="2939" y="175"/>
                  </a:cubicBezTo>
                  <a:lnTo>
                    <a:pt x="219" y="0"/>
                  </a:ln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2" name="Google Shape;3492;p81"/>
            <p:cNvSpPr/>
            <p:nvPr>
              <p:custDataLst>
                <p:tags r:id="rId54"/>
              </p:custDataLst>
            </p:nvPr>
          </p:nvSpPr>
          <p:spPr>
            <a:xfrm>
              <a:off x="4696825" y="2267575"/>
              <a:ext cx="25" cy="300"/>
            </a:xfrm>
            <a:custGeom>
              <a:avLst/>
              <a:gdLst/>
              <a:ahLst/>
              <a:cxnLst/>
              <a:rect l="l" t="t" r="r" b="b"/>
              <a:pathLst>
                <a:path w="1" h="12" extrusionOk="0">
                  <a:moveTo>
                    <a:pt x="0" y="12"/>
                  </a:moveTo>
                  <a:lnTo>
                    <a:pt x="0" y="12"/>
                  </a:lnTo>
                  <a:lnTo>
                    <a:pt x="0" y="12"/>
                  </a:lnTo>
                  <a:close/>
                  <a:moveTo>
                    <a:pt x="0" y="0"/>
                  </a:moveTo>
                  <a:lnTo>
                    <a:pt x="0" y="0"/>
                  </a:lnTo>
                  <a:close/>
                </a:path>
              </a:pathLst>
            </a:custGeom>
            <a:solidFill>
              <a:srgbClr val="D55D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3" name="Google Shape;3493;p81"/>
            <p:cNvSpPr/>
            <p:nvPr>
              <p:custDataLst>
                <p:tags r:id="rId55"/>
              </p:custDataLst>
            </p:nvPr>
          </p:nvSpPr>
          <p:spPr>
            <a:xfrm>
              <a:off x="4654475" y="2281500"/>
              <a:ext cx="1400" cy="850"/>
            </a:xfrm>
            <a:custGeom>
              <a:avLst/>
              <a:gdLst/>
              <a:ahLst/>
              <a:cxnLst/>
              <a:rect l="l" t="t" r="r" b="b"/>
              <a:pathLst>
                <a:path w="56" h="34" extrusionOk="0">
                  <a:moveTo>
                    <a:pt x="1" y="1"/>
                  </a:moveTo>
                  <a:cubicBezTo>
                    <a:pt x="23" y="11"/>
                    <a:pt x="34" y="23"/>
                    <a:pt x="56" y="33"/>
                  </a:cubicBezTo>
                  <a:lnTo>
                    <a:pt x="56" y="33"/>
                  </a:lnTo>
                  <a:cubicBezTo>
                    <a:pt x="34" y="23"/>
                    <a:pt x="23" y="11"/>
                    <a:pt x="1"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4" name="Google Shape;3494;p81"/>
            <p:cNvSpPr/>
            <p:nvPr>
              <p:custDataLst>
                <p:tags r:id="rId56"/>
              </p:custDataLst>
            </p:nvPr>
          </p:nvSpPr>
          <p:spPr>
            <a:xfrm>
              <a:off x="4655850" y="2267850"/>
              <a:ext cx="41000" cy="17775"/>
            </a:xfrm>
            <a:custGeom>
              <a:avLst/>
              <a:gdLst/>
              <a:ahLst/>
              <a:cxnLst/>
              <a:rect l="l" t="t" r="r" b="b"/>
              <a:pathLst>
                <a:path w="1640" h="711" extrusionOk="0">
                  <a:moveTo>
                    <a:pt x="1" y="579"/>
                  </a:moveTo>
                  <a:lnTo>
                    <a:pt x="1" y="579"/>
                  </a:lnTo>
                  <a:lnTo>
                    <a:pt x="1" y="579"/>
                  </a:lnTo>
                  <a:lnTo>
                    <a:pt x="1" y="579"/>
                  </a:lnTo>
                  <a:lnTo>
                    <a:pt x="1" y="579"/>
                  </a:lnTo>
                  <a:close/>
                  <a:moveTo>
                    <a:pt x="1639" y="1"/>
                  </a:moveTo>
                  <a:cubicBezTo>
                    <a:pt x="1431" y="503"/>
                    <a:pt x="994" y="710"/>
                    <a:pt x="569" y="710"/>
                  </a:cubicBezTo>
                  <a:lnTo>
                    <a:pt x="492" y="710"/>
                  </a:lnTo>
                  <a:lnTo>
                    <a:pt x="492" y="710"/>
                  </a:lnTo>
                  <a:lnTo>
                    <a:pt x="569" y="710"/>
                  </a:lnTo>
                  <a:cubicBezTo>
                    <a:pt x="994" y="710"/>
                    <a:pt x="1431" y="503"/>
                    <a:pt x="1639" y="1"/>
                  </a:cubicBezTo>
                  <a:close/>
                </a:path>
              </a:pathLst>
            </a:custGeom>
            <a:solidFill>
              <a:srgbClr val="D55D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5" name="Google Shape;3495;p81"/>
            <p:cNvSpPr/>
            <p:nvPr>
              <p:custDataLst>
                <p:tags r:id="rId57"/>
              </p:custDataLst>
            </p:nvPr>
          </p:nvSpPr>
          <p:spPr>
            <a:xfrm>
              <a:off x="4655850" y="2282325"/>
              <a:ext cx="12300" cy="3300"/>
            </a:xfrm>
            <a:custGeom>
              <a:avLst/>
              <a:gdLst/>
              <a:ahLst/>
              <a:cxnLst/>
              <a:rect l="l" t="t" r="r" b="b"/>
              <a:pathLst>
                <a:path w="492" h="132" extrusionOk="0">
                  <a:moveTo>
                    <a:pt x="1" y="0"/>
                  </a:moveTo>
                  <a:lnTo>
                    <a:pt x="1" y="0"/>
                  </a:lnTo>
                  <a:cubicBezTo>
                    <a:pt x="142" y="77"/>
                    <a:pt x="317" y="121"/>
                    <a:pt x="492" y="131"/>
                  </a:cubicBezTo>
                  <a:lnTo>
                    <a:pt x="492" y="131"/>
                  </a:lnTo>
                  <a:cubicBezTo>
                    <a:pt x="317" y="121"/>
                    <a:pt x="142" y="77"/>
                    <a:pt x="1" y="0"/>
                  </a:cubicBezTo>
                  <a:close/>
                </a:path>
              </a:pathLst>
            </a:custGeom>
            <a:solidFill>
              <a:srgbClr val="C255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6" name="Google Shape;3496;p81"/>
            <p:cNvSpPr/>
            <p:nvPr>
              <p:custDataLst>
                <p:tags r:id="rId58"/>
              </p:custDataLst>
            </p:nvPr>
          </p:nvSpPr>
          <p:spPr>
            <a:xfrm>
              <a:off x="4637000" y="2217875"/>
              <a:ext cx="62575" cy="67750"/>
            </a:xfrm>
            <a:custGeom>
              <a:avLst/>
              <a:gdLst/>
              <a:ahLst/>
              <a:cxnLst/>
              <a:rect l="l" t="t" r="r" b="b"/>
              <a:pathLst>
                <a:path w="2503" h="2710" extrusionOk="0">
                  <a:moveTo>
                    <a:pt x="100" y="0"/>
                  </a:moveTo>
                  <a:cubicBezTo>
                    <a:pt x="88" y="77"/>
                    <a:pt x="78" y="165"/>
                    <a:pt x="66" y="262"/>
                  </a:cubicBezTo>
                  <a:cubicBezTo>
                    <a:pt x="1" y="907"/>
                    <a:pt x="23" y="1716"/>
                    <a:pt x="350" y="2229"/>
                  </a:cubicBezTo>
                  <a:cubicBezTo>
                    <a:pt x="438" y="2360"/>
                    <a:pt x="558" y="2469"/>
                    <a:pt x="700" y="2546"/>
                  </a:cubicBezTo>
                  <a:cubicBezTo>
                    <a:pt x="722" y="2556"/>
                    <a:pt x="733" y="2568"/>
                    <a:pt x="755" y="2578"/>
                  </a:cubicBezTo>
                  <a:cubicBezTo>
                    <a:pt x="896" y="2655"/>
                    <a:pt x="1071" y="2699"/>
                    <a:pt x="1246" y="2709"/>
                  </a:cubicBezTo>
                  <a:lnTo>
                    <a:pt x="1323" y="2709"/>
                  </a:lnTo>
                  <a:cubicBezTo>
                    <a:pt x="1748" y="2709"/>
                    <a:pt x="2185" y="2502"/>
                    <a:pt x="2393" y="2000"/>
                  </a:cubicBezTo>
                  <a:lnTo>
                    <a:pt x="2393" y="1988"/>
                  </a:lnTo>
                  <a:cubicBezTo>
                    <a:pt x="2437" y="1890"/>
                    <a:pt x="2469" y="1781"/>
                    <a:pt x="2503" y="1650"/>
                  </a:cubicBezTo>
                  <a:lnTo>
                    <a:pt x="2503" y="1650"/>
                  </a:lnTo>
                  <a:cubicBezTo>
                    <a:pt x="2185" y="1737"/>
                    <a:pt x="1891" y="1803"/>
                    <a:pt x="1694" y="1803"/>
                  </a:cubicBezTo>
                  <a:cubicBezTo>
                    <a:pt x="1629" y="1803"/>
                    <a:pt x="1574" y="1792"/>
                    <a:pt x="1519" y="1781"/>
                  </a:cubicBezTo>
                  <a:cubicBezTo>
                    <a:pt x="1170" y="1661"/>
                    <a:pt x="1093" y="940"/>
                    <a:pt x="1093" y="394"/>
                  </a:cubicBezTo>
                  <a:cubicBezTo>
                    <a:pt x="700" y="306"/>
                    <a:pt x="328" y="175"/>
                    <a:pt x="100" y="0"/>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7" name="Google Shape;3497;p81"/>
            <p:cNvSpPr/>
            <p:nvPr>
              <p:custDataLst>
                <p:tags r:id="rId59"/>
              </p:custDataLst>
            </p:nvPr>
          </p:nvSpPr>
          <p:spPr>
            <a:xfrm>
              <a:off x="4629100" y="2049875"/>
              <a:ext cx="108150" cy="180625"/>
            </a:xfrm>
            <a:custGeom>
              <a:avLst/>
              <a:gdLst/>
              <a:ahLst/>
              <a:cxnLst/>
              <a:rect l="l" t="t" r="r" b="b"/>
              <a:pathLst>
                <a:path w="4326" h="7225" extrusionOk="0">
                  <a:moveTo>
                    <a:pt x="2546" y="0"/>
                  </a:moveTo>
                  <a:cubicBezTo>
                    <a:pt x="1573" y="0"/>
                    <a:pt x="530" y="101"/>
                    <a:pt x="350" y="516"/>
                  </a:cubicBezTo>
                  <a:cubicBezTo>
                    <a:pt x="0" y="1324"/>
                    <a:pt x="66" y="5705"/>
                    <a:pt x="186" y="6404"/>
                  </a:cubicBezTo>
                  <a:cubicBezTo>
                    <a:pt x="274" y="6908"/>
                    <a:pt x="1552" y="7225"/>
                    <a:pt x="2419" y="7225"/>
                  </a:cubicBezTo>
                  <a:cubicBezTo>
                    <a:pt x="2735" y="7225"/>
                    <a:pt x="2996" y="7182"/>
                    <a:pt x="3124" y="7092"/>
                  </a:cubicBezTo>
                  <a:cubicBezTo>
                    <a:pt x="3615" y="6754"/>
                    <a:pt x="3812" y="4001"/>
                    <a:pt x="4031" y="2766"/>
                  </a:cubicBezTo>
                  <a:cubicBezTo>
                    <a:pt x="4239" y="1532"/>
                    <a:pt x="4326" y="91"/>
                    <a:pt x="4326" y="91"/>
                  </a:cubicBezTo>
                  <a:cubicBezTo>
                    <a:pt x="4326" y="91"/>
                    <a:pt x="3468" y="0"/>
                    <a:pt x="254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8" name="Google Shape;3498;p81"/>
            <p:cNvSpPr/>
            <p:nvPr>
              <p:custDataLst>
                <p:tags r:id="rId60"/>
              </p:custDataLst>
            </p:nvPr>
          </p:nvSpPr>
          <p:spPr>
            <a:xfrm>
              <a:off x="4729300" y="2067125"/>
              <a:ext cx="6875" cy="55475"/>
            </a:xfrm>
            <a:custGeom>
              <a:avLst/>
              <a:gdLst/>
              <a:ahLst/>
              <a:cxnLst/>
              <a:rect l="l" t="t" r="r" b="b"/>
              <a:pathLst>
                <a:path w="275" h="2219" extrusionOk="0">
                  <a:moveTo>
                    <a:pt x="23" y="2076"/>
                  </a:moveTo>
                  <a:cubicBezTo>
                    <a:pt x="12" y="2120"/>
                    <a:pt x="1" y="2164"/>
                    <a:pt x="1" y="2219"/>
                  </a:cubicBezTo>
                  <a:lnTo>
                    <a:pt x="1" y="2219"/>
                  </a:lnTo>
                  <a:cubicBezTo>
                    <a:pt x="1" y="2164"/>
                    <a:pt x="12" y="2120"/>
                    <a:pt x="23" y="2076"/>
                  </a:cubicBezTo>
                  <a:close/>
                  <a:moveTo>
                    <a:pt x="274" y="1"/>
                  </a:moveTo>
                  <a:lnTo>
                    <a:pt x="274" y="1"/>
                  </a:lnTo>
                  <a:cubicBezTo>
                    <a:pt x="231" y="525"/>
                    <a:pt x="143" y="1312"/>
                    <a:pt x="23" y="2022"/>
                  </a:cubicBezTo>
                  <a:cubicBezTo>
                    <a:pt x="143" y="1312"/>
                    <a:pt x="231" y="525"/>
                    <a:pt x="274"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9" name="Google Shape;3499;p81"/>
            <p:cNvSpPr/>
            <p:nvPr>
              <p:custDataLst>
                <p:tags r:id="rId61"/>
              </p:custDataLst>
            </p:nvPr>
          </p:nvSpPr>
          <p:spPr>
            <a:xfrm>
              <a:off x="4632375" y="2067125"/>
              <a:ext cx="103800" cy="161975"/>
            </a:xfrm>
            <a:custGeom>
              <a:avLst/>
              <a:gdLst/>
              <a:ahLst/>
              <a:cxnLst/>
              <a:rect l="l" t="t" r="r" b="b"/>
              <a:pathLst>
                <a:path w="4152" h="6479" extrusionOk="0">
                  <a:moveTo>
                    <a:pt x="4151" y="1"/>
                  </a:moveTo>
                  <a:cubicBezTo>
                    <a:pt x="4020" y="209"/>
                    <a:pt x="3550" y="427"/>
                    <a:pt x="2916" y="547"/>
                  </a:cubicBezTo>
                  <a:cubicBezTo>
                    <a:pt x="2676" y="689"/>
                    <a:pt x="2404" y="853"/>
                    <a:pt x="2174" y="1093"/>
                  </a:cubicBezTo>
                  <a:cubicBezTo>
                    <a:pt x="1409" y="1836"/>
                    <a:pt x="437" y="4261"/>
                    <a:pt x="437" y="4261"/>
                  </a:cubicBezTo>
                  <a:cubicBezTo>
                    <a:pt x="470" y="4545"/>
                    <a:pt x="295" y="4818"/>
                    <a:pt x="1" y="5004"/>
                  </a:cubicBezTo>
                  <a:cubicBezTo>
                    <a:pt x="11" y="5331"/>
                    <a:pt x="33" y="5583"/>
                    <a:pt x="55" y="5714"/>
                  </a:cubicBezTo>
                  <a:cubicBezTo>
                    <a:pt x="120" y="6096"/>
                    <a:pt x="874" y="6369"/>
                    <a:pt x="1606" y="6479"/>
                  </a:cubicBezTo>
                  <a:cubicBezTo>
                    <a:pt x="1464" y="6173"/>
                    <a:pt x="1289" y="5484"/>
                    <a:pt x="1693" y="4305"/>
                  </a:cubicBezTo>
                  <a:cubicBezTo>
                    <a:pt x="2098" y="3147"/>
                    <a:pt x="3113" y="2677"/>
                    <a:pt x="3878" y="2219"/>
                  </a:cubicBezTo>
                  <a:cubicBezTo>
                    <a:pt x="3878" y="2164"/>
                    <a:pt x="3889" y="2120"/>
                    <a:pt x="3900" y="2076"/>
                  </a:cubicBezTo>
                  <a:lnTo>
                    <a:pt x="3900" y="2022"/>
                  </a:lnTo>
                  <a:cubicBezTo>
                    <a:pt x="4020" y="1312"/>
                    <a:pt x="4108" y="525"/>
                    <a:pt x="41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0" name="Google Shape;3500;p81"/>
            <p:cNvSpPr/>
            <p:nvPr>
              <p:custDataLst>
                <p:tags r:id="rId62"/>
              </p:custDataLst>
            </p:nvPr>
          </p:nvSpPr>
          <p:spPr>
            <a:xfrm>
              <a:off x="4545250" y="2123375"/>
              <a:ext cx="99175" cy="73425"/>
            </a:xfrm>
            <a:custGeom>
              <a:avLst/>
              <a:gdLst/>
              <a:ahLst/>
              <a:cxnLst/>
              <a:rect l="l" t="t" r="r" b="b"/>
              <a:pathLst>
                <a:path w="3967" h="2937" extrusionOk="0">
                  <a:moveTo>
                    <a:pt x="2866" y="0"/>
                  </a:moveTo>
                  <a:cubicBezTo>
                    <a:pt x="2104" y="0"/>
                    <a:pt x="263" y="690"/>
                    <a:pt x="263" y="690"/>
                  </a:cubicBezTo>
                  <a:cubicBezTo>
                    <a:pt x="263" y="690"/>
                    <a:pt x="1" y="1312"/>
                    <a:pt x="777" y="2098"/>
                  </a:cubicBezTo>
                  <a:cubicBezTo>
                    <a:pt x="1382" y="2695"/>
                    <a:pt x="2271" y="2936"/>
                    <a:pt x="2843" y="2936"/>
                  </a:cubicBezTo>
                  <a:cubicBezTo>
                    <a:pt x="3014" y="2936"/>
                    <a:pt x="3158" y="2914"/>
                    <a:pt x="3256" y="2874"/>
                  </a:cubicBezTo>
                  <a:cubicBezTo>
                    <a:pt x="3682" y="2699"/>
                    <a:pt x="3966" y="2360"/>
                    <a:pt x="3922" y="2011"/>
                  </a:cubicBezTo>
                  <a:cubicBezTo>
                    <a:pt x="3889" y="1673"/>
                    <a:pt x="3573" y="296"/>
                    <a:pt x="3114" y="45"/>
                  </a:cubicBezTo>
                  <a:cubicBezTo>
                    <a:pt x="3058" y="14"/>
                    <a:pt x="2972" y="0"/>
                    <a:pt x="28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1" name="Google Shape;3501;p81"/>
            <p:cNvSpPr/>
            <p:nvPr>
              <p:custDataLst>
                <p:tags r:id="rId63"/>
              </p:custDataLst>
            </p:nvPr>
          </p:nvSpPr>
          <p:spPr>
            <a:xfrm>
              <a:off x="4464425" y="2135325"/>
              <a:ext cx="173125" cy="371300"/>
            </a:xfrm>
            <a:custGeom>
              <a:avLst/>
              <a:gdLst/>
              <a:ahLst/>
              <a:cxnLst/>
              <a:rect l="l" t="t" r="r" b="b"/>
              <a:pathLst>
                <a:path w="6925" h="14852" extrusionOk="0">
                  <a:moveTo>
                    <a:pt x="4485" y="1"/>
                  </a:moveTo>
                  <a:cubicBezTo>
                    <a:pt x="4333" y="1"/>
                    <a:pt x="4239" y="4"/>
                    <a:pt x="4239" y="4"/>
                  </a:cubicBezTo>
                  <a:cubicBezTo>
                    <a:pt x="4239" y="4"/>
                    <a:pt x="3966" y="1118"/>
                    <a:pt x="3649" y="1784"/>
                  </a:cubicBezTo>
                  <a:cubicBezTo>
                    <a:pt x="3321" y="2462"/>
                    <a:pt x="2852" y="2822"/>
                    <a:pt x="2491" y="4559"/>
                  </a:cubicBezTo>
                  <a:cubicBezTo>
                    <a:pt x="2141" y="6307"/>
                    <a:pt x="1781" y="9037"/>
                    <a:pt x="1301" y="10304"/>
                  </a:cubicBezTo>
                  <a:cubicBezTo>
                    <a:pt x="831" y="11571"/>
                    <a:pt x="1" y="12685"/>
                    <a:pt x="121" y="13559"/>
                  </a:cubicBezTo>
                  <a:cubicBezTo>
                    <a:pt x="227" y="14335"/>
                    <a:pt x="704" y="14852"/>
                    <a:pt x="1138" y="14852"/>
                  </a:cubicBezTo>
                  <a:cubicBezTo>
                    <a:pt x="1193" y="14852"/>
                    <a:pt x="1248" y="14844"/>
                    <a:pt x="1301" y="14826"/>
                  </a:cubicBezTo>
                  <a:cubicBezTo>
                    <a:pt x="1781" y="14662"/>
                    <a:pt x="1901" y="11855"/>
                    <a:pt x="2218" y="11222"/>
                  </a:cubicBezTo>
                  <a:cubicBezTo>
                    <a:pt x="2535" y="10588"/>
                    <a:pt x="4392" y="6700"/>
                    <a:pt x="4709" y="5433"/>
                  </a:cubicBezTo>
                  <a:cubicBezTo>
                    <a:pt x="5025" y="4166"/>
                    <a:pt x="5025" y="3925"/>
                    <a:pt x="5430" y="3095"/>
                  </a:cubicBezTo>
                  <a:cubicBezTo>
                    <a:pt x="5823" y="2265"/>
                    <a:pt x="6500" y="1271"/>
                    <a:pt x="6729" y="593"/>
                  </a:cubicBezTo>
                  <a:cubicBezTo>
                    <a:pt x="6925" y="51"/>
                    <a:pt x="5151" y="1"/>
                    <a:pt x="4485" y="1"/>
                  </a:cubicBez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2" name="Google Shape;3502;p81"/>
            <p:cNvSpPr/>
            <p:nvPr>
              <p:custDataLst>
                <p:tags r:id="rId64"/>
              </p:custDataLst>
            </p:nvPr>
          </p:nvSpPr>
          <p:spPr>
            <a:xfrm>
              <a:off x="4496925" y="2170100"/>
              <a:ext cx="62850" cy="222850"/>
            </a:xfrm>
            <a:custGeom>
              <a:avLst/>
              <a:gdLst/>
              <a:ahLst/>
              <a:cxnLst/>
              <a:rect l="l" t="t" r="r" b="b"/>
              <a:pathLst>
                <a:path w="2514" h="8914" extrusionOk="0">
                  <a:moveTo>
                    <a:pt x="1" y="8913"/>
                  </a:moveTo>
                  <a:lnTo>
                    <a:pt x="1" y="8913"/>
                  </a:lnTo>
                  <a:lnTo>
                    <a:pt x="1" y="8913"/>
                  </a:lnTo>
                  <a:lnTo>
                    <a:pt x="1" y="8913"/>
                  </a:lnTo>
                  <a:lnTo>
                    <a:pt x="1" y="8913"/>
                  </a:lnTo>
                  <a:lnTo>
                    <a:pt x="1" y="8913"/>
                  </a:lnTo>
                  <a:lnTo>
                    <a:pt x="1" y="8913"/>
                  </a:lnTo>
                  <a:close/>
                  <a:moveTo>
                    <a:pt x="2513" y="0"/>
                  </a:moveTo>
                  <a:cubicBezTo>
                    <a:pt x="2458" y="142"/>
                    <a:pt x="2404" y="273"/>
                    <a:pt x="2349" y="393"/>
                  </a:cubicBezTo>
                  <a:cubicBezTo>
                    <a:pt x="2021" y="1071"/>
                    <a:pt x="1552" y="1431"/>
                    <a:pt x="1191" y="3168"/>
                  </a:cubicBezTo>
                  <a:cubicBezTo>
                    <a:pt x="1006" y="4107"/>
                    <a:pt x="809" y="5341"/>
                    <a:pt x="601" y="6477"/>
                  </a:cubicBezTo>
                  <a:lnTo>
                    <a:pt x="601" y="6477"/>
                  </a:lnTo>
                  <a:cubicBezTo>
                    <a:pt x="809" y="5341"/>
                    <a:pt x="1006" y="4107"/>
                    <a:pt x="1191" y="3168"/>
                  </a:cubicBezTo>
                  <a:cubicBezTo>
                    <a:pt x="1552" y="1431"/>
                    <a:pt x="2021" y="1071"/>
                    <a:pt x="2349" y="393"/>
                  </a:cubicBezTo>
                  <a:cubicBezTo>
                    <a:pt x="2404" y="273"/>
                    <a:pt x="2458" y="142"/>
                    <a:pt x="2513"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3" name="Google Shape;3503;p81"/>
            <p:cNvSpPr/>
            <p:nvPr>
              <p:custDataLst>
                <p:tags r:id="rId65"/>
              </p:custDataLst>
            </p:nvPr>
          </p:nvSpPr>
          <p:spPr>
            <a:xfrm>
              <a:off x="4495550" y="2136775"/>
              <a:ext cx="96700" cy="260250"/>
            </a:xfrm>
            <a:custGeom>
              <a:avLst/>
              <a:gdLst/>
              <a:ahLst/>
              <a:cxnLst/>
              <a:rect l="l" t="t" r="r" b="b"/>
              <a:pathLst>
                <a:path w="3868" h="10410" extrusionOk="0">
                  <a:moveTo>
                    <a:pt x="3605" y="1"/>
                  </a:moveTo>
                  <a:cubicBezTo>
                    <a:pt x="3464" y="1"/>
                    <a:pt x="3321" y="11"/>
                    <a:pt x="3180" y="23"/>
                  </a:cubicBezTo>
                  <a:cubicBezTo>
                    <a:pt x="3103" y="23"/>
                    <a:pt x="3037" y="33"/>
                    <a:pt x="2972" y="44"/>
                  </a:cubicBezTo>
                  <a:cubicBezTo>
                    <a:pt x="2906" y="263"/>
                    <a:pt x="2753" y="831"/>
                    <a:pt x="2568" y="1333"/>
                  </a:cubicBezTo>
                  <a:cubicBezTo>
                    <a:pt x="2513" y="1475"/>
                    <a:pt x="2459" y="1606"/>
                    <a:pt x="2404" y="1726"/>
                  </a:cubicBezTo>
                  <a:cubicBezTo>
                    <a:pt x="2076" y="2404"/>
                    <a:pt x="1607" y="2764"/>
                    <a:pt x="1246" y="4501"/>
                  </a:cubicBezTo>
                  <a:cubicBezTo>
                    <a:pt x="1061" y="5440"/>
                    <a:pt x="864" y="6674"/>
                    <a:pt x="656" y="7810"/>
                  </a:cubicBezTo>
                  <a:cubicBezTo>
                    <a:pt x="656" y="7810"/>
                    <a:pt x="799" y="7778"/>
                    <a:pt x="1017" y="7778"/>
                  </a:cubicBezTo>
                  <a:cubicBezTo>
                    <a:pt x="1071" y="7778"/>
                    <a:pt x="1137" y="7778"/>
                    <a:pt x="1202" y="7788"/>
                  </a:cubicBezTo>
                  <a:cubicBezTo>
                    <a:pt x="1617" y="6041"/>
                    <a:pt x="1956" y="4533"/>
                    <a:pt x="2087" y="3965"/>
                  </a:cubicBezTo>
                  <a:cubicBezTo>
                    <a:pt x="2350" y="2906"/>
                    <a:pt x="3245" y="1147"/>
                    <a:pt x="3867" y="11"/>
                  </a:cubicBezTo>
                  <a:cubicBezTo>
                    <a:pt x="3780" y="1"/>
                    <a:pt x="3693" y="1"/>
                    <a:pt x="3605" y="1"/>
                  </a:cubicBezTo>
                  <a:close/>
                  <a:moveTo>
                    <a:pt x="56" y="10246"/>
                  </a:moveTo>
                  <a:lnTo>
                    <a:pt x="56" y="10246"/>
                  </a:lnTo>
                  <a:cubicBezTo>
                    <a:pt x="44" y="10300"/>
                    <a:pt x="23" y="10355"/>
                    <a:pt x="1" y="10410"/>
                  </a:cubicBezTo>
                  <a:cubicBezTo>
                    <a:pt x="23" y="10355"/>
                    <a:pt x="56" y="10290"/>
                    <a:pt x="56" y="10246"/>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4" name="Google Shape;3504;p81"/>
            <p:cNvSpPr/>
            <p:nvPr>
              <p:custDataLst>
                <p:tags r:id="rId66"/>
              </p:custDataLst>
            </p:nvPr>
          </p:nvSpPr>
          <p:spPr>
            <a:xfrm>
              <a:off x="4484100" y="2331175"/>
              <a:ext cx="72925" cy="100275"/>
            </a:xfrm>
            <a:custGeom>
              <a:avLst/>
              <a:gdLst/>
              <a:ahLst/>
              <a:cxnLst/>
              <a:rect l="l" t="t" r="r" b="b"/>
              <a:pathLst>
                <a:path w="2917" h="4011" extrusionOk="0">
                  <a:moveTo>
                    <a:pt x="1476" y="1"/>
                  </a:moveTo>
                  <a:cubicBezTo>
                    <a:pt x="1260" y="1"/>
                    <a:pt x="1114" y="34"/>
                    <a:pt x="1114" y="34"/>
                  </a:cubicBezTo>
                  <a:cubicBezTo>
                    <a:pt x="852" y="56"/>
                    <a:pt x="579" y="2186"/>
                    <a:pt x="514" y="2470"/>
                  </a:cubicBezTo>
                  <a:cubicBezTo>
                    <a:pt x="459" y="2765"/>
                    <a:pt x="0" y="3267"/>
                    <a:pt x="22" y="3639"/>
                  </a:cubicBezTo>
                  <a:cubicBezTo>
                    <a:pt x="44" y="4010"/>
                    <a:pt x="754" y="3988"/>
                    <a:pt x="1180" y="4010"/>
                  </a:cubicBezTo>
                  <a:cubicBezTo>
                    <a:pt x="1187" y="4010"/>
                    <a:pt x="1195" y="4011"/>
                    <a:pt x="1202" y="4011"/>
                  </a:cubicBezTo>
                  <a:cubicBezTo>
                    <a:pt x="1601" y="4011"/>
                    <a:pt x="1476" y="3440"/>
                    <a:pt x="1529" y="3311"/>
                  </a:cubicBezTo>
                  <a:cubicBezTo>
                    <a:pt x="1595" y="3180"/>
                    <a:pt x="2480" y="1214"/>
                    <a:pt x="2698" y="908"/>
                  </a:cubicBezTo>
                  <a:cubicBezTo>
                    <a:pt x="2917" y="592"/>
                    <a:pt x="2742" y="548"/>
                    <a:pt x="2742" y="548"/>
                  </a:cubicBezTo>
                  <a:cubicBezTo>
                    <a:pt x="2357" y="88"/>
                    <a:pt x="1825" y="1"/>
                    <a:pt x="147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5" name="Google Shape;3505;p81"/>
            <p:cNvSpPr/>
            <p:nvPr>
              <p:custDataLst>
                <p:tags r:id="rId67"/>
              </p:custDataLst>
            </p:nvPr>
          </p:nvSpPr>
          <p:spPr>
            <a:xfrm>
              <a:off x="4551800" y="2040000"/>
              <a:ext cx="181625" cy="133650"/>
            </a:xfrm>
            <a:custGeom>
              <a:avLst/>
              <a:gdLst/>
              <a:ahLst/>
              <a:cxnLst/>
              <a:rect l="l" t="t" r="r" b="b"/>
              <a:pathLst>
                <a:path w="7265" h="5346" extrusionOk="0">
                  <a:moveTo>
                    <a:pt x="4442" y="0"/>
                  </a:moveTo>
                  <a:cubicBezTo>
                    <a:pt x="3204" y="0"/>
                    <a:pt x="1935" y="158"/>
                    <a:pt x="1935" y="158"/>
                  </a:cubicBezTo>
                  <a:lnTo>
                    <a:pt x="1" y="4025"/>
                  </a:lnTo>
                  <a:cubicBezTo>
                    <a:pt x="1" y="4025"/>
                    <a:pt x="714" y="3872"/>
                    <a:pt x="1375" y="3872"/>
                  </a:cubicBezTo>
                  <a:cubicBezTo>
                    <a:pt x="1631" y="3872"/>
                    <a:pt x="1880" y="3895"/>
                    <a:pt x="2076" y="3959"/>
                  </a:cubicBezTo>
                  <a:cubicBezTo>
                    <a:pt x="2765" y="4199"/>
                    <a:pt x="3660" y="5346"/>
                    <a:pt x="3660" y="5346"/>
                  </a:cubicBezTo>
                  <a:cubicBezTo>
                    <a:pt x="3660" y="5346"/>
                    <a:pt x="4632" y="2921"/>
                    <a:pt x="5397" y="2178"/>
                  </a:cubicBezTo>
                  <a:cubicBezTo>
                    <a:pt x="6151" y="1425"/>
                    <a:pt x="7265" y="1370"/>
                    <a:pt x="6707" y="496"/>
                  </a:cubicBezTo>
                  <a:cubicBezTo>
                    <a:pt x="6456" y="107"/>
                    <a:pt x="5460" y="0"/>
                    <a:pt x="444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6" name="Google Shape;3506;p81"/>
            <p:cNvSpPr/>
            <p:nvPr>
              <p:custDataLst>
                <p:tags r:id="rId68"/>
              </p:custDataLst>
            </p:nvPr>
          </p:nvSpPr>
          <p:spPr>
            <a:xfrm>
              <a:off x="4551800" y="2137875"/>
              <a:ext cx="18050" cy="2750"/>
            </a:xfrm>
            <a:custGeom>
              <a:avLst/>
              <a:gdLst/>
              <a:ahLst/>
              <a:cxnLst/>
              <a:rect l="l" t="t" r="r" b="b"/>
              <a:pathLst>
                <a:path w="722" h="110" extrusionOk="0">
                  <a:moveTo>
                    <a:pt x="722" y="0"/>
                  </a:moveTo>
                  <a:cubicBezTo>
                    <a:pt x="318" y="44"/>
                    <a:pt x="12" y="110"/>
                    <a:pt x="1" y="110"/>
                  </a:cubicBezTo>
                  <a:cubicBezTo>
                    <a:pt x="12" y="110"/>
                    <a:pt x="318" y="44"/>
                    <a:pt x="722" y="0"/>
                  </a:cubicBezTo>
                  <a:close/>
                </a:path>
              </a:pathLst>
            </a:custGeom>
            <a:solidFill>
              <a:srgbClr val="3034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7" name="Google Shape;3507;p81"/>
            <p:cNvSpPr/>
            <p:nvPr>
              <p:custDataLst>
                <p:tags r:id="rId69"/>
              </p:custDataLst>
            </p:nvPr>
          </p:nvSpPr>
          <p:spPr>
            <a:xfrm>
              <a:off x="4569825" y="2137325"/>
              <a:ext cx="5225" cy="575"/>
            </a:xfrm>
            <a:custGeom>
              <a:avLst/>
              <a:gdLst/>
              <a:ahLst/>
              <a:cxnLst/>
              <a:rect l="l" t="t" r="r" b="b"/>
              <a:pathLst>
                <a:path w="209" h="23" extrusionOk="0">
                  <a:moveTo>
                    <a:pt x="209" y="1"/>
                  </a:moveTo>
                  <a:cubicBezTo>
                    <a:pt x="132" y="1"/>
                    <a:pt x="66" y="11"/>
                    <a:pt x="1" y="22"/>
                  </a:cubicBezTo>
                  <a:lnTo>
                    <a:pt x="1" y="22"/>
                  </a:lnTo>
                  <a:cubicBezTo>
                    <a:pt x="66" y="11"/>
                    <a:pt x="132" y="1"/>
                    <a:pt x="209" y="1"/>
                  </a:cubicBezTo>
                  <a:close/>
                </a:path>
              </a:pathLst>
            </a:custGeom>
            <a:solidFill>
              <a:srgbClr val="C286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8" name="Google Shape;3508;p81"/>
            <p:cNvSpPr/>
            <p:nvPr>
              <p:custDataLst>
                <p:tags r:id="rId70"/>
              </p:custDataLst>
            </p:nvPr>
          </p:nvSpPr>
          <p:spPr>
            <a:xfrm>
              <a:off x="4551800" y="2140600"/>
              <a:ext cx="25" cy="25"/>
            </a:xfrm>
            <a:custGeom>
              <a:avLst/>
              <a:gdLst/>
              <a:ahLst/>
              <a:cxnLst/>
              <a:rect l="l" t="t" r="r" b="b"/>
              <a:pathLst>
                <a:path w="1" h="1" extrusionOk="0">
                  <a:moveTo>
                    <a:pt x="1" y="1"/>
                  </a:moveTo>
                  <a:lnTo>
                    <a:pt x="1" y="1"/>
                  </a:lnTo>
                  <a:close/>
                </a:path>
              </a:pathLst>
            </a:custGeom>
            <a:solidFill>
              <a:srgbClr val="3034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9" name="Google Shape;3509;p81"/>
            <p:cNvSpPr/>
            <p:nvPr>
              <p:custDataLst>
                <p:tags r:id="rId71"/>
              </p:custDataLst>
            </p:nvPr>
          </p:nvSpPr>
          <p:spPr>
            <a:xfrm>
              <a:off x="4551800" y="2044475"/>
              <a:ext cx="136850" cy="96150"/>
            </a:xfrm>
            <a:custGeom>
              <a:avLst/>
              <a:gdLst/>
              <a:ahLst/>
              <a:cxnLst/>
              <a:rect l="l" t="t" r="r" b="b"/>
              <a:pathLst>
                <a:path w="5474" h="3846" extrusionOk="0">
                  <a:moveTo>
                    <a:pt x="1923" y="1"/>
                  </a:moveTo>
                  <a:lnTo>
                    <a:pt x="1" y="3846"/>
                  </a:lnTo>
                  <a:cubicBezTo>
                    <a:pt x="12" y="3846"/>
                    <a:pt x="318" y="3780"/>
                    <a:pt x="722" y="3736"/>
                  </a:cubicBezTo>
                  <a:cubicBezTo>
                    <a:pt x="787" y="3725"/>
                    <a:pt x="853" y="3715"/>
                    <a:pt x="930" y="3715"/>
                  </a:cubicBezTo>
                  <a:cubicBezTo>
                    <a:pt x="1202" y="3113"/>
                    <a:pt x="2066" y="1322"/>
                    <a:pt x="2448" y="1246"/>
                  </a:cubicBezTo>
                  <a:lnTo>
                    <a:pt x="2524" y="1246"/>
                  </a:lnTo>
                  <a:cubicBezTo>
                    <a:pt x="2732" y="1246"/>
                    <a:pt x="2918" y="1377"/>
                    <a:pt x="3180" y="1519"/>
                  </a:cubicBezTo>
                  <a:cubicBezTo>
                    <a:pt x="3431" y="1650"/>
                    <a:pt x="3748" y="1792"/>
                    <a:pt x="4185" y="1792"/>
                  </a:cubicBezTo>
                  <a:cubicBezTo>
                    <a:pt x="4261" y="1792"/>
                    <a:pt x="4338" y="1781"/>
                    <a:pt x="4425" y="1781"/>
                  </a:cubicBezTo>
                  <a:cubicBezTo>
                    <a:pt x="4851" y="1727"/>
                    <a:pt x="5200" y="1650"/>
                    <a:pt x="5474" y="1540"/>
                  </a:cubicBezTo>
                  <a:cubicBezTo>
                    <a:pt x="5364" y="1540"/>
                    <a:pt x="5244" y="1552"/>
                    <a:pt x="5135" y="1552"/>
                  </a:cubicBezTo>
                  <a:cubicBezTo>
                    <a:pt x="4906" y="1552"/>
                    <a:pt x="4676" y="1530"/>
                    <a:pt x="4447" y="1497"/>
                  </a:cubicBezTo>
                  <a:lnTo>
                    <a:pt x="4425" y="1497"/>
                  </a:lnTo>
                  <a:cubicBezTo>
                    <a:pt x="3333" y="1355"/>
                    <a:pt x="2338" y="525"/>
                    <a:pt x="19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0" name="Google Shape;3510;p81"/>
            <p:cNvSpPr/>
            <p:nvPr>
              <p:custDataLst>
                <p:tags r:id="rId72"/>
              </p:custDataLst>
            </p:nvPr>
          </p:nvSpPr>
          <p:spPr>
            <a:xfrm>
              <a:off x="4325450" y="1806625"/>
              <a:ext cx="398975" cy="185150"/>
            </a:xfrm>
            <a:custGeom>
              <a:avLst/>
              <a:gdLst/>
              <a:ahLst/>
              <a:cxnLst/>
              <a:rect l="l" t="t" r="r" b="b"/>
              <a:pathLst>
                <a:path w="15959" h="7406" extrusionOk="0">
                  <a:moveTo>
                    <a:pt x="13184" y="1"/>
                  </a:moveTo>
                  <a:cubicBezTo>
                    <a:pt x="13184" y="1"/>
                    <a:pt x="13632" y="1137"/>
                    <a:pt x="13271" y="1388"/>
                  </a:cubicBezTo>
                  <a:cubicBezTo>
                    <a:pt x="12911" y="1650"/>
                    <a:pt x="11884" y="2044"/>
                    <a:pt x="11360" y="2207"/>
                  </a:cubicBezTo>
                  <a:cubicBezTo>
                    <a:pt x="10836" y="2360"/>
                    <a:pt x="10409" y="3180"/>
                    <a:pt x="9372" y="3769"/>
                  </a:cubicBezTo>
                  <a:cubicBezTo>
                    <a:pt x="8323" y="4359"/>
                    <a:pt x="6598" y="5167"/>
                    <a:pt x="5156" y="5299"/>
                  </a:cubicBezTo>
                  <a:cubicBezTo>
                    <a:pt x="3725" y="5430"/>
                    <a:pt x="2578" y="5364"/>
                    <a:pt x="1988" y="5430"/>
                  </a:cubicBezTo>
                  <a:cubicBezTo>
                    <a:pt x="1409" y="5495"/>
                    <a:pt x="557" y="5724"/>
                    <a:pt x="754" y="5823"/>
                  </a:cubicBezTo>
                  <a:cubicBezTo>
                    <a:pt x="950" y="5921"/>
                    <a:pt x="1442" y="5954"/>
                    <a:pt x="1442" y="5954"/>
                  </a:cubicBezTo>
                  <a:cubicBezTo>
                    <a:pt x="1442" y="5954"/>
                    <a:pt x="0" y="6544"/>
                    <a:pt x="0" y="7003"/>
                  </a:cubicBezTo>
                  <a:cubicBezTo>
                    <a:pt x="0" y="7301"/>
                    <a:pt x="390" y="7406"/>
                    <a:pt x="770" y="7406"/>
                  </a:cubicBezTo>
                  <a:cubicBezTo>
                    <a:pt x="973" y="7406"/>
                    <a:pt x="1174" y="7376"/>
                    <a:pt x="1311" y="7330"/>
                  </a:cubicBezTo>
                  <a:cubicBezTo>
                    <a:pt x="1704" y="7199"/>
                    <a:pt x="2021" y="6609"/>
                    <a:pt x="2447" y="6609"/>
                  </a:cubicBezTo>
                  <a:cubicBezTo>
                    <a:pt x="2873" y="6609"/>
                    <a:pt x="6794" y="6413"/>
                    <a:pt x="7930" y="6216"/>
                  </a:cubicBezTo>
                  <a:cubicBezTo>
                    <a:pt x="9077" y="6019"/>
                    <a:pt x="10016" y="5134"/>
                    <a:pt x="10639" y="4850"/>
                  </a:cubicBezTo>
                  <a:cubicBezTo>
                    <a:pt x="10883" y="4735"/>
                    <a:pt x="11111" y="4700"/>
                    <a:pt x="11299" y="4700"/>
                  </a:cubicBezTo>
                  <a:cubicBezTo>
                    <a:pt x="11591" y="4700"/>
                    <a:pt x="11786" y="4785"/>
                    <a:pt x="11786" y="4785"/>
                  </a:cubicBezTo>
                  <a:cubicBezTo>
                    <a:pt x="11786" y="4785"/>
                    <a:pt x="13257" y="5045"/>
                    <a:pt x="14045" y="5045"/>
                  </a:cubicBezTo>
                  <a:cubicBezTo>
                    <a:pt x="14127" y="5045"/>
                    <a:pt x="14201" y="5043"/>
                    <a:pt x="14265" y="5036"/>
                  </a:cubicBezTo>
                  <a:cubicBezTo>
                    <a:pt x="14953" y="4971"/>
                    <a:pt x="15150" y="4654"/>
                    <a:pt x="15401" y="3769"/>
                  </a:cubicBezTo>
                  <a:cubicBezTo>
                    <a:pt x="15664" y="2884"/>
                    <a:pt x="15958" y="2207"/>
                    <a:pt x="15958" y="2109"/>
                  </a:cubicBezTo>
                  <a:cubicBezTo>
                    <a:pt x="15958" y="2010"/>
                    <a:pt x="15565" y="1585"/>
                    <a:pt x="15565" y="1585"/>
                  </a:cubicBezTo>
                  <a:cubicBezTo>
                    <a:pt x="15565" y="1585"/>
                    <a:pt x="15562" y="1585"/>
                    <a:pt x="15557" y="1585"/>
                  </a:cubicBezTo>
                  <a:cubicBezTo>
                    <a:pt x="15472" y="1585"/>
                    <a:pt x="14772" y="1556"/>
                    <a:pt x="15019" y="602"/>
                  </a:cubicBezTo>
                  <a:lnTo>
                    <a:pt x="13184" y="1"/>
                  </a:ln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1" name="Google Shape;3511;p81"/>
            <p:cNvSpPr/>
            <p:nvPr>
              <p:custDataLst>
                <p:tags r:id="rId73"/>
              </p:custDataLst>
            </p:nvPr>
          </p:nvSpPr>
          <p:spPr>
            <a:xfrm>
              <a:off x="4700975" y="1838450"/>
              <a:ext cx="8150" cy="6725"/>
            </a:xfrm>
            <a:custGeom>
              <a:avLst/>
              <a:gdLst/>
              <a:ahLst/>
              <a:cxnLst/>
              <a:rect l="l" t="t" r="r" b="b"/>
              <a:pathLst>
                <a:path w="326" h="269" extrusionOk="0">
                  <a:moveTo>
                    <a:pt x="1" y="0"/>
                  </a:moveTo>
                  <a:lnTo>
                    <a:pt x="1" y="0"/>
                  </a:lnTo>
                  <a:cubicBezTo>
                    <a:pt x="78" y="150"/>
                    <a:pt x="207" y="235"/>
                    <a:pt x="315" y="268"/>
                  </a:cubicBezTo>
                  <a:lnTo>
                    <a:pt x="325" y="268"/>
                  </a:lnTo>
                  <a:cubicBezTo>
                    <a:pt x="207" y="235"/>
                    <a:pt x="78" y="150"/>
                    <a:pt x="1"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2" name="Google Shape;3512;p81"/>
            <p:cNvSpPr/>
            <p:nvPr>
              <p:custDataLst>
                <p:tags r:id="rId74"/>
              </p:custDataLst>
            </p:nvPr>
          </p:nvSpPr>
          <p:spPr>
            <a:xfrm>
              <a:off x="4655025" y="1806625"/>
              <a:ext cx="53825" cy="39075"/>
            </a:xfrm>
            <a:custGeom>
              <a:avLst/>
              <a:gdLst/>
              <a:ahLst/>
              <a:cxnLst/>
              <a:rect l="l" t="t" r="r" b="b"/>
              <a:pathLst>
                <a:path w="2153" h="1563" extrusionOk="0">
                  <a:moveTo>
                    <a:pt x="1" y="1"/>
                  </a:moveTo>
                  <a:cubicBezTo>
                    <a:pt x="1" y="1"/>
                    <a:pt x="154" y="405"/>
                    <a:pt x="209" y="787"/>
                  </a:cubicBezTo>
                  <a:cubicBezTo>
                    <a:pt x="372" y="984"/>
                    <a:pt x="624" y="1224"/>
                    <a:pt x="995" y="1377"/>
                  </a:cubicBezTo>
                  <a:cubicBezTo>
                    <a:pt x="1311" y="1508"/>
                    <a:pt x="1617" y="1563"/>
                    <a:pt x="1891" y="1563"/>
                  </a:cubicBezTo>
                  <a:cubicBezTo>
                    <a:pt x="1989" y="1563"/>
                    <a:pt x="2076" y="1552"/>
                    <a:pt x="2153" y="1541"/>
                  </a:cubicBezTo>
                  <a:cubicBezTo>
                    <a:pt x="2044" y="1508"/>
                    <a:pt x="1913" y="1421"/>
                    <a:pt x="1836" y="1268"/>
                  </a:cubicBezTo>
                  <a:lnTo>
                    <a:pt x="1836" y="1257"/>
                  </a:lnTo>
                  <a:cubicBezTo>
                    <a:pt x="1770" y="1115"/>
                    <a:pt x="1748" y="918"/>
                    <a:pt x="1825" y="624"/>
                  </a:cubicBezTo>
                  <a:lnTo>
                    <a:pt x="1825" y="612"/>
                  </a:lnTo>
                  <a:lnTo>
                    <a:pt x="1836" y="602"/>
                  </a:lnTo>
                  <a:lnTo>
                    <a:pt x="1" y="1"/>
                  </a:ln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3" name="Google Shape;3513;p81"/>
            <p:cNvSpPr/>
            <p:nvPr>
              <p:custDataLst>
                <p:tags r:id="rId75"/>
              </p:custDataLst>
            </p:nvPr>
          </p:nvSpPr>
          <p:spPr>
            <a:xfrm>
              <a:off x="4544175" y="1928425"/>
              <a:ext cx="46175" cy="27325"/>
            </a:xfrm>
            <a:custGeom>
              <a:avLst/>
              <a:gdLst/>
              <a:ahLst/>
              <a:cxnLst/>
              <a:rect l="l" t="t" r="r" b="b"/>
              <a:pathLst>
                <a:path w="1847" h="1093" extrusionOk="0">
                  <a:moveTo>
                    <a:pt x="1846" y="0"/>
                  </a:moveTo>
                  <a:cubicBezTo>
                    <a:pt x="1388" y="230"/>
                    <a:pt x="754" y="754"/>
                    <a:pt x="0" y="1092"/>
                  </a:cubicBezTo>
                  <a:cubicBezTo>
                    <a:pt x="754" y="754"/>
                    <a:pt x="1388" y="230"/>
                    <a:pt x="1846"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4" name="Google Shape;3514;p81"/>
            <p:cNvSpPr/>
            <p:nvPr>
              <p:custDataLst>
                <p:tags r:id="rId76"/>
              </p:custDataLst>
            </p:nvPr>
          </p:nvSpPr>
          <p:spPr>
            <a:xfrm>
              <a:off x="4404350" y="1899750"/>
              <a:ext cx="211125" cy="71025"/>
            </a:xfrm>
            <a:custGeom>
              <a:avLst/>
              <a:gdLst/>
              <a:ahLst/>
              <a:cxnLst/>
              <a:rect l="l" t="t" r="r" b="b"/>
              <a:pathLst>
                <a:path w="8445" h="2841" extrusionOk="0">
                  <a:moveTo>
                    <a:pt x="8258" y="1"/>
                  </a:moveTo>
                  <a:cubicBezTo>
                    <a:pt x="7712" y="1"/>
                    <a:pt x="6467" y="1006"/>
                    <a:pt x="4949" y="1683"/>
                  </a:cubicBezTo>
                  <a:cubicBezTo>
                    <a:pt x="3824" y="2174"/>
                    <a:pt x="3103" y="2207"/>
                    <a:pt x="2207" y="2218"/>
                  </a:cubicBezTo>
                  <a:cubicBezTo>
                    <a:pt x="2229" y="2426"/>
                    <a:pt x="2240" y="2622"/>
                    <a:pt x="2218" y="2731"/>
                  </a:cubicBezTo>
                  <a:cubicBezTo>
                    <a:pt x="3256" y="2666"/>
                    <a:pt x="4282" y="2578"/>
                    <a:pt x="4774" y="2491"/>
                  </a:cubicBezTo>
                  <a:cubicBezTo>
                    <a:pt x="5058" y="2447"/>
                    <a:pt x="5331" y="2349"/>
                    <a:pt x="5593" y="2239"/>
                  </a:cubicBezTo>
                  <a:cubicBezTo>
                    <a:pt x="6347" y="1901"/>
                    <a:pt x="6981" y="1377"/>
                    <a:pt x="7439" y="1147"/>
                  </a:cubicBezTo>
                  <a:cubicBezTo>
                    <a:pt x="7450" y="1137"/>
                    <a:pt x="7472" y="1125"/>
                    <a:pt x="7483" y="1125"/>
                  </a:cubicBezTo>
                  <a:cubicBezTo>
                    <a:pt x="7723" y="1006"/>
                    <a:pt x="7952" y="972"/>
                    <a:pt x="8138" y="972"/>
                  </a:cubicBezTo>
                  <a:cubicBezTo>
                    <a:pt x="8215" y="972"/>
                    <a:pt x="8280" y="972"/>
                    <a:pt x="8335" y="984"/>
                  </a:cubicBezTo>
                  <a:lnTo>
                    <a:pt x="8335" y="798"/>
                  </a:lnTo>
                  <a:lnTo>
                    <a:pt x="8335" y="765"/>
                  </a:lnTo>
                  <a:lnTo>
                    <a:pt x="8335" y="754"/>
                  </a:lnTo>
                  <a:cubicBezTo>
                    <a:pt x="8346" y="579"/>
                    <a:pt x="8379" y="328"/>
                    <a:pt x="8444" y="55"/>
                  </a:cubicBezTo>
                  <a:cubicBezTo>
                    <a:pt x="8422" y="44"/>
                    <a:pt x="8401" y="33"/>
                    <a:pt x="8389" y="23"/>
                  </a:cubicBezTo>
                  <a:cubicBezTo>
                    <a:pt x="8346" y="11"/>
                    <a:pt x="8302" y="1"/>
                    <a:pt x="8258" y="1"/>
                  </a:cubicBezTo>
                  <a:close/>
                  <a:moveTo>
                    <a:pt x="525" y="2305"/>
                  </a:moveTo>
                  <a:cubicBezTo>
                    <a:pt x="350" y="2327"/>
                    <a:pt x="175" y="2360"/>
                    <a:pt x="1" y="2404"/>
                  </a:cubicBezTo>
                  <a:cubicBezTo>
                    <a:pt x="153" y="2535"/>
                    <a:pt x="285" y="2676"/>
                    <a:pt x="394" y="2841"/>
                  </a:cubicBezTo>
                  <a:cubicBezTo>
                    <a:pt x="437" y="2841"/>
                    <a:pt x="481" y="2829"/>
                    <a:pt x="514" y="2829"/>
                  </a:cubicBezTo>
                  <a:cubicBezTo>
                    <a:pt x="525" y="2786"/>
                    <a:pt x="547" y="2578"/>
                    <a:pt x="525" y="2305"/>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5" name="Google Shape;3515;p81"/>
            <p:cNvSpPr/>
            <p:nvPr>
              <p:custDataLst>
                <p:tags r:id="rId77"/>
              </p:custDataLst>
            </p:nvPr>
          </p:nvSpPr>
          <p:spPr>
            <a:xfrm>
              <a:off x="4413925" y="1936850"/>
              <a:ext cx="47800" cy="35575"/>
            </a:xfrm>
            <a:custGeom>
              <a:avLst/>
              <a:gdLst/>
              <a:ahLst/>
              <a:cxnLst/>
              <a:rect l="l" t="t" r="r" b="b"/>
              <a:pathLst>
                <a:path w="1912" h="1423" extrusionOk="0">
                  <a:moveTo>
                    <a:pt x="1345" y="1"/>
                  </a:moveTo>
                  <a:cubicBezTo>
                    <a:pt x="904" y="1"/>
                    <a:pt x="87" y="101"/>
                    <a:pt x="0" y="187"/>
                  </a:cubicBezTo>
                  <a:cubicBezTo>
                    <a:pt x="0" y="187"/>
                    <a:pt x="120" y="450"/>
                    <a:pt x="142" y="789"/>
                  </a:cubicBezTo>
                  <a:cubicBezTo>
                    <a:pt x="164" y="1127"/>
                    <a:pt x="131" y="1357"/>
                    <a:pt x="131" y="1357"/>
                  </a:cubicBezTo>
                  <a:cubicBezTo>
                    <a:pt x="131" y="1357"/>
                    <a:pt x="44" y="1389"/>
                    <a:pt x="229" y="1411"/>
                  </a:cubicBezTo>
                  <a:cubicBezTo>
                    <a:pt x="289" y="1418"/>
                    <a:pt x="462" y="1423"/>
                    <a:pt x="673" y="1423"/>
                  </a:cubicBezTo>
                  <a:cubicBezTo>
                    <a:pt x="1120" y="1423"/>
                    <a:pt x="1736" y="1401"/>
                    <a:pt x="1802" y="1335"/>
                  </a:cubicBezTo>
                  <a:cubicBezTo>
                    <a:pt x="1911" y="1226"/>
                    <a:pt x="1802" y="90"/>
                    <a:pt x="1595" y="24"/>
                  </a:cubicBezTo>
                  <a:cubicBezTo>
                    <a:pt x="1552" y="8"/>
                    <a:pt x="1461" y="1"/>
                    <a:pt x="13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6" name="Google Shape;3516;p81"/>
            <p:cNvSpPr/>
            <p:nvPr>
              <p:custDataLst>
                <p:tags r:id="rId78"/>
              </p:custDataLst>
            </p:nvPr>
          </p:nvSpPr>
          <p:spPr>
            <a:xfrm>
              <a:off x="4702825" y="1856875"/>
              <a:ext cx="171775" cy="305325"/>
            </a:xfrm>
            <a:custGeom>
              <a:avLst/>
              <a:gdLst/>
              <a:ahLst/>
              <a:cxnLst/>
              <a:rect l="l" t="t" r="r" b="b"/>
              <a:pathLst>
                <a:path w="6871" h="12213" extrusionOk="0">
                  <a:moveTo>
                    <a:pt x="994" y="0"/>
                  </a:moveTo>
                  <a:cubicBezTo>
                    <a:pt x="994" y="0"/>
                    <a:pt x="1" y="1497"/>
                    <a:pt x="98" y="2644"/>
                  </a:cubicBezTo>
                  <a:cubicBezTo>
                    <a:pt x="181" y="3605"/>
                    <a:pt x="847" y="3922"/>
                    <a:pt x="1221" y="3922"/>
                  </a:cubicBezTo>
                  <a:cubicBezTo>
                    <a:pt x="1293" y="3922"/>
                    <a:pt x="1355" y="3910"/>
                    <a:pt x="1399" y="3889"/>
                  </a:cubicBezTo>
                  <a:cubicBezTo>
                    <a:pt x="1651" y="3758"/>
                    <a:pt x="1623" y="3468"/>
                    <a:pt x="1739" y="3468"/>
                  </a:cubicBezTo>
                  <a:cubicBezTo>
                    <a:pt x="1748" y="3468"/>
                    <a:pt x="1759" y="3470"/>
                    <a:pt x="1770" y="3474"/>
                  </a:cubicBezTo>
                  <a:cubicBezTo>
                    <a:pt x="1923" y="3539"/>
                    <a:pt x="2688" y="4840"/>
                    <a:pt x="2873" y="5265"/>
                  </a:cubicBezTo>
                  <a:cubicBezTo>
                    <a:pt x="3069" y="5692"/>
                    <a:pt x="4249" y="9318"/>
                    <a:pt x="4239" y="9689"/>
                  </a:cubicBezTo>
                  <a:cubicBezTo>
                    <a:pt x="4217" y="10061"/>
                    <a:pt x="3714" y="10836"/>
                    <a:pt x="3747" y="11087"/>
                  </a:cubicBezTo>
                  <a:cubicBezTo>
                    <a:pt x="3752" y="11121"/>
                    <a:pt x="3768" y="11136"/>
                    <a:pt x="3793" y="11136"/>
                  </a:cubicBezTo>
                  <a:cubicBezTo>
                    <a:pt x="3872" y="11136"/>
                    <a:pt x="4037" y="10988"/>
                    <a:pt x="4195" y="10847"/>
                  </a:cubicBezTo>
                  <a:cubicBezTo>
                    <a:pt x="4352" y="10700"/>
                    <a:pt x="4490" y="10563"/>
                    <a:pt x="4539" y="10563"/>
                  </a:cubicBezTo>
                  <a:cubicBezTo>
                    <a:pt x="4541" y="10563"/>
                    <a:pt x="4543" y="10563"/>
                    <a:pt x="4545" y="10563"/>
                  </a:cubicBezTo>
                  <a:cubicBezTo>
                    <a:pt x="4642" y="10585"/>
                    <a:pt x="4686" y="12168"/>
                    <a:pt x="4970" y="12212"/>
                  </a:cubicBezTo>
                  <a:cubicBezTo>
                    <a:pt x="4974" y="12212"/>
                    <a:pt x="4977" y="12213"/>
                    <a:pt x="4981" y="12213"/>
                  </a:cubicBezTo>
                  <a:cubicBezTo>
                    <a:pt x="5260" y="12213"/>
                    <a:pt x="5047" y="10935"/>
                    <a:pt x="5047" y="10935"/>
                  </a:cubicBezTo>
                  <a:lnTo>
                    <a:pt x="5047" y="10935"/>
                  </a:lnTo>
                  <a:cubicBezTo>
                    <a:pt x="5047" y="10935"/>
                    <a:pt x="5669" y="12168"/>
                    <a:pt x="5909" y="12168"/>
                  </a:cubicBezTo>
                  <a:cubicBezTo>
                    <a:pt x="6139" y="12168"/>
                    <a:pt x="5538" y="10913"/>
                    <a:pt x="5538" y="10913"/>
                  </a:cubicBezTo>
                  <a:lnTo>
                    <a:pt x="5538" y="10913"/>
                  </a:lnTo>
                  <a:cubicBezTo>
                    <a:pt x="5538" y="10913"/>
                    <a:pt x="6164" y="11820"/>
                    <a:pt x="6448" y="11820"/>
                  </a:cubicBezTo>
                  <a:cubicBezTo>
                    <a:pt x="6454" y="11820"/>
                    <a:pt x="6461" y="11820"/>
                    <a:pt x="6467" y="11819"/>
                  </a:cubicBezTo>
                  <a:cubicBezTo>
                    <a:pt x="6740" y="11787"/>
                    <a:pt x="5965" y="10869"/>
                    <a:pt x="5964" y="10869"/>
                  </a:cubicBezTo>
                  <a:lnTo>
                    <a:pt x="5964" y="10869"/>
                  </a:lnTo>
                  <a:cubicBezTo>
                    <a:pt x="5965" y="10869"/>
                    <a:pt x="6684" y="11393"/>
                    <a:pt x="6818" y="11393"/>
                  </a:cubicBezTo>
                  <a:cubicBezTo>
                    <a:pt x="6829" y="11393"/>
                    <a:pt x="6836" y="11389"/>
                    <a:pt x="6838" y="11382"/>
                  </a:cubicBezTo>
                  <a:cubicBezTo>
                    <a:pt x="6871" y="11284"/>
                    <a:pt x="5790" y="10279"/>
                    <a:pt x="5407" y="9558"/>
                  </a:cubicBezTo>
                  <a:cubicBezTo>
                    <a:pt x="5014" y="8837"/>
                    <a:pt x="4948" y="6423"/>
                    <a:pt x="4752" y="5517"/>
                  </a:cubicBezTo>
                  <a:cubicBezTo>
                    <a:pt x="4555" y="4599"/>
                    <a:pt x="3015" y="1759"/>
                    <a:pt x="2535" y="1136"/>
                  </a:cubicBezTo>
                  <a:cubicBezTo>
                    <a:pt x="2043" y="514"/>
                    <a:pt x="994" y="0"/>
                    <a:pt x="994" y="0"/>
                  </a:cubicBez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7" name="Google Shape;3517;p81"/>
            <p:cNvSpPr/>
            <p:nvPr>
              <p:custDataLst>
                <p:tags r:id="rId79"/>
              </p:custDataLst>
            </p:nvPr>
          </p:nvSpPr>
          <p:spPr>
            <a:xfrm>
              <a:off x="4743800" y="1943700"/>
              <a:ext cx="103225" cy="218500"/>
            </a:xfrm>
            <a:custGeom>
              <a:avLst/>
              <a:gdLst/>
              <a:ahLst/>
              <a:cxnLst/>
              <a:rect l="l" t="t" r="r" b="b"/>
              <a:pathLst>
                <a:path w="4129" h="8740" extrusionOk="0">
                  <a:moveTo>
                    <a:pt x="3342" y="8739"/>
                  </a:moveTo>
                  <a:lnTo>
                    <a:pt x="3342" y="8739"/>
                  </a:lnTo>
                  <a:lnTo>
                    <a:pt x="3342" y="8739"/>
                  </a:lnTo>
                  <a:lnTo>
                    <a:pt x="3342" y="8739"/>
                  </a:lnTo>
                  <a:close/>
                  <a:moveTo>
                    <a:pt x="4129" y="8619"/>
                  </a:moveTo>
                  <a:lnTo>
                    <a:pt x="4129" y="8619"/>
                  </a:lnTo>
                  <a:lnTo>
                    <a:pt x="4129" y="8619"/>
                  </a:lnTo>
                  <a:close/>
                  <a:moveTo>
                    <a:pt x="3408" y="7462"/>
                  </a:moveTo>
                  <a:cubicBezTo>
                    <a:pt x="3440" y="7516"/>
                    <a:pt x="3855" y="8346"/>
                    <a:pt x="4129" y="8619"/>
                  </a:cubicBezTo>
                  <a:cubicBezTo>
                    <a:pt x="3855" y="8346"/>
                    <a:pt x="3440" y="7516"/>
                    <a:pt x="3408" y="7462"/>
                  </a:cubicBezTo>
                  <a:close/>
                  <a:moveTo>
                    <a:pt x="3408" y="7462"/>
                  </a:moveTo>
                  <a:cubicBezTo>
                    <a:pt x="3408" y="7462"/>
                    <a:pt x="3615" y="8739"/>
                    <a:pt x="3342" y="8739"/>
                  </a:cubicBezTo>
                  <a:cubicBezTo>
                    <a:pt x="3615" y="8739"/>
                    <a:pt x="3408" y="7462"/>
                    <a:pt x="3408" y="7462"/>
                  </a:cubicBezTo>
                  <a:lnTo>
                    <a:pt x="3408" y="7462"/>
                  </a:lnTo>
                  <a:close/>
                  <a:moveTo>
                    <a:pt x="2578" y="7352"/>
                  </a:moveTo>
                  <a:lnTo>
                    <a:pt x="2578" y="7363"/>
                  </a:lnTo>
                  <a:lnTo>
                    <a:pt x="2578" y="7352"/>
                  </a:lnTo>
                  <a:close/>
                  <a:moveTo>
                    <a:pt x="2588" y="7341"/>
                  </a:moveTo>
                  <a:lnTo>
                    <a:pt x="2588" y="7341"/>
                  </a:lnTo>
                  <a:lnTo>
                    <a:pt x="2588" y="7341"/>
                  </a:lnTo>
                  <a:close/>
                  <a:moveTo>
                    <a:pt x="2600" y="7330"/>
                  </a:moveTo>
                  <a:lnTo>
                    <a:pt x="2600" y="7330"/>
                  </a:lnTo>
                  <a:lnTo>
                    <a:pt x="2600" y="7330"/>
                  </a:lnTo>
                  <a:close/>
                  <a:moveTo>
                    <a:pt x="2906" y="7090"/>
                  </a:moveTo>
                  <a:cubicBezTo>
                    <a:pt x="2982" y="7101"/>
                    <a:pt x="3025" y="8030"/>
                    <a:pt x="3168" y="8488"/>
                  </a:cubicBezTo>
                  <a:cubicBezTo>
                    <a:pt x="3025" y="8030"/>
                    <a:pt x="2982" y="7101"/>
                    <a:pt x="2906" y="7090"/>
                  </a:cubicBezTo>
                  <a:close/>
                  <a:moveTo>
                    <a:pt x="2906" y="7090"/>
                  </a:moveTo>
                  <a:lnTo>
                    <a:pt x="2906" y="7090"/>
                  </a:lnTo>
                  <a:lnTo>
                    <a:pt x="2906" y="7090"/>
                  </a:lnTo>
                  <a:close/>
                  <a:moveTo>
                    <a:pt x="2906" y="7090"/>
                  </a:moveTo>
                  <a:lnTo>
                    <a:pt x="2906" y="7090"/>
                  </a:lnTo>
                  <a:lnTo>
                    <a:pt x="2906" y="7090"/>
                  </a:lnTo>
                  <a:lnTo>
                    <a:pt x="2906" y="7090"/>
                  </a:lnTo>
                  <a:close/>
                  <a:moveTo>
                    <a:pt x="32" y="45"/>
                  </a:moveTo>
                  <a:cubicBezTo>
                    <a:pt x="22" y="66"/>
                    <a:pt x="11" y="88"/>
                    <a:pt x="0" y="121"/>
                  </a:cubicBezTo>
                  <a:cubicBezTo>
                    <a:pt x="11" y="88"/>
                    <a:pt x="22" y="66"/>
                    <a:pt x="32" y="45"/>
                  </a:cubicBezTo>
                  <a:close/>
                  <a:moveTo>
                    <a:pt x="98" y="1"/>
                  </a:moveTo>
                  <a:lnTo>
                    <a:pt x="98" y="1"/>
                  </a:lnTo>
                  <a:lnTo>
                    <a:pt x="131" y="1"/>
                  </a:lnTo>
                  <a:cubicBezTo>
                    <a:pt x="284" y="66"/>
                    <a:pt x="1049" y="1367"/>
                    <a:pt x="1234" y="1792"/>
                  </a:cubicBezTo>
                  <a:cubicBezTo>
                    <a:pt x="1430" y="2219"/>
                    <a:pt x="2610" y="5845"/>
                    <a:pt x="2600" y="6216"/>
                  </a:cubicBezTo>
                  <a:cubicBezTo>
                    <a:pt x="2578" y="6588"/>
                    <a:pt x="2075" y="7363"/>
                    <a:pt x="2108" y="7614"/>
                  </a:cubicBezTo>
                  <a:cubicBezTo>
                    <a:pt x="2119" y="7647"/>
                    <a:pt x="2130" y="7658"/>
                    <a:pt x="2163" y="7658"/>
                  </a:cubicBezTo>
                  <a:lnTo>
                    <a:pt x="2163" y="7658"/>
                  </a:lnTo>
                  <a:cubicBezTo>
                    <a:pt x="2130" y="7658"/>
                    <a:pt x="2119" y="7647"/>
                    <a:pt x="2108" y="7614"/>
                  </a:cubicBezTo>
                  <a:cubicBezTo>
                    <a:pt x="2075" y="7363"/>
                    <a:pt x="2578" y="6588"/>
                    <a:pt x="2600" y="6216"/>
                  </a:cubicBezTo>
                  <a:cubicBezTo>
                    <a:pt x="2610" y="5845"/>
                    <a:pt x="1430" y="2219"/>
                    <a:pt x="1234" y="1792"/>
                  </a:cubicBezTo>
                  <a:cubicBezTo>
                    <a:pt x="1049" y="1367"/>
                    <a:pt x="284" y="66"/>
                    <a:pt x="131" y="1"/>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8" name="Google Shape;3518;p81"/>
            <p:cNvSpPr/>
            <p:nvPr>
              <p:custDataLst>
                <p:tags r:id="rId80"/>
              </p:custDataLst>
            </p:nvPr>
          </p:nvSpPr>
          <p:spPr>
            <a:xfrm>
              <a:off x="4717025" y="1891825"/>
              <a:ext cx="134375" cy="270375"/>
            </a:xfrm>
            <a:custGeom>
              <a:avLst/>
              <a:gdLst/>
              <a:ahLst/>
              <a:cxnLst/>
              <a:rect l="l" t="t" r="r" b="b"/>
              <a:pathLst>
                <a:path w="5375" h="10815" extrusionOk="0">
                  <a:moveTo>
                    <a:pt x="110" y="0"/>
                  </a:moveTo>
                  <a:cubicBezTo>
                    <a:pt x="88" y="121"/>
                    <a:pt x="77" y="252"/>
                    <a:pt x="66" y="394"/>
                  </a:cubicBezTo>
                  <a:cubicBezTo>
                    <a:pt x="1" y="1476"/>
                    <a:pt x="787" y="1759"/>
                    <a:pt x="1016" y="2251"/>
                  </a:cubicBezTo>
                  <a:cubicBezTo>
                    <a:pt x="1016" y="2262"/>
                    <a:pt x="1027" y="2272"/>
                    <a:pt x="1027" y="2284"/>
                  </a:cubicBezTo>
                  <a:cubicBezTo>
                    <a:pt x="1049" y="2251"/>
                    <a:pt x="1060" y="2218"/>
                    <a:pt x="1071" y="2196"/>
                  </a:cubicBezTo>
                  <a:cubicBezTo>
                    <a:pt x="1082" y="2163"/>
                    <a:pt x="1093" y="2141"/>
                    <a:pt x="1103" y="2120"/>
                  </a:cubicBezTo>
                  <a:cubicBezTo>
                    <a:pt x="1115" y="2087"/>
                    <a:pt x="1137" y="2076"/>
                    <a:pt x="1169" y="2076"/>
                  </a:cubicBezTo>
                  <a:lnTo>
                    <a:pt x="1202" y="2076"/>
                  </a:lnTo>
                  <a:cubicBezTo>
                    <a:pt x="1355" y="2141"/>
                    <a:pt x="2120" y="3442"/>
                    <a:pt x="2305" y="3867"/>
                  </a:cubicBezTo>
                  <a:cubicBezTo>
                    <a:pt x="2501" y="4294"/>
                    <a:pt x="3681" y="7920"/>
                    <a:pt x="3671" y="8291"/>
                  </a:cubicBezTo>
                  <a:cubicBezTo>
                    <a:pt x="3649" y="8663"/>
                    <a:pt x="3146" y="9438"/>
                    <a:pt x="3179" y="9689"/>
                  </a:cubicBezTo>
                  <a:cubicBezTo>
                    <a:pt x="3190" y="9722"/>
                    <a:pt x="3201" y="9733"/>
                    <a:pt x="3234" y="9733"/>
                  </a:cubicBezTo>
                  <a:cubicBezTo>
                    <a:pt x="3310" y="9733"/>
                    <a:pt x="3474" y="9591"/>
                    <a:pt x="3627" y="9449"/>
                  </a:cubicBezTo>
                  <a:cubicBezTo>
                    <a:pt x="3637" y="9438"/>
                    <a:pt x="3637" y="9438"/>
                    <a:pt x="3649" y="9438"/>
                  </a:cubicBezTo>
                  <a:lnTo>
                    <a:pt x="3649" y="9427"/>
                  </a:lnTo>
                  <a:lnTo>
                    <a:pt x="3659" y="9416"/>
                  </a:lnTo>
                  <a:cubicBezTo>
                    <a:pt x="3671" y="9416"/>
                    <a:pt x="3671" y="9405"/>
                    <a:pt x="3671" y="9405"/>
                  </a:cubicBezTo>
                  <a:cubicBezTo>
                    <a:pt x="3812" y="9274"/>
                    <a:pt x="3933" y="9165"/>
                    <a:pt x="3977" y="9165"/>
                  </a:cubicBezTo>
                  <a:cubicBezTo>
                    <a:pt x="4053" y="9176"/>
                    <a:pt x="4096" y="10105"/>
                    <a:pt x="4239" y="10563"/>
                  </a:cubicBezTo>
                  <a:cubicBezTo>
                    <a:pt x="4282" y="10705"/>
                    <a:pt x="4337" y="10804"/>
                    <a:pt x="4402" y="10814"/>
                  </a:cubicBezTo>
                  <a:lnTo>
                    <a:pt x="4413" y="10814"/>
                  </a:lnTo>
                  <a:cubicBezTo>
                    <a:pt x="4686" y="10814"/>
                    <a:pt x="4479" y="9537"/>
                    <a:pt x="4479" y="9537"/>
                  </a:cubicBezTo>
                  <a:lnTo>
                    <a:pt x="4479" y="9537"/>
                  </a:lnTo>
                  <a:cubicBezTo>
                    <a:pt x="4511" y="9591"/>
                    <a:pt x="4926" y="10421"/>
                    <a:pt x="5200" y="10694"/>
                  </a:cubicBezTo>
                  <a:cubicBezTo>
                    <a:pt x="5254" y="10738"/>
                    <a:pt x="5298" y="10770"/>
                    <a:pt x="5341" y="10770"/>
                  </a:cubicBezTo>
                  <a:cubicBezTo>
                    <a:pt x="5353" y="10770"/>
                    <a:pt x="5375" y="10760"/>
                    <a:pt x="5375" y="10738"/>
                  </a:cubicBezTo>
                  <a:cubicBezTo>
                    <a:pt x="4960" y="10006"/>
                    <a:pt x="4064" y="8411"/>
                    <a:pt x="3812" y="7811"/>
                  </a:cubicBezTo>
                  <a:cubicBezTo>
                    <a:pt x="3474" y="7024"/>
                    <a:pt x="3146" y="4578"/>
                    <a:pt x="2491" y="2983"/>
                  </a:cubicBezTo>
                  <a:cubicBezTo>
                    <a:pt x="1857" y="1486"/>
                    <a:pt x="525" y="44"/>
                    <a:pt x="110" y="0"/>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9" name="Google Shape;3519;p81"/>
            <p:cNvSpPr/>
            <p:nvPr>
              <p:custDataLst>
                <p:tags r:id="rId81"/>
              </p:custDataLst>
            </p:nvPr>
          </p:nvSpPr>
          <p:spPr>
            <a:xfrm>
              <a:off x="4793750" y="2042425"/>
              <a:ext cx="43175" cy="50675"/>
            </a:xfrm>
            <a:custGeom>
              <a:avLst/>
              <a:gdLst/>
              <a:ahLst/>
              <a:cxnLst/>
              <a:rect l="l" t="t" r="r" b="b"/>
              <a:pathLst>
                <a:path w="1727" h="2027" extrusionOk="0">
                  <a:moveTo>
                    <a:pt x="1354" y="0"/>
                  </a:moveTo>
                  <a:cubicBezTo>
                    <a:pt x="1339" y="0"/>
                    <a:pt x="1333" y="39"/>
                    <a:pt x="1333" y="39"/>
                  </a:cubicBezTo>
                  <a:cubicBezTo>
                    <a:pt x="1333" y="39"/>
                    <a:pt x="1224" y="159"/>
                    <a:pt x="798" y="236"/>
                  </a:cubicBezTo>
                  <a:cubicBezTo>
                    <a:pt x="679" y="257"/>
                    <a:pt x="564" y="265"/>
                    <a:pt x="460" y="265"/>
                  </a:cubicBezTo>
                  <a:cubicBezTo>
                    <a:pt x="193" y="265"/>
                    <a:pt x="1" y="214"/>
                    <a:pt x="0" y="214"/>
                  </a:cubicBezTo>
                  <a:lnTo>
                    <a:pt x="0" y="214"/>
                  </a:lnTo>
                  <a:cubicBezTo>
                    <a:pt x="0" y="214"/>
                    <a:pt x="252" y="1863"/>
                    <a:pt x="558" y="1994"/>
                  </a:cubicBezTo>
                  <a:cubicBezTo>
                    <a:pt x="608" y="2016"/>
                    <a:pt x="666" y="2026"/>
                    <a:pt x="728" y="2026"/>
                  </a:cubicBezTo>
                  <a:cubicBezTo>
                    <a:pt x="1059" y="2026"/>
                    <a:pt x="1515" y="1753"/>
                    <a:pt x="1607" y="1688"/>
                  </a:cubicBezTo>
                  <a:cubicBezTo>
                    <a:pt x="1726" y="1612"/>
                    <a:pt x="1475" y="410"/>
                    <a:pt x="1420" y="159"/>
                  </a:cubicBezTo>
                  <a:cubicBezTo>
                    <a:pt x="1389" y="33"/>
                    <a:pt x="1368" y="0"/>
                    <a:pt x="135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0" name="Google Shape;3520;p81"/>
            <p:cNvSpPr/>
            <p:nvPr>
              <p:custDataLst>
                <p:tags r:id="rId82"/>
              </p:custDataLst>
            </p:nvPr>
          </p:nvSpPr>
          <p:spPr>
            <a:xfrm>
              <a:off x="4594700" y="1844600"/>
              <a:ext cx="153475" cy="238475"/>
            </a:xfrm>
            <a:custGeom>
              <a:avLst/>
              <a:gdLst/>
              <a:ahLst/>
              <a:cxnLst/>
              <a:rect l="l" t="t" r="r" b="b"/>
              <a:pathLst>
                <a:path w="6139" h="9539" extrusionOk="0">
                  <a:moveTo>
                    <a:pt x="2086" y="0"/>
                  </a:moveTo>
                  <a:cubicBezTo>
                    <a:pt x="2086" y="0"/>
                    <a:pt x="1442" y="98"/>
                    <a:pt x="1343" y="360"/>
                  </a:cubicBezTo>
                  <a:cubicBezTo>
                    <a:pt x="1245" y="622"/>
                    <a:pt x="753" y="2283"/>
                    <a:pt x="721" y="2971"/>
                  </a:cubicBezTo>
                  <a:cubicBezTo>
                    <a:pt x="688" y="3648"/>
                    <a:pt x="950" y="4140"/>
                    <a:pt x="1016" y="4959"/>
                  </a:cubicBezTo>
                  <a:cubicBezTo>
                    <a:pt x="1081" y="5778"/>
                    <a:pt x="0" y="7340"/>
                    <a:pt x="0" y="7635"/>
                  </a:cubicBezTo>
                  <a:cubicBezTo>
                    <a:pt x="0" y="7930"/>
                    <a:pt x="1278" y="9295"/>
                    <a:pt x="2709" y="9492"/>
                  </a:cubicBezTo>
                  <a:cubicBezTo>
                    <a:pt x="2947" y="9524"/>
                    <a:pt x="3184" y="9539"/>
                    <a:pt x="3416" y="9539"/>
                  </a:cubicBezTo>
                  <a:cubicBezTo>
                    <a:pt x="4587" y="9539"/>
                    <a:pt x="5598" y="9165"/>
                    <a:pt x="5680" y="8836"/>
                  </a:cubicBezTo>
                  <a:cubicBezTo>
                    <a:pt x="5778" y="8455"/>
                    <a:pt x="6139" y="4632"/>
                    <a:pt x="5909" y="4140"/>
                  </a:cubicBezTo>
                  <a:cubicBezTo>
                    <a:pt x="5680" y="3648"/>
                    <a:pt x="4894" y="3365"/>
                    <a:pt x="4959" y="2283"/>
                  </a:cubicBezTo>
                  <a:cubicBezTo>
                    <a:pt x="5025" y="1202"/>
                    <a:pt x="5319" y="743"/>
                    <a:pt x="5319" y="491"/>
                  </a:cubicBezTo>
                  <a:cubicBezTo>
                    <a:pt x="5319" y="249"/>
                    <a:pt x="5011" y="62"/>
                    <a:pt x="4834" y="62"/>
                  </a:cubicBezTo>
                  <a:cubicBezTo>
                    <a:pt x="4820" y="62"/>
                    <a:pt x="4807" y="63"/>
                    <a:pt x="4795" y="66"/>
                  </a:cubicBezTo>
                  <a:cubicBezTo>
                    <a:pt x="4631" y="98"/>
                    <a:pt x="4183" y="1464"/>
                    <a:pt x="3987" y="2316"/>
                  </a:cubicBezTo>
                  <a:cubicBezTo>
                    <a:pt x="3891" y="2728"/>
                    <a:pt x="3339" y="2964"/>
                    <a:pt x="2816" y="2964"/>
                  </a:cubicBezTo>
                  <a:cubicBezTo>
                    <a:pt x="2258" y="2964"/>
                    <a:pt x="1734" y="2695"/>
                    <a:pt x="1835" y="2086"/>
                  </a:cubicBezTo>
                  <a:cubicBezTo>
                    <a:pt x="2020" y="906"/>
                    <a:pt x="2086" y="0"/>
                    <a:pt x="20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1" name="Google Shape;3521;p81"/>
            <p:cNvSpPr/>
            <p:nvPr>
              <p:custDataLst>
                <p:tags r:id="rId83"/>
              </p:custDataLst>
            </p:nvPr>
          </p:nvSpPr>
          <p:spPr>
            <a:xfrm>
              <a:off x="4594700" y="1852500"/>
              <a:ext cx="34150" cy="182975"/>
            </a:xfrm>
            <a:custGeom>
              <a:avLst/>
              <a:gdLst/>
              <a:ahLst/>
              <a:cxnLst/>
              <a:rect l="l" t="t" r="r" b="b"/>
              <a:pathLst>
                <a:path w="1366" h="7319" extrusionOk="0">
                  <a:moveTo>
                    <a:pt x="1016" y="4643"/>
                  </a:moveTo>
                  <a:cubicBezTo>
                    <a:pt x="1081" y="5462"/>
                    <a:pt x="0" y="7024"/>
                    <a:pt x="0" y="7319"/>
                  </a:cubicBezTo>
                  <a:lnTo>
                    <a:pt x="0" y="7319"/>
                  </a:lnTo>
                  <a:cubicBezTo>
                    <a:pt x="0" y="7024"/>
                    <a:pt x="1081" y="5462"/>
                    <a:pt x="1016" y="4643"/>
                  </a:cubicBezTo>
                  <a:close/>
                  <a:moveTo>
                    <a:pt x="1365" y="1"/>
                  </a:moveTo>
                  <a:cubicBezTo>
                    <a:pt x="1355" y="12"/>
                    <a:pt x="1343" y="22"/>
                    <a:pt x="1343" y="44"/>
                  </a:cubicBezTo>
                  <a:cubicBezTo>
                    <a:pt x="1333" y="56"/>
                    <a:pt x="1321" y="88"/>
                    <a:pt x="1311" y="110"/>
                  </a:cubicBezTo>
                  <a:lnTo>
                    <a:pt x="1311" y="110"/>
                  </a:lnTo>
                  <a:cubicBezTo>
                    <a:pt x="1321" y="88"/>
                    <a:pt x="1333" y="56"/>
                    <a:pt x="1343" y="44"/>
                  </a:cubicBezTo>
                  <a:cubicBezTo>
                    <a:pt x="1343" y="22"/>
                    <a:pt x="1355" y="12"/>
                    <a:pt x="1365" y="1"/>
                  </a:cubicBezTo>
                  <a:close/>
                  <a:moveTo>
                    <a:pt x="1365" y="1"/>
                  </a:moveTo>
                  <a:lnTo>
                    <a:pt x="1365"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2" name="Google Shape;3522;p81"/>
            <p:cNvSpPr/>
            <p:nvPr>
              <p:custDataLst>
                <p:tags r:id="rId84"/>
              </p:custDataLst>
            </p:nvPr>
          </p:nvSpPr>
          <p:spPr>
            <a:xfrm>
              <a:off x="4662425" y="2081875"/>
              <a:ext cx="550" cy="25"/>
            </a:xfrm>
            <a:custGeom>
              <a:avLst/>
              <a:gdLst/>
              <a:ahLst/>
              <a:cxnLst/>
              <a:rect l="l" t="t" r="r" b="b"/>
              <a:pathLst>
                <a:path w="22" h="1" extrusionOk="0">
                  <a:moveTo>
                    <a:pt x="22" y="1"/>
                  </a:moveTo>
                  <a:lnTo>
                    <a:pt x="22" y="1"/>
                  </a:lnTo>
                  <a:lnTo>
                    <a:pt x="22" y="1"/>
                  </a:lnTo>
                  <a:close/>
                  <a:moveTo>
                    <a:pt x="0" y="1"/>
                  </a:moveTo>
                  <a:lnTo>
                    <a:pt x="11" y="1"/>
                  </a:lnTo>
                  <a:close/>
                </a:path>
              </a:pathLst>
            </a:custGeom>
            <a:solidFill>
              <a:srgbClr val="3A415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3" name="Google Shape;3523;p81"/>
            <p:cNvSpPr/>
            <p:nvPr>
              <p:custDataLst>
                <p:tags r:id="rId85"/>
              </p:custDataLst>
            </p:nvPr>
          </p:nvSpPr>
          <p:spPr>
            <a:xfrm>
              <a:off x="4622550" y="1855225"/>
              <a:ext cx="4925" cy="16700"/>
            </a:xfrm>
            <a:custGeom>
              <a:avLst/>
              <a:gdLst/>
              <a:ahLst/>
              <a:cxnLst/>
              <a:rect l="l" t="t" r="r" b="b"/>
              <a:pathLst>
                <a:path w="197" h="668" extrusionOk="0">
                  <a:moveTo>
                    <a:pt x="197" y="1"/>
                  </a:moveTo>
                  <a:lnTo>
                    <a:pt x="197" y="1"/>
                  </a:lnTo>
                  <a:cubicBezTo>
                    <a:pt x="153" y="132"/>
                    <a:pt x="88" y="372"/>
                    <a:pt x="0" y="668"/>
                  </a:cubicBezTo>
                  <a:cubicBezTo>
                    <a:pt x="88" y="372"/>
                    <a:pt x="153" y="132"/>
                    <a:pt x="197" y="1"/>
                  </a:cubicBezTo>
                  <a:close/>
                </a:path>
              </a:pathLst>
            </a:custGeom>
            <a:solidFill>
              <a:srgbClr val="D795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4" name="Google Shape;3524;p81"/>
            <p:cNvSpPr/>
            <p:nvPr>
              <p:custDataLst>
                <p:tags r:id="rId86"/>
              </p:custDataLst>
            </p:nvPr>
          </p:nvSpPr>
          <p:spPr>
            <a:xfrm>
              <a:off x="4594700" y="1847575"/>
              <a:ext cx="103225" cy="235150"/>
            </a:xfrm>
            <a:custGeom>
              <a:avLst/>
              <a:gdLst/>
              <a:ahLst/>
              <a:cxnLst/>
              <a:rect l="l" t="t" r="r" b="b"/>
              <a:pathLst>
                <a:path w="4129" h="9406" extrusionOk="0">
                  <a:moveTo>
                    <a:pt x="1649" y="1"/>
                  </a:moveTo>
                  <a:lnTo>
                    <a:pt x="1649" y="1"/>
                  </a:lnTo>
                  <a:cubicBezTo>
                    <a:pt x="1529" y="45"/>
                    <a:pt x="1409" y="110"/>
                    <a:pt x="1365" y="198"/>
                  </a:cubicBezTo>
                  <a:cubicBezTo>
                    <a:pt x="1355" y="209"/>
                    <a:pt x="1343" y="219"/>
                    <a:pt x="1343" y="241"/>
                  </a:cubicBezTo>
                  <a:cubicBezTo>
                    <a:pt x="1333" y="253"/>
                    <a:pt x="1321" y="285"/>
                    <a:pt x="1311" y="307"/>
                  </a:cubicBezTo>
                  <a:cubicBezTo>
                    <a:pt x="1267" y="438"/>
                    <a:pt x="1202" y="678"/>
                    <a:pt x="1114" y="974"/>
                  </a:cubicBezTo>
                  <a:cubicBezTo>
                    <a:pt x="950" y="1585"/>
                    <a:pt x="743" y="2415"/>
                    <a:pt x="721" y="2841"/>
                  </a:cubicBezTo>
                  <a:lnTo>
                    <a:pt x="721" y="2852"/>
                  </a:lnTo>
                  <a:lnTo>
                    <a:pt x="721" y="2885"/>
                  </a:lnTo>
                  <a:cubicBezTo>
                    <a:pt x="699" y="3551"/>
                    <a:pt x="950" y="4042"/>
                    <a:pt x="1016" y="4840"/>
                  </a:cubicBezTo>
                  <a:cubicBezTo>
                    <a:pt x="1081" y="5659"/>
                    <a:pt x="0" y="7221"/>
                    <a:pt x="0" y="7516"/>
                  </a:cubicBezTo>
                  <a:cubicBezTo>
                    <a:pt x="0" y="7811"/>
                    <a:pt x="1278" y="9176"/>
                    <a:pt x="2709" y="9373"/>
                  </a:cubicBezTo>
                  <a:lnTo>
                    <a:pt x="2731" y="9373"/>
                  </a:lnTo>
                  <a:cubicBezTo>
                    <a:pt x="2818" y="9395"/>
                    <a:pt x="2906" y="9395"/>
                    <a:pt x="2993" y="9406"/>
                  </a:cubicBezTo>
                  <a:cubicBezTo>
                    <a:pt x="2993" y="9297"/>
                    <a:pt x="2894" y="9176"/>
                    <a:pt x="2753" y="9132"/>
                  </a:cubicBezTo>
                  <a:cubicBezTo>
                    <a:pt x="2348" y="8991"/>
                    <a:pt x="2076" y="8564"/>
                    <a:pt x="1911" y="8237"/>
                  </a:cubicBezTo>
                  <a:cubicBezTo>
                    <a:pt x="1846" y="8106"/>
                    <a:pt x="1933" y="8073"/>
                    <a:pt x="2097" y="8073"/>
                  </a:cubicBezTo>
                  <a:cubicBezTo>
                    <a:pt x="2163" y="8073"/>
                    <a:pt x="2239" y="8073"/>
                    <a:pt x="2326" y="8084"/>
                  </a:cubicBezTo>
                  <a:cubicBezTo>
                    <a:pt x="2403" y="8084"/>
                    <a:pt x="2501" y="8095"/>
                    <a:pt x="2588" y="8095"/>
                  </a:cubicBezTo>
                  <a:cubicBezTo>
                    <a:pt x="2720" y="8095"/>
                    <a:pt x="2851" y="8084"/>
                    <a:pt x="2971" y="8052"/>
                  </a:cubicBezTo>
                  <a:cubicBezTo>
                    <a:pt x="3484" y="7909"/>
                    <a:pt x="2076" y="7243"/>
                    <a:pt x="1966" y="6588"/>
                  </a:cubicBezTo>
                  <a:cubicBezTo>
                    <a:pt x="1923" y="6314"/>
                    <a:pt x="2097" y="6249"/>
                    <a:pt x="2360" y="6249"/>
                  </a:cubicBezTo>
                  <a:cubicBezTo>
                    <a:pt x="2501" y="6249"/>
                    <a:pt x="2676" y="6271"/>
                    <a:pt x="2851" y="6293"/>
                  </a:cubicBezTo>
                  <a:cubicBezTo>
                    <a:pt x="3025" y="6314"/>
                    <a:pt x="3200" y="6336"/>
                    <a:pt x="3364" y="6336"/>
                  </a:cubicBezTo>
                  <a:cubicBezTo>
                    <a:pt x="3430" y="6336"/>
                    <a:pt x="3506" y="6326"/>
                    <a:pt x="3561" y="6314"/>
                  </a:cubicBezTo>
                  <a:cubicBezTo>
                    <a:pt x="4129" y="6217"/>
                    <a:pt x="1649" y="4261"/>
                    <a:pt x="1234" y="2994"/>
                  </a:cubicBezTo>
                  <a:cubicBezTo>
                    <a:pt x="918" y="2000"/>
                    <a:pt x="1420" y="569"/>
                    <a:pt x="16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5" name="Google Shape;3525;p81"/>
            <p:cNvSpPr/>
            <p:nvPr>
              <p:custDataLst>
                <p:tags r:id="rId87"/>
              </p:custDataLst>
            </p:nvPr>
          </p:nvSpPr>
          <p:spPr>
            <a:xfrm>
              <a:off x="4454325" y="2392500"/>
              <a:ext cx="73775" cy="127325"/>
            </a:xfrm>
            <a:custGeom>
              <a:avLst/>
              <a:gdLst/>
              <a:ahLst/>
              <a:cxnLst/>
              <a:rect l="l" t="t" r="r" b="b"/>
              <a:pathLst>
                <a:path w="2951" h="5093" extrusionOk="0">
                  <a:moveTo>
                    <a:pt x="1692" y="1"/>
                  </a:moveTo>
                  <a:cubicBezTo>
                    <a:pt x="1620" y="1"/>
                    <a:pt x="1283" y="233"/>
                    <a:pt x="1169" y="432"/>
                  </a:cubicBezTo>
                  <a:cubicBezTo>
                    <a:pt x="1038" y="661"/>
                    <a:pt x="809" y="1470"/>
                    <a:pt x="525" y="2158"/>
                  </a:cubicBezTo>
                  <a:cubicBezTo>
                    <a:pt x="230" y="2835"/>
                    <a:pt x="1" y="3545"/>
                    <a:pt x="164" y="4200"/>
                  </a:cubicBezTo>
                  <a:cubicBezTo>
                    <a:pt x="300" y="4732"/>
                    <a:pt x="962" y="5093"/>
                    <a:pt x="1515" y="5093"/>
                  </a:cubicBezTo>
                  <a:cubicBezTo>
                    <a:pt x="1632" y="5093"/>
                    <a:pt x="1745" y="5076"/>
                    <a:pt x="1846" y="5042"/>
                  </a:cubicBezTo>
                  <a:cubicBezTo>
                    <a:pt x="2436" y="4845"/>
                    <a:pt x="2535" y="2671"/>
                    <a:pt x="2601" y="2125"/>
                  </a:cubicBezTo>
                  <a:cubicBezTo>
                    <a:pt x="2666" y="1568"/>
                    <a:pt x="2764" y="1338"/>
                    <a:pt x="2863" y="1120"/>
                  </a:cubicBezTo>
                  <a:cubicBezTo>
                    <a:pt x="2950" y="891"/>
                    <a:pt x="2732" y="694"/>
                    <a:pt x="2732" y="694"/>
                  </a:cubicBezTo>
                  <a:cubicBezTo>
                    <a:pt x="2732" y="694"/>
                    <a:pt x="2502" y="1186"/>
                    <a:pt x="2469" y="1306"/>
                  </a:cubicBezTo>
                  <a:cubicBezTo>
                    <a:pt x="2465" y="1324"/>
                    <a:pt x="2459" y="1332"/>
                    <a:pt x="2451" y="1332"/>
                  </a:cubicBezTo>
                  <a:cubicBezTo>
                    <a:pt x="2401" y="1332"/>
                    <a:pt x="2292" y="1013"/>
                    <a:pt x="2207" y="957"/>
                  </a:cubicBezTo>
                  <a:cubicBezTo>
                    <a:pt x="2189" y="944"/>
                    <a:pt x="2164" y="939"/>
                    <a:pt x="2133" y="939"/>
                  </a:cubicBezTo>
                  <a:cubicBezTo>
                    <a:pt x="2000" y="939"/>
                    <a:pt x="1757" y="1040"/>
                    <a:pt x="1465" y="1120"/>
                  </a:cubicBezTo>
                  <a:cubicBezTo>
                    <a:pt x="1445" y="1125"/>
                    <a:pt x="1427" y="1128"/>
                    <a:pt x="1412" y="1128"/>
                  </a:cubicBezTo>
                  <a:cubicBezTo>
                    <a:pt x="1153" y="1128"/>
                    <a:pt x="1562" y="367"/>
                    <a:pt x="1562" y="367"/>
                  </a:cubicBezTo>
                  <a:cubicBezTo>
                    <a:pt x="1562" y="367"/>
                    <a:pt x="1693" y="115"/>
                    <a:pt x="1705" y="17"/>
                  </a:cubicBezTo>
                  <a:cubicBezTo>
                    <a:pt x="1708" y="6"/>
                    <a:pt x="1703" y="1"/>
                    <a:pt x="169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6" name="Google Shape;3526;p81"/>
            <p:cNvSpPr/>
            <p:nvPr>
              <p:custDataLst>
                <p:tags r:id="rId88"/>
              </p:custDataLst>
            </p:nvPr>
          </p:nvSpPr>
          <p:spPr>
            <a:xfrm>
              <a:off x="4484100" y="2398650"/>
              <a:ext cx="3300" cy="4125"/>
            </a:xfrm>
            <a:custGeom>
              <a:avLst/>
              <a:gdLst/>
              <a:ahLst/>
              <a:cxnLst/>
              <a:rect l="l" t="t" r="r" b="b"/>
              <a:pathLst>
                <a:path w="132" h="165" extrusionOk="0">
                  <a:moveTo>
                    <a:pt x="131" y="0"/>
                  </a:moveTo>
                  <a:cubicBezTo>
                    <a:pt x="77" y="55"/>
                    <a:pt x="33" y="109"/>
                    <a:pt x="0" y="164"/>
                  </a:cubicBezTo>
                  <a:cubicBezTo>
                    <a:pt x="33" y="109"/>
                    <a:pt x="77" y="55"/>
                    <a:pt x="131" y="0"/>
                  </a:cubicBezTo>
                  <a:close/>
                  <a:moveTo>
                    <a:pt x="131" y="0"/>
                  </a:moveTo>
                  <a:lnTo>
                    <a:pt x="131"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7" name="Google Shape;3527;p81"/>
            <p:cNvSpPr/>
            <p:nvPr>
              <p:custDataLst>
                <p:tags r:id="rId89"/>
              </p:custDataLst>
            </p:nvPr>
          </p:nvSpPr>
          <p:spPr>
            <a:xfrm>
              <a:off x="4483275" y="2401650"/>
              <a:ext cx="10125" cy="18875"/>
            </a:xfrm>
            <a:custGeom>
              <a:avLst/>
              <a:gdLst/>
              <a:ahLst/>
              <a:cxnLst/>
              <a:rect l="l" t="t" r="r" b="b"/>
              <a:pathLst>
                <a:path w="405" h="755" extrusionOk="0">
                  <a:moveTo>
                    <a:pt x="404" y="1"/>
                  </a:moveTo>
                  <a:cubicBezTo>
                    <a:pt x="394" y="11"/>
                    <a:pt x="1" y="754"/>
                    <a:pt x="251" y="754"/>
                  </a:cubicBezTo>
                  <a:lnTo>
                    <a:pt x="285" y="754"/>
                  </a:lnTo>
                  <a:lnTo>
                    <a:pt x="285" y="754"/>
                  </a:lnTo>
                  <a:lnTo>
                    <a:pt x="251" y="754"/>
                  </a:lnTo>
                  <a:cubicBezTo>
                    <a:pt x="1" y="754"/>
                    <a:pt x="394" y="11"/>
                    <a:pt x="404" y="1"/>
                  </a:cubicBezTo>
                  <a:close/>
                  <a:moveTo>
                    <a:pt x="404" y="1"/>
                  </a:moveTo>
                  <a:lnTo>
                    <a:pt x="404"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8" name="Google Shape;3528;p81"/>
            <p:cNvSpPr/>
            <p:nvPr>
              <p:custDataLst>
                <p:tags r:id="rId90"/>
              </p:custDataLst>
            </p:nvPr>
          </p:nvSpPr>
          <p:spPr>
            <a:xfrm>
              <a:off x="4458425" y="2403300"/>
              <a:ext cx="43175" cy="116600"/>
            </a:xfrm>
            <a:custGeom>
              <a:avLst/>
              <a:gdLst/>
              <a:ahLst/>
              <a:cxnLst/>
              <a:rect l="l" t="t" r="r" b="b"/>
              <a:pathLst>
                <a:path w="1727" h="4664" extrusionOk="0">
                  <a:moveTo>
                    <a:pt x="1322" y="4664"/>
                  </a:moveTo>
                  <a:lnTo>
                    <a:pt x="1355" y="4664"/>
                  </a:lnTo>
                  <a:lnTo>
                    <a:pt x="1355" y="4664"/>
                  </a:lnTo>
                  <a:lnTo>
                    <a:pt x="1322" y="4664"/>
                  </a:lnTo>
                  <a:close/>
                  <a:moveTo>
                    <a:pt x="1682" y="4610"/>
                  </a:moveTo>
                  <a:cubicBezTo>
                    <a:pt x="1585" y="4642"/>
                    <a:pt x="1464" y="4664"/>
                    <a:pt x="1355" y="4664"/>
                  </a:cubicBezTo>
                  <a:cubicBezTo>
                    <a:pt x="1464" y="4664"/>
                    <a:pt x="1585" y="4642"/>
                    <a:pt x="1682" y="4610"/>
                  </a:cubicBez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694" y="4610"/>
                  </a:moveTo>
                  <a:lnTo>
                    <a:pt x="1694" y="4610"/>
                  </a:lnTo>
                  <a:lnTo>
                    <a:pt x="1694" y="4610"/>
                  </a:lnTo>
                  <a:close/>
                  <a:moveTo>
                    <a:pt x="1704" y="4610"/>
                  </a:moveTo>
                  <a:lnTo>
                    <a:pt x="1704" y="4610"/>
                  </a:lnTo>
                  <a:lnTo>
                    <a:pt x="1704" y="4610"/>
                  </a:lnTo>
                  <a:close/>
                  <a:moveTo>
                    <a:pt x="1704" y="4610"/>
                  </a:moveTo>
                  <a:lnTo>
                    <a:pt x="1704" y="4610"/>
                  </a:lnTo>
                  <a:lnTo>
                    <a:pt x="1704" y="4610"/>
                  </a:lnTo>
                  <a:close/>
                  <a:moveTo>
                    <a:pt x="1704" y="4610"/>
                  </a:moveTo>
                  <a:lnTo>
                    <a:pt x="1704" y="4610"/>
                  </a:lnTo>
                  <a:lnTo>
                    <a:pt x="1704" y="4610"/>
                  </a:lnTo>
                  <a:close/>
                  <a:moveTo>
                    <a:pt x="1704" y="4610"/>
                  </a:moveTo>
                  <a:lnTo>
                    <a:pt x="1704" y="4610"/>
                  </a:lnTo>
                  <a:lnTo>
                    <a:pt x="1704" y="4610"/>
                  </a:lnTo>
                  <a:close/>
                  <a:moveTo>
                    <a:pt x="1704" y="4598"/>
                  </a:moveTo>
                  <a:lnTo>
                    <a:pt x="1704" y="4598"/>
                  </a:lnTo>
                  <a:lnTo>
                    <a:pt x="1704" y="4598"/>
                  </a:lnTo>
                  <a:close/>
                  <a:moveTo>
                    <a:pt x="1704" y="4598"/>
                  </a:moveTo>
                  <a:lnTo>
                    <a:pt x="1704" y="4598"/>
                  </a:lnTo>
                  <a:lnTo>
                    <a:pt x="1704"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16" y="4598"/>
                  </a:moveTo>
                  <a:lnTo>
                    <a:pt x="1716" y="4598"/>
                  </a:lnTo>
                  <a:lnTo>
                    <a:pt x="1716" y="4598"/>
                  </a:lnTo>
                  <a:close/>
                  <a:moveTo>
                    <a:pt x="1726" y="4598"/>
                  </a:moveTo>
                  <a:lnTo>
                    <a:pt x="1716" y="4598"/>
                  </a:lnTo>
                  <a:lnTo>
                    <a:pt x="1726" y="4598"/>
                  </a:lnTo>
                  <a:close/>
                  <a:moveTo>
                    <a:pt x="1726" y="4598"/>
                  </a:moveTo>
                  <a:lnTo>
                    <a:pt x="1726" y="4598"/>
                  </a:lnTo>
                  <a:lnTo>
                    <a:pt x="1726" y="4598"/>
                  </a:lnTo>
                  <a:close/>
                  <a:moveTo>
                    <a:pt x="1726" y="4598"/>
                  </a:moveTo>
                  <a:lnTo>
                    <a:pt x="1726" y="4598"/>
                  </a:lnTo>
                  <a:lnTo>
                    <a:pt x="1726" y="4598"/>
                  </a:lnTo>
                  <a:close/>
                  <a:moveTo>
                    <a:pt x="0" y="3768"/>
                  </a:moveTo>
                  <a:cubicBezTo>
                    <a:pt x="33" y="3877"/>
                    <a:pt x="77" y="3987"/>
                    <a:pt x="153" y="4074"/>
                  </a:cubicBezTo>
                  <a:cubicBezTo>
                    <a:pt x="77" y="3987"/>
                    <a:pt x="33" y="3877"/>
                    <a:pt x="0" y="3768"/>
                  </a:cubicBezTo>
                  <a:close/>
                  <a:moveTo>
                    <a:pt x="1005" y="0"/>
                  </a:moveTo>
                  <a:lnTo>
                    <a:pt x="1005" y="0"/>
                  </a:lnTo>
                  <a:cubicBezTo>
                    <a:pt x="874" y="229"/>
                    <a:pt x="645" y="1038"/>
                    <a:pt x="361" y="1726"/>
                  </a:cubicBezTo>
                  <a:lnTo>
                    <a:pt x="361" y="1726"/>
                  </a:lnTo>
                  <a:lnTo>
                    <a:pt x="361" y="1726"/>
                  </a:lnTo>
                  <a:cubicBezTo>
                    <a:pt x="645" y="1038"/>
                    <a:pt x="874" y="229"/>
                    <a:pt x="1005"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9" name="Google Shape;3529;p81"/>
            <p:cNvSpPr/>
            <p:nvPr>
              <p:custDataLst>
                <p:tags r:id="rId91"/>
              </p:custDataLst>
            </p:nvPr>
          </p:nvSpPr>
          <p:spPr>
            <a:xfrm>
              <a:off x="4454325" y="2392625"/>
              <a:ext cx="60650" cy="127275"/>
            </a:xfrm>
            <a:custGeom>
              <a:avLst/>
              <a:gdLst/>
              <a:ahLst/>
              <a:cxnLst/>
              <a:rect l="l" t="t" r="r" b="b"/>
              <a:pathLst>
                <a:path w="2426" h="5091" extrusionOk="0">
                  <a:moveTo>
                    <a:pt x="1693" y="1"/>
                  </a:moveTo>
                  <a:cubicBezTo>
                    <a:pt x="1639" y="1"/>
                    <a:pt x="1465" y="110"/>
                    <a:pt x="1322" y="241"/>
                  </a:cubicBezTo>
                  <a:cubicBezTo>
                    <a:pt x="1268" y="296"/>
                    <a:pt x="1224" y="350"/>
                    <a:pt x="1191" y="405"/>
                  </a:cubicBezTo>
                  <a:lnTo>
                    <a:pt x="1169" y="427"/>
                  </a:lnTo>
                  <a:cubicBezTo>
                    <a:pt x="1038" y="656"/>
                    <a:pt x="809" y="1465"/>
                    <a:pt x="525" y="2153"/>
                  </a:cubicBezTo>
                  <a:cubicBezTo>
                    <a:pt x="230" y="2830"/>
                    <a:pt x="1" y="3540"/>
                    <a:pt x="164" y="4195"/>
                  </a:cubicBezTo>
                  <a:cubicBezTo>
                    <a:pt x="197" y="4304"/>
                    <a:pt x="241" y="4414"/>
                    <a:pt x="317" y="4501"/>
                  </a:cubicBezTo>
                  <a:cubicBezTo>
                    <a:pt x="569" y="4851"/>
                    <a:pt x="1060" y="5080"/>
                    <a:pt x="1486" y="5091"/>
                  </a:cubicBezTo>
                  <a:lnTo>
                    <a:pt x="1519" y="5091"/>
                  </a:lnTo>
                  <a:cubicBezTo>
                    <a:pt x="1628" y="5091"/>
                    <a:pt x="1749" y="5069"/>
                    <a:pt x="1846" y="5037"/>
                  </a:cubicBezTo>
                  <a:lnTo>
                    <a:pt x="1868" y="5037"/>
                  </a:lnTo>
                  <a:lnTo>
                    <a:pt x="1868" y="5025"/>
                  </a:lnTo>
                  <a:lnTo>
                    <a:pt x="1890" y="5025"/>
                  </a:lnTo>
                  <a:cubicBezTo>
                    <a:pt x="2164" y="4884"/>
                    <a:pt x="2327" y="4283"/>
                    <a:pt x="2426" y="3649"/>
                  </a:cubicBezTo>
                  <a:cubicBezTo>
                    <a:pt x="2011" y="3540"/>
                    <a:pt x="1399" y="3333"/>
                    <a:pt x="1268" y="2950"/>
                  </a:cubicBezTo>
                  <a:cubicBezTo>
                    <a:pt x="1159" y="2634"/>
                    <a:pt x="1300" y="1814"/>
                    <a:pt x="1443" y="1115"/>
                  </a:cubicBezTo>
                  <a:lnTo>
                    <a:pt x="1409" y="1115"/>
                  </a:lnTo>
                  <a:cubicBezTo>
                    <a:pt x="1159" y="1115"/>
                    <a:pt x="1552" y="372"/>
                    <a:pt x="1562" y="362"/>
                  </a:cubicBezTo>
                  <a:cubicBezTo>
                    <a:pt x="1562" y="362"/>
                    <a:pt x="1693" y="110"/>
                    <a:pt x="1705" y="12"/>
                  </a:cubicBezTo>
                  <a:lnTo>
                    <a:pt x="17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0" name="Google Shape;3530;p81"/>
            <p:cNvSpPr/>
            <p:nvPr>
              <p:custDataLst>
                <p:tags r:id="rId92"/>
              </p:custDataLst>
            </p:nvPr>
          </p:nvSpPr>
          <p:spPr>
            <a:xfrm>
              <a:off x="4309050" y="1946175"/>
              <a:ext cx="115825" cy="115800"/>
            </a:xfrm>
            <a:custGeom>
              <a:avLst/>
              <a:gdLst/>
              <a:ahLst/>
              <a:cxnLst/>
              <a:rect l="l" t="t" r="r" b="b"/>
              <a:pathLst>
                <a:path w="4633" h="4632" extrusionOk="0">
                  <a:moveTo>
                    <a:pt x="2317" y="1"/>
                  </a:moveTo>
                  <a:cubicBezTo>
                    <a:pt x="1038" y="1"/>
                    <a:pt x="1" y="1038"/>
                    <a:pt x="1" y="2316"/>
                  </a:cubicBezTo>
                  <a:cubicBezTo>
                    <a:pt x="1" y="3594"/>
                    <a:pt x="1038" y="4632"/>
                    <a:pt x="2317" y="4632"/>
                  </a:cubicBezTo>
                  <a:cubicBezTo>
                    <a:pt x="3594" y="4632"/>
                    <a:pt x="4632" y="3594"/>
                    <a:pt x="4632" y="2316"/>
                  </a:cubicBezTo>
                  <a:cubicBezTo>
                    <a:pt x="4632" y="1038"/>
                    <a:pt x="3594" y="1"/>
                    <a:pt x="23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1" name="Google Shape;3531;p81"/>
            <p:cNvSpPr/>
            <p:nvPr>
              <p:custDataLst>
                <p:tags r:id="rId93"/>
              </p:custDataLst>
            </p:nvPr>
          </p:nvSpPr>
          <p:spPr>
            <a:xfrm>
              <a:off x="4362850" y="2003525"/>
              <a:ext cx="62025" cy="58450"/>
            </a:xfrm>
            <a:custGeom>
              <a:avLst/>
              <a:gdLst/>
              <a:ahLst/>
              <a:cxnLst/>
              <a:rect l="l" t="t" r="r" b="b"/>
              <a:pathLst>
                <a:path w="2481" h="2338" extrusionOk="0">
                  <a:moveTo>
                    <a:pt x="153" y="2338"/>
                  </a:moveTo>
                  <a:lnTo>
                    <a:pt x="165" y="2338"/>
                  </a:lnTo>
                  <a:lnTo>
                    <a:pt x="153" y="2338"/>
                  </a:lnTo>
                  <a:close/>
                  <a:moveTo>
                    <a:pt x="153" y="2338"/>
                  </a:moveTo>
                  <a:lnTo>
                    <a:pt x="153" y="2338"/>
                  </a:lnTo>
                  <a:lnTo>
                    <a:pt x="153" y="2338"/>
                  </a:lnTo>
                  <a:close/>
                  <a:moveTo>
                    <a:pt x="143" y="2338"/>
                  </a:moveTo>
                  <a:lnTo>
                    <a:pt x="143" y="2338"/>
                  </a:lnTo>
                  <a:lnTo>
                    <a:pt x="143" y="2338"/>
                  </a:lnTo>
                  <a:close/>
                  <a:moveTo>
                    <a:pt x="131" y="2338"/>
                  </a:moveTo>
                  <a:lnTo>
                    <a:pt x="143" y="2338"/>
                  </a:lnTo>
                  <a:lnTo>
                    <a:pt x="131" y="2338"/>
                  </a:lnTo>
                  <a:close/>
                  <a:moveTo>
                    <a:pt x="131" y="2338"/>
                  </a:moveTo>
                  <a:lnTo>
                    <a:pt x="131" y="2338"/>
                  </a:lnTo>
                  <a:lnTo>
                    <a:pt x="131" y="2338"/>
                  </a:lnTo>
                  <a:close/>
                  <a:moveTo>
                    <a:pt x="121" y="2338"/>
                  </a:moveTo>
                  <a:lnTo>
                    <a:pt x="121" y="2338"/>
                  </a:lnTo>
                  <a:lnTo>
                    <a:pt x="121" y="2338"/>
                  </a:lnTo>
                  <a:close/>
                  <a:moveTo>
                    <a:pt x="110" y="2338"/>
                  </a:moveTo>
                  <a:lnTo>
                    <a:pt x="121" y="2338"/>
                  </a:lnTo>
                  <a:lnTo>
                    <a:pt x="110" y="2338"/>
                  </a:lnTo>
                  <a:close/>
                  <a:moveTo>
                    <a:pt x="110" y="2338"/>
                  </a:moveTo>
                  <a:lnTo>
                    <a:pt x="110" y="2338"/>
                  </a:lnTo>
                  <a:lnTo>
                    <a:pt x="110" y="2338"/>
                  </a:lnTo>
                  <a:close/>
                  <a:moveTo>
                    <a:pt x="99" y="2338"/>
                  </a:moveTo>
                  <a:lnTo>
                    <a:pt x="99" y="2338"/>
                  </a:lnTo>
                  <a:lnTo>
                    <a:pt x="99" y="2338"/>
                  </a:lnTo>
                  <a:close/>
                  <a:moveTo>
                    <a:pt x="88" y="2338"/>
                  </a:moveTo>
                  <a:lnTo>
                    <a:pt x="99" y="2338"/>
                  </a:lnTo>
                  <a:lnTo>
                    <a:pt x="88" y="2338"/>
                  </a:lnTo>
                  <a:close/>
                  <a:moveTo>
                    <a:pt x="88" y="2338"/>
                  </a:moveTo>
                  <a:lnTo>
                    <a:pt x="88" y="2338"/>
                  </a:lnTo>
                  <a:lnTo>
                    <a:pt x="88" y="2338"/>
                  </a:lnTo>
                  <a:close/>
                  <a:moveTo>
                    <a:pt x="77" y="2338"/>
                  </a:moveTo>
                  <a:lnTo>
                    <a:pt x="77" y="2338"/>
                  </a:lnTo>
                  <a:lnTo>
                    <a:pt x="77" y="2338"/>
                  </a:lnTo>
                  <a:close/>
                  <a:moveTo>
                    <a:pt x="77" y="2338"/>
                  </a:moveTo>
                  <a:lnTo>
                    <a:pt x="77" y="2338"/>
                  </a:lnTo>
                  <a:lnTo>
                    <a:pt x="77" y="2338"/>
                  </a:lnTo>
                  <a:close/>
                  <a:moveTo>
                    <a:pt x="44" y="2338"/>
                  </a:moveTo>
                  <a:lnTo>
                    <a:pt x="44" y="2338"/>
                  </a:lnTo>
                  <a:lnTo>
                    <a:pt x="44" y="2338"/>
                  </a:lnTo>
                  <a:close/>
                  <a:moveTo>
                    <a:pt x="34" y="2338"/>
                  </a:moveTo>
                  <a:lnTo>
                    <a:pt x="44" y="2338"/>
                  </a:lnTo>
                  <a:lnTo>
                    <a:pt x="34" y="2338"/>
                  </a:lnTo>
                  <a:close/>
                  <a:moveTo>
                    <a:pt x="34" y="2338"/>
                  </a:moveTo>
                  <a:lnTo>
                    <a:pt x="34" y="2338"/>
                  </a:lnTo>
                  <a:lnTo>
                    <a:pt x="34" y="2338"/>
                  </a:lnTo>
                  <a:close/>
                  <a:moveTo>
                    <a:pt x="22" y="2338"/>
                  </a:moveTo>
                  <a:lnTo>
                    <a:pt x="22" y="2338"/>
                  </a:lnTo>
                  <a:lnTo>
                    <a:pt x="22" y="2338"/>
                  </a:lnTo>
                  <a:close/>
                  <a:moveTo>
                    <a:pt x="22" y="2338"/>
                  </a:moveTo>
                  <a:lnTo>
                    <a:pt x="22" y="2338"/>
                  </a:lnTo>
                  <a:lnTo>
                    <a:pt x="22" y="2338"/>
                  </a:lnTo>
                  <a:close/>
                  <a:moveTo>
                    <a:pt x="12" y="2338"/>
                  </a:moveTo>
                  <a:lnTo>
                    <a:pt x="12" y="2338"/>
                  </a:lnTo>
                  <a:lnTo>
                    <a:pt x="12" y="2338"/>
                  </a:lnTo>
                  <a:close/>
                  <a:moveTo>
                    <a:pt x="0" y="2338"/>
                  </a:moveTo>
                  <a:lnTo>
                    <a:pt x="0" y="2338"/>
                  </a:lnTo>
                  <a:lnTo>
                    <a:pt x="0" y="2338"/>
                  </a:lnTo>
                  <a:close/>
                  <a:moveTo>
                    <a:pt x="2480" y="22"/>
                  </a:moveTo>
                  <a:cubicBezTo>
                    <a:pt x="2480" y="1278"/>
                    <a:pt x="1486" y="2294"/>
                    <a:pt x="241" y="2338"/>
                  </a:cubicBezTo>
                  <a:cubicBezTo>
                    <a:pt x="1486" y="2294"/>
                    <a:pt x="2480" y="1278"/>
                    <a:pt x="2480" y="22"/>
                  </a:cubicBezTo>
                  <a:close/>
                  <a:moveTo>
                    <a:pt x="2480" y="11"/>
                  </a:moveTo>
                  <a:lnTo>
                    <a:pt x="2480" y="22"/>
                  </a:lnTo>
                  <a:lnTo>
                    <a:pt x="2480" y="22"/>
                  </a:lnTo>
                  <a:lnTo>
                    <a:pt x="2480" y="11"/>
                  </a:lnTo>
                  <a:close/>
                  <a:moveTo>
                    <a:pt x="2480" y="11"/>
                  </a:moveTo>
                  <a:lnTo>
                    <a:pt x="2480" y="11"/>
                  </a:lnTo>
                  <a:lnTo>
                    <a:pt x="2480" y="11"/>
                  </a:lnTo>
                  <a:close/>
                  <a:moveTo>
                    <a:pt x="2480" y="0"/>
                  </a:moveTo>
                  <a:lnTo>
                    <a:pt x="2480" y="11"/>
                  </a:lnTo>
                  <a:lnTo>
                    <a:pt x="2480" y="0"/>
                  </a:lnTo>
                  <a:close/>
                  <a:moveTo>
                    <a:pt x="2480" y="0"/>
                  </a:moveTo>
                  <a:lnTo>
                    <a:pt x="2480" y="0"/>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2" name="Google Shape;3532;p81"/>
            <p:cNvSpPr/>
            <p:nvPr>
              <p:custDataLst>
                <p:tags r:id="rId94"/>
              </p:custDataLst>
            </p:nvPr>
          </p:nvSpPr>
          <p:spPr>
            <a:xfrm>
              <a:off x="4309325" y="1969375"/>
              <a:ext cx="115550" cy="92600"/>
            </a:xfrm>
            <a:custGeom>
              <a:avLst/>
              <a:gdLst/>
              <a:ahLst/>
              <a:cxnLst/>
              <a:rect l="l" t="t" r="r" b="b"/>
              <a:pathLst>
                <a:path w="4622" h="3704" extrusionOk="0">
                  <a:moveTo>
                    <a:pt x="4151" y="1"/>
                  </a:moveTo>
                  <a:lnTo>
                    <a:pt x="4151" y="1"/>
                  </a:lnTo>
                  <a:cubicBezTo>
                    <a:pt x="4162" y="88"/>
                    <a:pt x="4173" y="175"/>
                    <a:pt x="4173" y="263"/>
                  </a:cubicBezTo>
                  <a:cubicBezTo>
                    <a:pt x="4173" y="1541"/>
                    <a:pt x="3136" y="2578"/>
                    <a:pt x="1857" y="2578"/>
                  </a:cubicBezTo>
                  <a:cubicBezTo>
                    <a:pt x="1093" y="2578"/>
                    <a:pt x="427" y="2218"/>
                    <a:pt x="0" y="1650"/>
                  </a:cubicBezTo>
                  <a:lnTo>
                    <a:pt x="0" y="1650"/>
                  </a:lnTo>
                  <a:cubicBezTo>
                    <a:pt x="121" y="2753"/>
                    <a:pt x="1027" y="3627"/>
                    <a:pt x="2141" y="3704"/>
                  </a:cubicBezTo>
                  <a:lnTo>
                    <a:pt x="2382" y="3704"/>
                  </a:lnTo>
                  <a:cubicBezTo>
                    <a:pt x="3627" y="3660"/>
                    <a:pt x="4621" y="2644"/>
                    <a:pt x="4621" y="1388"/>
                  </a:cubicBezTo>
                  <a:lnTo>
                    <a:pt x="4621" y="1377"/>
                  </a:lnTo>
                  <a:lnTo>
                    <a:pt x="4621" y="1366"/>
                  </a:lnTo>
                  <a:cubicBezTo>
                    <a:pt x="4621" y="853"/>
                    <a:pt x="4446" y="383"/>
                    <a:pt x="415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3" name="Google Shape;3533;p81"/>
            <p:cNvSpPr/>
            <p:nvPr>
              <p:custDataLst>
                <p:tags r:id="rId95"/>
              </p:custDataLst>
            </p:nvPr>
          </p:nvSpPr>
          <p:spPr>
            <a:xfrm>
              <a:off x="4644650" y="1742625"/>
              <a:ext cx="76225" cy="92825"/>
            </a:xfrm>
            <a:custGeom>
              <a:avLst/>
              <a:gdLst/>
              <a:ahLst/>
              <a:cxnLst/>
              <a:rect l="l" t="t" r="r" b="b"/>
              <a:pathLst>
                <a:path w="3049" h="3713" extrusionOk="0">
                  <a:moveTo>
                    <a:pt x="1078" y="0"/>
                  </a:moveTo>
                  <a:cubicBezTo>
                    <a:pt x="960" y="0"/>
                    <a:pt x="851" y="12"/>
                    <a:pt x="755" y="38"/>
                  </a:cubicBezTo>
                  <a:cubicBezTo>
                    <a:pt x="88" y="223"/>
                    <a:pt x="1" y="1250"/>
                    <a:pt x="88" y="1665"/>
                  </a:cubicBezTo>
                  <a:cubicBezTo>
                    <a:pt x="88" y="1665"/>
                    <a:pt x="241" y="2582"/>
                    <a:pt x="602" y="2954"/>
                  </a:cubicBezTo>
                  <a:cubicBezTo>
                    <a:pt x="891" y="3252"/>
                    <a:pt x="1695" y="3713"/>
                    <a:pt x="2238" y="3713"/>
                  </a:cubicBezTo>
                  <a:cubicBezTo>
                    <a:pt x="2371" y="3713"/>
                    <a:pt x="2488" y="3685"/>
                    <a:pt x="2578" y="3621"/>
                  </a:cubicBezTo>
                  <a:cubicBezTo>
                    <a:pt x="3049" y="3293"/>
                    <a:pt x="3027" y="1512"/>
                    <a:pt x="2862" y="912"/>
                  </a:cubicBezTo>
                  <a:cubicBezTo>
                    <a:pt x="2723" y="408"/>
                    <a:pt x="1763" y="0"/>
                    <a:pt x="1078" y="0"/>
                  </a:cubicBezTo>
                  <a:close/>
                </a:path>
              </a:pathLst>
            </a:custGeom>
            <a:solidFill>
              <a:srgbClr val="EEA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4" name="Google Shape;3534;p81"/>
            <p:cNvSpPr/>
            <p:nvPr>
              <p:custDataLst>
                <p:tags r:id="rId96"/>
              </p:custDataLst>
            </p:nvPr>
          </p:nvSpPr>
          <p:spPr>
            <a:xfrm>
              <a:off x="4639475" y="1735700"/>
              <a:ext cx="80850" cy="70825"/>
            </a:xfrm>
            <a:custGeom>
              <a:avLst/>
              <a:gdLst/>
              <a:ahLst/>
              <a:cxnLst/>
              <a:rect l="l" t="t" r="r" b="b"/>
              <a:pathLst>
                <a:path w="3234" h="2833" extrusionOk="0">
                  <a:moveTo>
                    <a:pt x="1752" y="1"/>
                  </a:moveTo>
                  <a:cubicBezTo>
                    <a:pt x="1545" y="1"/>
                    <a:pt x="1294" y="16"/>
                    <a:pt x="1016" y="63"/>
                  </a:cubicBezTo>
                  <a:cubicBezTo>
                    <a:pt x="317" y="184"/>
                    <a:pt x="251" y="566"/>
                    <a:pt x="229" y="599"/>
                  </a:cubicBezTo>
                  <a:cubicBezTo>
                    <a:pt x="208" y="631"/>
                    <a:pt x="1" y="893"/>
                    <a:pt x="11" y="1439"/>
                  </a:cubicBezTo>
                  <a:cubicBezTo>
                    <a:pt x="33" y="1986"/>
                    <a:pt x="459" y="2772"/>
                    <a:pt x="547" y="2827"/>
                  </a:cubicBezTo>
                  <a:cubicBezTo>
                    <a:pt x="554" y="2831"/>
                    <a:pt x="562" y="2833"/>
                    <a:pt x="568" y="2833"/>
                  </a:cubicBezTo>
                  <a:cubicBezTo>
                    <a:pt x="641" y="2833"/>
                    <a:pt x="678" y="2641"/>
                    <a:pt x="678" y="2641"/>
                  </a:cubicBezTo>
                  <a:cubicBezTo>
                    <a:pt x="678" y="2641"/>
                    <a:pt x="569" y="2521"/>
                    <a:pt x="535" y="2434"/>
                  </a:cubicBezTo>
                  <a:cubicBezTo>
                    <a:pt x="513" y="2346"/>
                    <a:pt x="437" y="2041"/>
                    <a:pt x="612" y="1997"/>
                  </a:cubicBezTo>
                  <a:cubicBezTo>
                    <a:pt x="621" y="1995"/>
                    <a:pt x="630" y="1994"/>
                    <a:pt x="639" y="1994"/>
                  </a:cubicBezTo>
                  <a:cubicBezTo>
                    <a:pt x="796" y="1994"/>
                    <a:pt x="874" y="2346"/>
                    <a:pt x="874" y="2346"/>
                  </a:cubicBezTo>
                  <a:cubicBezTo>
                    <a:pt x="874" y="2346"/>
                    <a:pt x="859" y="2384"/>
                    <a:pt x="898" y="2384"/>
                  </a:cubicBezTo>
                  <a:cubicBezTo>
                    <a:pt x="906" y="2384"/>
                    <a:pt x="916" y="2382"/>
                    <a:pt x="929" y="2379"/>
                  </a:cubicBezTo>
                  <a:cubicBezTo>
                    <a:pt x="1016" y="2357"/>
                    <a:pt x="940" y="1888"/>
                    <a:pt x="1016" y="1778"/>
                  </a:cubicBezTo>
                  <a:cubicBezTo>
                    <a:pt x="1081" y="1658"/>
                    <a:pt x="1158" y="1614"/>
                    <a:pt x="1256" y="1451"/>
                  </a:cubicBezTo>
                  <a:cubicBezTo>
                    <a:pt x="1355" y="1276"/>
                    <a:pt x="1399" y="1058"/>
                    <a:pt x="1399" y="1058"/>
                  </a:cubicBezTo>
                  <a:cubicBezTo>
                    <a:pt x="1399" y="1058"/>
                    <a:pt x="1895" y="1148"/>
                    <a:pt x="2395" y="1148"/>
                  </a:cubicBezTo>
                  <a:cubicBezTo>
                    <a:pt x="2445" y="1148"/>
                    <a:pt x="2495" y="1147"/>
                    <a:pt x="2545" y="1145"/>
                  </a:cubicBezTo>
                  <a:cubicBezTo>
                    <a:pt x="3091" y="1112"/>
                    <a:pt x="3179" y="1090"/>
                    <a:pt x="3212" y="795"/>
                  </a:cubicBezTo>
                  <a:cubicBezTo>
                    <a:pt x="3234" y="490"/>
                    <a:pt x="2578" y="75"/>
                    <a:pt x="2305" y="41"/>
                  </a:cubicBezTo>
                  <a:cubicBezTo>
                    <a:pt x="2272" y="35"/>
                    <a:pt x="2065" y="1"/>
                    <a:pt x="17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5" name="Google Shape;3535;p81"/>
            <p:cNvSpPr/>
            <p:nvPr>
              <p:custDataLst>
                <p:tags r:id="rId97"/>
              </p:custDataLst>
            </p:nvPr>
          </p:nvSpPr>
          <p:spPr>
            <a:xfrm>
              <a:off x="3613325" y="2053500"/>
              <a:ext cx="92825" cy="46150"/>
            </a:xfrm>
            <a:custGeom>
              <a:avLst/>
              <a:gdLst/>
              <a:ahLst/>
              <a:cxnLst/>
              <a:rect l="l" t="t" r="r" b="b"/>
              <a:pathLst>
                <a:path w="3713" h="1846" extrusionOk="0">
                  <a:moveTo>
                    <a:pt x="2010" y="0"/>
                  </a:moveTo>
                  <a:cubicBezTo>
                    <a:pt x="1855" y="0"/>
                    <a:pt x="1697" y="16"/>
                    <a:pt x="1538" y="55"/>
                  </a:cubicBezTo>
                  <a:cubicBezTo>
                    <a:pt x="468" y="327"/>
                    <a:pt x="9" y="1540"/>
                    <a:pt x="9" y="1540"/>
                  </a:cubicBezTo>
                  <a:cubicBezTo>
                    <a:pt x="9" y="1540"/>
                    <a:pt x="1" y="1845"/>
                    <a:pt x="1145" y="1845"/>
                  </a:cubicBezTo>
                  <a:cubicBezTo>
                    <a:pt x="1263" y="1845"/>
                    <a:pt x="1394" y="1842"/>
                    <a:pt x="1538" y="1835"/>
                  </a:cubicBezTo>
                  <a:cubicBezTo>
                    <a:pt x="3089" y="1759"/>
                    <a:pt x="3712" y="557"/>
                    <a:pt x="3712" y="557"/>
                  </a:cubicBezTo>
                  <a:cubicBezTo>
                    <a:pt x="3712" y="557"/>
                    <a:pt x="2916" y="0"/>
                    <a:pt x="20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6" name="Google Shape;3536;p81"/>
            <p:cNvSpPr/>
            <p:nvPr>
              <p:custDataLst>
                <p:tags r:id="rId98"/>
              </p:custDataLst>
            </p:nvPr>
          </p:nvSpPr>
          <p:spPr>
            <a:xfrm>
              <a:off x="3322450" y="2033025"/>
              <a:ext cx="210275" cy="264850"/>
            </a:xfrm>
            <a:custGeom>
              <a:avLst/>
              <a:gdLst/>
              <a:ahLst/>
              <a:cxnLst/>
              <a:rect l="l" t="t" r="r" b="b"/>
              <a:pathLst>
                <a:path w="8411" h="10594" extrusionOk="0">
                  <a:moveTo>
                    <a:pt x="6260" y="0"/>
                  </a:moveTo>
                  <a:cubicBezTo>
                    <a:pt x="6260" y="0"/>
                    <a:pt x="5156" y="2818"/>
                    <a:pt x="5014" y="2829"/>
                  </a:cubicBezTo>
                  <a:cubicBezTo>
                    <a:pt x="4413" y="2850"/>
                    <a:pt x="3037" y="4653"/>
                    <a:pt x="2709" y="5265"/>
                  </a:cubicBezTo>
                  <a:cubicBezTo>
                    <a:pt x="2175" y="6258"/>
                    <a:pt x="1344" y="6663"/>
                    <a:pt x="1344" y="6663"/>
                  </a:cubicBezTo>
                  <a:cubicBezTo>
                    <a:pt x="1344" y="6663"/>
                    <a:pt x="700" y="6870"/>
                    <a:pt x="350" y="7176"/>
                  </a:cubicBezTo>
                  <a:cubicBezTo>
                    <a:pt x="1" y="7472"/>
                    <a:pt x="514" y="10593"/>
                    <a:pt x="1133" y="10593"/>
                  </a:cubicBezTo>
                  <a:cubicBezTo>
                    <a:pt x="1152" y="10593"/>
                    <a:pt x="1172" y="10590"/>
                    <a:pt x="1191" y="10584"/>
                  </a:cubicBezTo>
                  <a:cubicBezTo>
                    <a:pt x="1835" y="10387"/>
                    <a:pt x="1497" y="8749"/>
                    <a:pt x="1869" y="8006"/>
                  </a:cubicBezTo>
                  <a:cubicBezTo>
                    <a:pt x="2229" y="7275"/>
                    <a:pt x="6052" y="4915"/>
                    <a:pt x="6849" y="3768"/>
                  </a:cubicBezTo>
                  <a:cubicBezTo>
                    <a:pt x="7658" y="2610"/>
                    <a:pt x="8411" y="1333"/>
                    <a:pt x="8411" y="1333"/>
                  </a:cubicBezTo>
                  <a:lnTo>
                    <a:pt x="626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7" name="Google Shape;3537;p81"/>
            <p:cNvSpPr/>
            <p:nvPr>
              <p:custDataLst>
                <p:tags r:id="rId99"/>
              </p:custDataLst>
            </p:nvPr>
          </p:nvSpPr>
          <p:spPr>
            <a:xfrm>
              <a:off x="3352775" y="2054575"/>
              <a:ext cx="145000" cy="146400"/>
            </a:xfrm>
            <a:custGeom>
              <a:avLst/>
              <a:gdLst/>
              <a:ahLst/>
              <a:cxnLst/>
              <a:rect l="l" t="t" r="r" b="b"/>
              <a:pathLst>
                <a:path w="5800" h="5856" extrusionOk="0">
                  <a:moveTo>
                    <a:pt x="4697" y="0"/>
                  </a:moveTo>
                  <a:cubicBezTo>
                    <a:pt x="4358" y="831"/>
                    <a:pt x="3889" y="1956"/>
                    <a:pt x="3801" y="1967"/>
                  </a:cubicBezTo>
                  <a:cubicBezTo>
                    <a:pt x="3615" y="1967"/>
                    <a:pt x="3365" y="2141"/>
                    <a:pt x="3091" y="2393"/>
                  </a:cubicBezTo>
                  <a:lnTo>
                    <a:pt x="3091" y="2403"/>
                  </a:lnTo>
                  <a:cubicBezTo>
                    <a:pt x="3135" y="2524"/>
                    <a:pt x="3299" y="2961"/>
                    <a:pt x="3637" y="3343"/>
                  </a:cubicBezTo>
                  <a:cubicBezTo>
                    <a:pt x="3758" y="3245"/>
                    <a:pt x="3845" y="3179"/>
                    <a:pt x="3899" y="3124"/>
                  </a:cubicBezTo>
                  <a:cubicBezTo>
                    <a:pt x="4598" y="2535"/>
                    <a:pt x="4708" y="1748"/>
                    <a:pt x="5243" y="1049"/>
                  </a:cubicBezTo>
                  <a:cubicBezTo>
                    <a:pt x="5396" y="852"/>
                    <a:pt x="5593" y="733"/>
                    <a:pt x="5800" y="667"/>
                  </a:cubicBezTo>
                  <a:cubicBezTo>
                    <a:pt x="5396" y="449"/>
                    <a:pt x="5003" y="197"/>
                    <a:pt x="4697" y="0"/>
                  </a:cubicBezTo>
                  <a:close/>
                  <a:moveTo>
                    <a:pt x="33" y="5833"/>
                  </a:moveTo>
                  <a:lnTo>
                    <a:pt x="33" y="5833"/>
                  </a:lnTo>
                  <a:cubicBezTo>
                    <a:pt x="33" y="5833"/>
                    <a:pt x="24" y="5833"/>
                    <a:pt x="23" y="5841"/>
                  </a:cubicBezTo>
                  <a:lnTo>
                    <a:pt x="23" y="5841"/>
                  </a:lnTo>
                  <a:cubicBezTo>
                    <a:pt x="26" y="5839"/>
                    <a:pt x="29" y="5837"/>
                    <a:pt x="33" y="5833"/>
                  </a:cubicBezTo>
                  <a:close/>
                  <a:moveTo>
                    <a:pt x="23" y="5841"/>
                  </a:moveTo>
                  <a:cubicBezTo>
                    <a:pt x="15" y="5846"/>
                    <a:pt x="7" y="5848"/>
                    <a:pt x="0" y="5855"/>
                  </a:cubicBezTo>
                  <a:lnTo>
                    <a:pt x="0" y="5855"/>
                  </a:lnTo>
                  <a:cubicBezTo>
                    <a:pt x="0" y="5855"/>
                    <a:pt x="11" y="5845"/>
                    <a:pt x="22" y="5845"/>
                  </a:cubicBezTo>
                  <a:cubicBezTo>
                    <a:pt x="22" y="5843"/>
                    <a:pt x="22" y="5842"/>
                    <a:pt x="23" y="5841"/>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8" name="Google Shape;3538;p81"/>
            <p:cNvSpPr/>
            <p:nvPr>
              <p:custDataLst>
                <p:tags r:id="rId100"/>
              </p:custDataLst>
            </p:nvPr>
          </p:nvSpPr>
          <p:spPr>
            <a:xfrm>
              <a:off x="3344025" y="2113850"/>
              <a:ext cx="125350" cy="130475"/>
            </a:xfrm>
            <a:custGeom>
              <a:avLst/>
              <a:gdLst/>
              <a:ahLst/>
              <a:cxnLst/>
              <a:rect l="l" t="t" r="r" b="b"/>
              <a:pathLst>
                <a:path w="5014" h="5219" extrusionOk="0">
                  <a:moveTo>
                    <a:pt x="3431" y="0"/>
                  </a:moveTo>
                  <a:cubicBezTo>
                    <a:pt x="2960" y="185"/>
                    <a:pt x="2021" y="1595"/>
                    <a:pt x="1693" y="2097"/>
                  </a:cubicBezTo>
                  <a:cubicBezTo>
                    <a:pt x="1377" y="2600"/>
                    <a:pt x="503" y="3375"/>
                    <a:pt x="416" y="3440"/>
                  </a:cubicBezTo>
                  <a:cubicBezTo>
                    <a:pt x="328" y="3506"/>
                    <a:pt x="88" y="3615"/>
                    <a:pt x="44" y="3779"/>
                  </a:cubicBezTo>
                  <a:cubicBezTo>
                    <a:pt x="1" y="3954"/>
                    <a:pt x="99" y="4817"/>
                    <a:pt x="525" y="5101"/>
                  </a:cubicBezTo>
                  <a:cubicBezTo>
                    <a:pt x="653" y="5183"/>
                    <a:pt x="728" y="5219"/>
                    <a:pt x="776" y="5219"/>
                  </a:cubicBezTo>
                  <a:cubicBezTo>
                    <a:pt x="887" y="5219"/>
                    <a:pt x="853" y="5025"/>
                    <a:pt x="1006" y="4773"/>
                  </a:cubicBezTo>
                  <a:cubicBezTo>
                    <a:pt x="1224" y="4423"/>
                    <a:pt x="4523" y="2032"/>
                    <a:pt x="4763" y="1835"/>
                  </a:cubicBezTo>
                  <a:cubicBezTo>
                    <a:pt x="5014" y="1627"/>
                    <a:pt x="4992" y="1551"/>
                    <a:pt x="4992" y="1551"/>
                  </a:cubicBezTo>
                  <a:lnTo>
                    <a:pt x="4992" y="1551"/>
                  </a:lnTo>
                  <a:lnTo>
                    <a:pt x="4916" y="1562"/>
                  </a:lnTo>
                  <a:cubicBezTo>
                    <a:pt x="3824" y="1278"/>
                    <a:pt x="3431" y="0"/>
                    <a:pt x="34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9" name="Google Shape;3539;p81"/>
            <p:cNvSpPr/>
            <p:nvPr>
              <p:custDataLst>
                <p:tags r:id="rId101"/>
              </p:custDataLst>
            </p:nvPr>
          </p:nvSpPr>
          <p:spPr>
            <a:xfrm>
              <a:off x="3467725" y="2152625"/>
              <a:ext cx="1125" cy="275"/>
            </a:xfrm>
            <a:custGeom>
              <a:avLst/>
              <a:gdLst/>
              <a:ahLst/>
              <a:cxnLst/>
              <a:rect l="l" t="t" r="r" b="b"/>
              <a:pathLst>
                <a:path w="45" h="11" extrusionOk="0">
                  <a:moveTo>
                    <a:pt x="44" y="0"/>
                  </a:moveTo>
                  <a:lnTo>
                    <a:pt x="0" y="11"/>
                  </a:lnTo>
                  <a:lnTo>
                    <a:pt x="0" y="11"/>
                  </a:lnTo>
                  <a:lnTo>
                    <a:pt x="44" y="0"/>
                  </a:lnTo>
                  <a:lnTo>
                    <a:pt x="44"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0" name="Google Shape;3540;p81"/>
            <p:cNvSpPr/>
            <p:nvPr>
              <p:custDataLst>
                <p:tags r:id="rId102"/>
              </p:custDataLst>
            </p:nvPr>
          </p:nvSpPr>
          <p:spPr>
            <a:xfrm>
              <a:off x="3466925" y="2152875"/>
              <a:ext cx="825" cy="25"/>
            </a:xfrm>
            <a:custGeom>
              <a:avLst/>
              <a:gdLst/>
              <a:ahLst/>
              <a:cxnLst/>
              <a:rect l="l" t="t" r="r" b="b"/>
              <a:pathLst>
                <a:path w="33" h="1" extrusionOk="0">
                  <a:moveTo>
                    <a:pt x="32" y="1"/>
                  </a:moveTo>
                  <a:lnTo>
                    <a:pt x="0" y="1"/>
                  </a:lnTo>
                  <a:lnTo>
                    <a:pt x="0" y="1"/>
                  </a:lnTo>
                  <a:lnTo>
                    <a:pt x="32" y="1"/>
                  </a:lnTo>
                  <a:close/>
                </a:path>
              </a:pathLst>
            </a:custGeom>
            <a:solidFill>
              <a:srgbClr val="BE7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1" name="Google Shape;3541;p81"/>
            <p:cNvSpPr/>
            <p:nvPr>
              <p:custDataLst>
                <p:tags r:id="rId103"/>
              </p:custDataLst>
            </p:nvPr>
          </p:nvSpPr>
          <p:spPr>
            <a:xfrm>
              <a:off x="3463100" y="2159725"/>
              <a:ext cx="25" cy="25"/>
            </a:xfrm>
            <a:custGeom>
              <a:avLst/>
              <a:gdLst/>
              <a:ahLst/>
              <a:cxnLst/>
              <a:rect l="l" t="t" r="r" b="b"/>
              <a:pathLst>
                <a:path w="1" h="1" extrusionOk="0">
                  <a:moveTo>
                    <a:pt x="0" y="0"/>
                  </a:moveTo>
                  <a:lnTo>
                    <a:pt x="0"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2" name="Google Shape;3542;p81"/>
            <p:cNvSpPr/>
            <p:nvPr>
              <p:custDataLst>
                <p:tags r:id="rId104"/>
              </p:custDataLst>
            </p:nvPr>
          </p:nvSpPr>
          <p:spPr>
            <a:xfrm>
              <a:off x="3350050" y="2113850"/>
              <a:ext cx="118800" cy="108425"/>
            </a:xfrm>
            <a:custGeom>
              <a:avLst/>
              <a:gdLst/>
              <a:ahLst/>
              <a:cxnLst/>
              <a:rect l="l" t="t" r="r" b="b"/>
              <a:pathLst>
                <a:path w="4752" h="4337" extrusionOk="0">
                  <a:moveTo>
                    <a:pt x="3190" y="0"/>
                  </a:moveTo>
                  <a:cubicBezTo>
                    <a:pt x="2719" y="185"/>
                    <a:pt x="1780" y="1595"/>
                    <a:pt x="1452" y="2097"/>
                  </a:cubicBezTo>
                  <a:cubicBezTo>
                    <a:pt x="1136" y="2600"/>
                    <a:pt x="262" y="3375"/>
                    <a:pt x="175" y="3440"/>
                  </a:cubicBezTo>
                  <a:cubicBezTo>
                    <a:pt x="163" y="3452"/>
                    <a:pt x="153" y="3452"/>
                    <a:pt x="142" y="3462"/>
                  </a:cubicBezTo>
                  <a:cubicBezTo>
                    <a:pt x="131" y="3474"/>
                    <a:pt x="120" y="3474"/>
                    <a:pt x="109" y="3484"/>
                  </a:cubicBezTo>
                  <a:cubicBezTo>
                    <a:pt x="66" y="3528"/>
                    <a:pt x="11" y="3605"/>
                    <a:pt x="0" y="3746"/>
                  </a:cubicBezTo>
                  <a:cubicBezTo>
                    <a:pt x="0" y="3855"/>
                    <a:pt x="44" y="4096"/>
                    <a:pt x="131" y="4336"/>
                  </a:cubicBezTo>
                  <a:cubicBezTo>
                    <a:pt x="197" y="4227"/>
                    <a:pt x="251" y="4151"/>
                    <a:pt x="284" y="4118"/>
                  </a:cubicBezTo>
                  <a:cubicBezTo>
                    <a:pt x="612" y="3845"/>
                    <a:pt x="2163" y="1923"/>
                    <a:pt x="2862" y="1693"/>
                  </a:cubicBezTo>
                  <a:cubicBezTo>
                    <a:pt x="2927" y="1671"/>
                    <a:pt x="2993" y="1660"/>
                    <a:pt x="3069" y="1660"/>
                  </a:cubicBezTo>
                  <a:cubicBezTo>
                    <a:pt x="3430" y="1660"/>
                    <a:pt x="3823" y="1911"/>
                    <a:pt x="4107" y="2141"/>
                  </a:cubicBezTo>
                  <a:cubicBezTo>
                    <a:pt x="4326" y="1988"/>
                    <a:pt x="4478" y="1868"/>
                    <a:pt x="4522" y="1835"/>
                  </a:cubicBezTo>
                  <a:cubicBezTo>
                    <a:pt x="4729" y="1649"/>
                    <a:pt x="4751" y="1573"/>
                    <a:pt x="4751" y="1551"/>
                  </a:cubicBezTo>
                  <a:lnTo>
                    <a:pt x="4751" y="1551"/>
                  </a:lnTo>
                  <a:lnTo>
                    <a:pt x="4707" y="1562"/>
                  </a:lnTo>
                  <a:lnTo>
                    <a:pt x="4675" y="1562"/>
                  </a:lnTo>
                  <a:cubicBezTo>
                    <a:pt x="3692" y="1300"/>
                    <a:pt x="3277" y="240"/>
                    <a:pt x="3200" y="32"/>
                  </a:cubicBezTo>
                  <a:lnTo>
                    <a:pt x="3200" y="22"/>
                  </a:lnTo>
                  <a:cubicBezTo>
                    <a:pt x="3190" y="11"/>
                    <a:pt x="3190" y="0"/>
                    <a:pt x="31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3" name="Google Shape;3543;p81"/>
            <p:cNvSpPr/>
            <p:nvPr>
              <p:custDataLst>
                <p:tags r:id="rId105"/>
              </p:custDataLst>
            </p:nvPr>
          </p:nvSpPr>
          <p:spPr>
            <a:xfrm>
              <a:off x="3601525" y="2049650"/>
              <a:ext cx="107900" cy="330550"/>
            </a:xfrm>
            <a:custGeom>
              <a:avLst/>
              <a:gdLst/>
              <a:ahLst/>
              <a:cxnLst/>
              <a:rect l="l" t="t" r="r" b="b"/>
              <a:pathLst>
                <a:path w="4316" h="13222" extrusionOk="0">
                  <a:moveTo>
                    <a:pt x="3551" y="1"/>
                  </a:moveTo>
                  <a:lnTo>
                    <a:pt x="634" y="481"/>
                  </a:lnTo>
                  <a:cubicBezTo>
                    <a:pt x="634" y="481"/>
                    <a:pt x="2338" y="3649"/>
                    <a:pt x="2000" y="4108"/>
                  </a:cubicBezTo>
                  <a:cubicBezTo>
                    <a:pt x="1432" y="4851"/>
                    <a:pt x="1082" y="6598"/>
                    <a:pt x="1093" y="7822"/>
                  </a:cubicBezTo>
                  <a:cubicBezTo>
                    <a:pt x="1115" y="9340"/>
                    <a:pt x="602" y="10640"/>
                    <a:pt x="602" y="10640"/>
                  </a:cubicBezTo>
                  <a:cubicBezTo>
                    <a:pt x="602" y="10640"/>
                    <a:pt x="22" y="11492"/>
                    <a:pt x="12" y="11885"/>
                  </a:cubicBezTo>
                  <a:cubicBezTo>
                    <a:pt x="1" y="12275"/>
                    <a:pt x="2971" y="13222"/>
                    <a:pt x="3345" y="13222"/>
                  </a:cubicBezTo>
                  <a:cubicBezTo>
                    <a:pt x="3359" y="13222"/>
                    <a:pt x="3370" y="13220"/>
                    <a:pt x="3376" y="13217"/>
                  </a:cubicBezTo>
                  <a:cubicBezTo>
                    <a:pt x="3976" y="12999"/>
                    <a:pt x="1760" y="11678"/>
                    <a:pt x="1781" y="11033"/>
                  </a:cubicBezTo>
                  <a:cubicBezTo>
                    <a:pt x="1792" y="10378"/>
                    <a:pt x="4272" y="4491"/>
                    <a:pt x="4294" y="3584"/>
                  </a:cubicBezTo>
                  <a:cubicBezTo>
                    <a:pt x="4315" y="2688"/>
                    <a:pt x="3551" y="1"/>
                    <a:pt x="3551" y="1"/>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4" name="Google Shape;3544;p81"/>
            <p:cNvSpPr/>
            <p:nvPr>
              <p:custDataLst>
                <p:tags r:id="rId106"/>
              </p:custDataLst>
            </p:nvPr>
          </p:nvSpPr>
          <p:spPr>
            <a:xfrm>
              <a:off x="3626375" y="2066325"/>
              <a:ext cx="42900" cy="111450"/>
            </a:xfrm>
            <a:custGeom>
              <a:avLst/>
              <a:gdLst/>
              <a:ahLst/>
              <a:cxnLst/>
              <a:rect l="l" t="t" r="r" b="b"/>
              <a:pathLst>
                <a:path w="1716" h="4458" extrusionOk="0">
                  <a:moveTo>
                    <a:pt x="1344" y="1"/>
                  </a:moveTo>
                  <a:cubicBezTo>
                    <a:pt x="809" y="1"/>
                    <a:pt x="383" y="208"/>
                    <a:pt x="66" y="448"/>
                  </a:cubicBezTo>
                  <a:cubicBezTo>
                    <a:pt x="45" y="459"/>
                    <a:pt x="23" y="481"/>
                    <a:pt x="1" y="503"/>
                  </a:cubicBezTo>
                  <a:cubicBezTo>
                    <a:pt x="416" y="1333"/>
                    <a:pt x="1050" y="2698"/>
                    <a:pt x="1050" y="3256"/>
                  </a:cubicBezTo>
                  <a:cubicBezTo>
                    <a:pt x="1050" y="3332"/>
                    <a:pt x="1038" y="3397"/>
                    <a:pt x="1006" y="3441"/>
                  </a:cubicBezTo>
                  <a:cubicBezTo>
                    <a:pt x="897" y="3594"/>
                    <a:pt x="787" y="3780"/>
                    <a:pt x="689" y="3998"/>
                  </a:cubicBezTo>
                  <a:cubicBezTo>
                    <a:pt x="711" y="4009"/>
                    <a:pt x="1038" y="4271"/>
                    <a:pt x="1465" y="4457"/>
                  </a:cubicBezTo>
                  <a:cubicBezTo>
                    <a:pt x="1562" y="4042"/>
                    <a:pt x="1639" y="3703"/>
                    <a:pt x="1661" y="3528"/>
                  </a:cubicBezTo>
                  <a:cubicBezTo>
                    <a:pt x="1715" y="2906"/>
                    <a:pt x="1431" y="1748"/>
                    <a:pt x="1322" y="688"/>
                  </a:cubicBezTo>
                  <a:cubicBezTo>
                    <a:pt x="1290" y="361"/>
                    <a:pt x="1399" y="142"/>
                    <a:pt x="1562" y="11"/>
                  </a:cubicBezTo>
                  <a:cubicBezTo>
                    <a:pt x="1508" y="1"/>
                    <a:pt x="1453" y="1"/>
                    <a:pt x="1388" y="1"/>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5" name="Google Shape;3545;p81"/>
            <p:cNvSpPr/>
            <p:nvPr>
              <p:custDataLst>
                <p:tags r:id="rId107"/>
              </p:custDataLst>
            </p:nvPr>
          </p:nvSpPr>
          <p:spPr>
            <a:xfrm>
              <a:off x="3610550" y="2166275"/>
              <a:ext cx="88600" cy="179350"/>
            </a:xfrm>
            <a:custGeom>
              <a:avLst/>
              <a:gdLst/>
              <a:ahLst/>
              <a:cxnLst/>
              <a:rect l="l" t="t" r="r" b="b"/>
              <a:pathLst>
                <a:path w="3544" h="7174" extrusionOk="0">
                  <a:moveTo>
                    <a:pt x="1322" y="0"/>
                  </a:moveTo>
                  <a:cubicBezTo>
                    <a:pt x="644" y="1038"/>
                    <a:pt x="612" y="3714"/>
                    <a:pt x="579" y="4140"/>
                  </a:cubicBezTo>
                  <a:cubicBezTo>
                    <a:pt x="535" y="4577"/>
                    <a:pt x="208" y="5865"/>
                    <a:pt x="98" y="6161"/>
                  </a:cubicBezTo>
                  <a:cubicBezTo>
                    <a:pt x="0" y="6445"/>
                    <a:pt x="426" y="6936"/>
                    <a:pt x="1125" y="7132"/>
                  </a:cubicBezTo>
                  <a:cubicBezTo>
                    <a:pt x="1230" y="7161"/>
                    <a:pt x="1314" y="7174"/>
                    <a:pt x="1382" y="7174"/>
                  </a:cubicBezTo>
                  <a:cubicBezTo>
                    <a:pt x="1773" y="7174"/>
                    <a:pt x="1606" y="6761"/>
                    <a:pt x="1606" y="6761"/>
                  </a:cubicBezTo>
                  <a:cubicBezTo>
                    <a:pt x="1606" y="6761"/>
                    <a:pt x="1486" y="6598"/>
                    <a:pt x="1420" y="6368"/>
                  </a:cubicBezTo>
                  <a:cubicBezTo>
                    <a:pt x="1355" y="6139"/>
                    <a:pt x="3463" y="928"/>
                    <a:pt x="3506" y="688"/>
                  </a:cubicBezTo>
                  <a:cubicBezTo>
                    <a:pt x="3543" y="485"/>
                    <a:pt x="3510" y="469"/>
                    <a:pt x="3499" y="469"/>
                  </a:cubicBezTo>
                  <a:cubicBezTo>
                    <a:pt x="3497" y="469"/>
                    <a:pt x="3496" y="470"/>
                    <a:pt x="3496" y="470"/>
                  </a:cubicBezTo>
                  <a:cubicBezTo>
                    <a:pt x="3496" y="470"/>
                    <a:pt x="3380" y="632"/>
                    <a:pt x="2941" y="632"/>
                  </a:cubicBezTo>
                  <a:cubicBezTo>
                    <a:pt x="2858" y="632"/>
                    <a:pt x="2762" y="626"/>
                    <a:pt x="2654" y="612"/>
                  </a:cubicBezTo>
                  <a:cubicBezTo>
                    <a:pt x="1977" y="535"/>
                    <a:pt x="1322" y="0"/>
                    <a:pt x="13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6" name="Google Shape;3546;p81"/>
            <p:cNvSpPr/>
            <p:nvPr>
              <p:custDataLst>
                <p:tags r:id="rId108"/>
              </p:custDataLst>
            </p:nvPr>
          </p:nvSpPr>
          <p:spPr>
            <a:xfrm>
              <a:off x="3613000" y="2166275"/>
              <a:ext cx="30600" cy="154025"/>
            </a:xfrm>
            <a:custGeom>
              <a:avLst/>
              <a:gdLst/>
              <a:ahLst/>
              <a:cxnLst/>
              <a:rect l="l" t="t" r="r" b="b"/>
              <a:pathLst>
                <a:path w="1224" h="6161" extrusionOk="0">
                  <a:moveTo>
                    <a:pt x="1224" y="0"/>
                  </a:moveTo>
                  <a:cubicBezTo>
                    <a:pt x="546" y="1038"/>
                    <a:pt x="514" y="3714"/>
                    <a:pt x="481" y="4140"/>
                  </a:cubicBezTo>
                  <a:cubicBezTo>
                    <a:pt x="437" y="4577"/>
                    <a:pt x="110" y="5865"/>
                    <a:pt x="0" y="6161"/>
                  </a:cubicBezTo>
                  <a:lnTo>
                    <a:pt x="0" y="6161"/>
                  </a:lnTo>
                  <a:cubicBezTo>
                    <a:pt x="110" y="5865"/>
                    <a:pt x="437" y="4577"/>
                    <a:pt x="481" y="4140"/>
                  </a:cubicBezTo>
                  <a:cubicBezTo>
                    <a:pt x="514" y="3714"/>
                    <a:pt x="546" y="1038"/>
                    <a:pt x="1224" y="0"/>
                  </a:cubicBezTo>
                  <a:lnTo>
                    <a:pt x="1224" y="0"/>
                  </a:lnTo>
                  <a:lnTo>
                    <a:pt x="1224" y="0"/>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7" name="Google Shape;3547;p81"/>
            <p:cNvSpPr/>
            <p:nvPr>
              <p:custDataLst>
                <p:tags r:id="rId109"/>
              </p:custDataLst>
            </p:nvPr>
          </p:nvSpPr>
          <p:spPr>
            <a:xfrm>
              <a:off x="3697925" y="2178000"/>
              <a:ext cx="300" cy="25"/>
            </a:xfrm>
            <a:custGeom>
              <a:avLst/>
              <a:gdLst/>
              <a:ahLst/>
              <a:cxnLst/>
              <a:rect l="l" t="t" r="r" b="b"/>
              <a:pathLst>
                <a:path w="12" h="1" extrusionOk="0">
                  <a:moveTo>
                    <a:pt x="11" y="1"/>
                  </a:moveTo>
                  <a:lnTo>
                    <a:pt x="1" y="1"/>
                  </a:lnTo>
                  <a:lnTo>
                    <a:pt x="1" y="1"/>
                  </a:lnTo>
                  <a:lnTo>
                    <a:pt x="1" y="1"/>
                  </a:lnTo>
                  <a:lnTo>
                    <a:pt x="1" y="1"/>
                  </a:lnTo>
                  <a:lnTo>
                    <a:pt x="11" y="1"/>
                  </a:lnTo>
                  <a:close/>
                  <a:moveTo>
                    <a:pt x="11" y="1"/>
                  </a:moveTo>
                  <a:lnTo>
                    <a:pt x="11" y="1"/>
                  </a:lnTo>
                  <a:lnTo>
                    <a:pt x="11" y="1"/>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8" name="Google Shape;3548;p81"/>
            <p:cNvSpPr/>
            <p:nvPr>
              <p:custDataLst>
                <p:tags r:id="rId110"/>
              </p:custDataLst>
            </p:nvPr>
          </p:nvSpPr>
          <p:spPr>
            <a:xfrm>
              <a:off x="3683725" y="2178000"/>
              <a:ext cx="14225" cy="4125"/>
            </a:xfrm>
            <a:custGeom>
              <a:avLst/>
              <a:gdLst/>
              <a:ahLst/>
              <a:cxnLst/>
              <a:rect l="l" t="t" r="r" b="b"/>
              <a:pathLst>
                <a:path w="569" h="165" extrusionOk="0">
                  <a:moveTo>
                    <a:pt x="1" y="165"/>
                  </a:moveTo>
                  <a:lnTo>
                    <a:pt x="1" y="165"/>
                  </a:lnTo>
                  <a:lnTo>
                    <a:pt x="1" y="165"/>
                  </a:lnTo>
                  <a:lnTo>
                    <a:pt x="1" y="165"/>
                  </a:lnTo>
                  <a:close/>
                  <a:moveTo>
                    <a:pt x="569" y="1"/>
                  </a:moveTo>
                  <a:cubicBezTo>
                    <a:pt x="536" y="34"/>
                    <a:pt x="394" y="165"/>
                    <a:pt x="1" y="165"/>
                  </a:cubicBezTo>
                  <a:cubicBezTo>
                    <a:pt x="394" y="165"/>
                    <a:pt x="536" y="34"/>
                    <a:pt x="569" y="1"/>
                  </a:cubicBezTo>
                  <a:close/>
                </a:path>
              </a:pathLst>
            </a:custGeom>
            <a:solidFill>
              <a:srgbClr val="BE7E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9" name="Google Shape;3549;p81"/>
            <p:cNvSpPr/>
            <p:nvPr>
              <p:custDataLst>
                <p:tags r:id="rId111"/>
              </p:custDataLst>
            </p:nvPr>
          </p:nvSpPr>
          <p:spPr>
            <a:xfrm>
              <a:off x="3697925" y="2182100"/>
              <a:ext cx="575" cy="1925"/>
            </a:xfrm>
            <a:custGeom>
              <a:avLst/>
              <a:gdLst/>
              <a:ahLst/>
              <a:cxnLst/>
              <a:rect l="l" t="t" r="r" b="b"/>
              <a:pathLst>
                <a:path w="23" h="77" extrusionOk="0">
                  <a:moveTo>
                    <a:pt x="1" y="77"/>
                  </a:moveTo>
                  <a:lnTo>
                    <a:pt x="1" y="77"/>
                  </a:lnTo>
                  <a:lnTo>
                    <a:pt x="1" y="77"/>
                  </a:lnTo>
                  <a:close/>
                  <a:moveTo>
                    <a:pt x="11" y="55"/>
                  </a:moveTo>
                  <a:cubicBezTo>
                    <a:pt x="11" y="55"/>
                    <a:pt x="11" y="66"/>
                    <a:pt x="1" y="77"/>
                  </a:cubicBezTo>
                  <a:cubicBezTo>
                    <a:pt x="11" y="66"/>
                    <a:pt x="11" y="55"/>
                    <a:pt x="11" y="55"/>
                  </a:cubicBezTo>
                  <a:close/>
                  <a:moveTo>
                    <a:pt x="11" y="45"/>
                  </a:moveTo>
                  <a:lnTo>
                    <a:pt x="11" y="55"/>
                  </a:lnTo>
                  <a:lnTo>
                    <a:pt x="11" y="45"/>
                  </a:lnTo>
                  <a:close/>
                  <a:moveTo>
                    <a:pt x="11" y="33"/>
                  </a:moveTo>
                  <a:lnTo>
                    <a:pt x="11" y="45"/>
                  </a:lnTo>
                  <a:lnTo>
                    <a:pt x="11" y="33"/>
                  </a:lnTo>
                  <a:close/>
                  <a:moveTo>
                    <a:pt x="23" y="1"/>
                  </a:moveTo>
                  <a:cubicBezTo>
                    <a:pt x="11" y="11"/>
                    <a:pt x="11" y="11"/>
                    <a:pt x="11" y="23"/>
                  </a:cubicBezTo>
                  <a:cubicBezTo>
                    <a:pt x="11" y="11"/>
                    <a:pt x="11" y="11"/>
                    <a:pt x="23" y="1"/>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0" name="Google Shape;3550;p81"/>
            <p:cNvSpPr/>
            <p:nvPr>
              <p:custDataLst>
                <p:tags r:id="rId112"/>
              </p:custDataLst>
            </p:nvPr>
          </p:nvSpPr>
          <p:spPr>
            <a:xfrm>
              <a:off x="3613000" y="2166275"/>
              <a:ext cx="86050" cy="168225"/>
            </a:xfrm>
            <a:custGeom>
              <a:avLst/>
              <a:gdLst/>
              <a:ahLst/>
              <a:cxnLst/>
              <a:rect l="l" t="t" r="r" b="b"/>
              <a:pathLst>
                <a:path w="3442" h="6729" extrusionOk="0">
                  <a:moveTo>
                    <a:pt x="1224" y="0"/>
                  </a:moveTo>
                  <a:cubicBezTo>
                    <a:pt x="546" y="1038"/>
                    <a:pt x="514" y="3714"/>
                    <a:pt x="481" y="4140"/>
                  </a:cubicBezTo>
                  <a:cubicBezTo>
                    <a:pt x="437" y="4577"/>
                    <a:pt x="110" y="5865"/>
                    <a:pt x="0" y="6161"/>
                  </a:cubicBezTo>
                  <a:cubicBezTo>
                    <a:pt x="0" y="6161"/>
                    <a:pt x="77" y="6215"/>
                    <a:pt x="241" y="6488"/>
                  </a:cubicBezTo>
                  <a:cubicBezTo>
                    <a:pt x="306" y="6586"/>
                    <a:pt x="405" y="6663"/>
                    <a:pt x="536" y="6729"/>
                  </a:cubicBezTo>
                  <a:cubicBezTo>
                    <a:pt x="645" y="6128"/>
                    <a:pt x="754" y="5494"/>
                    <a:pt x="852" y="5090"/>
                  </a:cubicBezTo>
                  <a:cubicBezTo>
                    <a:pt x="1071" y="4107"/>
                    <a:pt x="1114" y="1758"/>
                    <a:pt x="1453" y="1474"/>
                  </a:cubicBezTo>
                  <a:cubicBezTo>
                    <a:pt x="1694" y="1278"/>
                    <a:pt x="2731" y="1093"/>
                    <a:pt x="3289" y="1016"/>
                  </a:cubicBezTo>
                  <a:cubicBezTo>
                    <a:pt x="3354" y="863"/>
                    <a:pt x="3386" y="754"/>
                    <a:pt x="3398" y="710"/>
                  </a:cubicBezTo>
                  <a:cubicBezTo>
                    <a:pt x="3408" y="699"/>
                    <a:pt x="3408" y="688"/>
                    <a:pt x="3408" y="688"/>
                  </a:cubicBezTo>
                  <a:lnTo>
                    <a:pt x="3408" y="678"/>
                  </a:lnTo>
                  <a:lnTo>
                    <a:pt x="3408" y="666"/>
                  </a:lnTo>
                  <a:lnTo>
                    <a:pt x="3408" y="656"/>
                  </a:lnTo>
                  <a:cubicBezTo>
                    <a:pt x="3408" y="644"/>
                    <a:pt x="3408" y="644"/>
                    <a:pt x="3420" y="634"/>
                  </a:cubicBezTo>
                  <a:cubicBezTo>
                    <a:pt x="3441" y="481"/>
                    <a:pt x="3408" y="470"/>
                    <a:pt x="3408" y="470"/>
                  </a:cubicBezTo>
                  <a:lnTo>
                    <a:pt x="3398" y="470"/>
                  </a:lnTo>
                  <a:cubicBezTo>
                    <a:pt x="3365" y="503"/>
                    <a:pt x="3223" y="634"/>
                    <a:pt x="2830" y="634"/>
                  </a:cubicBezTo>
                  <a:cubicBezTo>
                    <a:pt x="2753" y="634"/>
                    <a:pt x="2665" y="622"/>
                    <a:pt x="2568" y="612"/>
                  </a:cubicBezTo>
                  <a:lnTo>
                    <a:pt x="2556" y="612"/>
                  </a:lnTo>
                  <a:cubicBezTo>
                    <a:pt x="2360" y="590"/>
                    <a:pt x="2174" y="535"/>
                    <a:pt x="2000" y="459"/>
                  </a:cubicBezTo>
                  <a:cubicBezTo>
                    <a:pt x="1573" y="273"/>
                    <a:pt x="1246" y="11"/>
                    <a:pt x="122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1" name="Google Shape;3551;p81"/>
            <p:cNvSpPr/>
            <p:nvPr>
              <p:custDataLst>
                <p:tags r:id="rId113"/>
              </p:custDataLst>
            </p:nvPr>
          </p:nvSpPr>
          <p:spPr>
            <a:xfrm>
              <a:off x="3457625" y="1898775"/>
              <a:ext cx="248525" cy="193250"/>
            </a:xfrm>
            <a:custGeom>
              <a:avLst/>
              <a:gdLst/>
              <a:ahLst/>
              <a:cxnLst/>
              <a:rect l="l" t="t" r="r" b="b"/>
              <a:pathLst>
                <a:path w="9941" h="7730" extrusionOk="0">
                  <a:moveTo>
                    <a:pt x="7554" y="1"/>
                  </a:moveTo>
                  <a:cubicBezTo>
                    <a:pt x="6076" y="1"/>
                    <a:pt x="2742" y="312"/>
                    <a:pt x="2742" y="312"/>
                  </a:cubicBezTo>
                  <a:cubicBezTo>
                    <a:pt x="2742" y="312"/>
                    <a:pt x="1999" y="1798"/>
                    <a:pt x="1737" y="2497"/>
                  </a:cubicBezTo>
                  <a:cubicBezTo>
                    <a:pt x="1464" y="3185"/>
                    <a:pt x="1" y="5883"/>
                    <a:pt x="1" y="5883"/>
                  </a:cubicBezTo>
                  <a:cubicBezTo>
                    <a:pt x="1" y="5883"/>
                    <a:pt x="2157" y="7424"/>
                    <a:pt x="2996" y="7424"/>
                  </a:cubicBezTo>
                  <a:cubicBezTo>
                    <a:pt x="3125" y="7424"/>
                    <a:pt x="3223" y="7388"/>
                    <a:pt x="3278" y="7303"/>
                  </a:cubicBezTo>
                  <a:cubicBezTo>
                    <a:pt x="3955" y="6244"/>
                    <a:pt x="5178" y="5086"/>
                    <a:pt x="5178" y="5086"/>
                  </a:cubicBezTo>
                  <a:lnTo>
                    <a:pt x="6237" y="7729"/>
                  </a:lnTo>
                  <a:cubicBezTo>
                    <a:pt x="6237" y="7729"/>
                    <a:pt x="6922" y="6702"/>
                    <a:pt x="8101" y="6702"/>
                  </a:cubicBezTo>
                  <a:cubicBezTo>
                    <a:pt x="8113" y="6702"/>
                    <a:pt x="8125" y="6702"/>
                    <a:pt x="8138" y="6703"/>
                  </a:cubicBezTo>
                  <a:cubicBezTo>
                    <a:pt x="9339" y="6735"/>
                    <a:pt x="9940" y="6746"/>
                    <a:pt x="9940" y="6746"/>
                  </a:cubicBezTo>
                  <a:cubicBezTo>
                    <a:pt x="9940" y="6746"/>
                    <a:pt x="8487" y="334"/>
                    <a:pt x="8236" y="72"/>
                  </a:cubicBezTo>
                  <a:cubicBezTo>
                    <a:pt x="8188" y="21"/>
                    <a:pt x="7931" y="1"/>
                    <a:pt x="755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2" name="Google Shape;3552;p81"/>
            <p:cNvSpPr/>
            <p:nvPr>
              <p:custDataLst>
                <p:tags r:id="rId114"/>
              </p:custDataLst>
            </p:nvPr>
          </p:nvSpPr>
          <p:spPr>
            <a:xfrm>
              <a:off x="3613550" y="2078900"/>
              <a:ext cx="12850" cy="13125"/>
            </a:xfrm>
            <a:custGeom>
              <a:avLst/>
              <a:gdLst/>
              <a:ahLst/>
              <a:cxnLst/>
              <a:rect l="l" t="t" r="r" b="b"/>
              <a:pathLst>
                <a:path w="514" h="525" extrusionOk="0">
                  <a:moveTo>
                    <a:pt x="514" y="0"/>
                  </a:moveTo>
                  <a:cubicBezTo>
                    <a:pt x="175" y="251"/>
                    <a:pt x="0" y="524"/>
                    <a:pt x="0" y="524"/>
                  </a:cubicBezTo>
                  <a:cubicBezTo>
                    <a:pt x="0" y="524"/>
                    <a:pt x="175" y="262"/>
                    <a:pt x="514" y="0"/>
                  </a:cubicBezTo>
                  <a:close/>
                </a:path>
              </a:pathLst>
            </a:custGeom>
            <a:solidFill>
              <a:srgbClr val="ABA5A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3" name="Google Shape;3553;p81"/>
            <p:cNvSpPr/>
            <p:nvPr>
              <p:custDataLst>
                <p:tags r:id="rId115"/>
              </p:custDataLst>
            </p:nvPr>
          </p:nvSpPr>
          <p:spPr>
            <a:xfrm>
              <a:off x="3626375" y="2077500"/>
              <a:ext cx="1675" cy="1425"/>
            </a:xfrm>
            <a:custGeom>
              <a:avLst/>
              <a:gdLst/>
              <a:ahLst/>
              <a:cxnLst/>
              <a:rect l="l" t="t" r="r" b="b"/>
              <a:pathLst>
                <a:path w="67" h="57" extrusionOk="0">
                  <a:moveTo>
                    <a:pt x="66" y="1"/>
                  </a:moveTo>
                  <a:cubicBezTo>
                    <a:pt x="45" y="12"/>
                    <a:pt x="23" y="34"/>
                    <a:pt x="1" y="56"/>
                  </a:cubicBezTo>
                  <a:lnTo>
                    <a:pt x="1" y="56"/>
                  </a:lnTo>
                  <a:cubicBezTo>
                    <a:pt x="23" y="34"/>
                    <a:pt x="45" y="12"/>
                    <a:pt x="66" y="1"/>
                  </a:cubicBezTo>
                  <a:close/>
                </a:path>
              </a:pathLst>
            </a:custGeom>
            <a:solidFill>
              <a:srgbClr val="AB73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4" name="Google Shape;3554;p81"/>
            <p:cNvSpPr/>
            <p:nvPr>
              <p:custDataLst>
                <p:tags r:id="rId116"/>
              </p:custDataLst>
            </p:nvPr>
          </p:nvSpPr>
          <p:spPr>
            <a:xfrm>
              <a:off x="3587075" y="2017975"/>
              <a:ext cx="40975" cy="74050"/>
            </a:xfrm>
            <a:custGeom>
              <a:avLst/>
              <a:gdLst/>
              <a:ahLst/>
              <a:cxnLst/>
              <a:rect l="l" t="t" r="r" b="b"/>
              <a:pathLst>
                <a:path w="1639" h="2962" extrusionOk="0">
                  <a:moveTo>
                    <a:pt x="928" y="1"/>
                  </a:moveTo>
                  <a:cubicBezTo>
                    <a:pt x="557" y="1"/>
                    <a:pt x="0" y="318"/>
                    <a:pt x="0" y="318"/>
                  </a:cubicBezTo>
                  <a:lnTo>
                    <a:pt x="1059" y="2961"/>
                  </a:lnTo>
                  <a:cubicBezTo>
                    <a:pt x="1059" y="2961"/>
                    <a:pt x="1234" y="2688"/>
                    <a:pt x="1573" y="2437"/>
                  </a:cubicBezTo>
                  <a:cubicBezTo>
                    <a:pt x="1595" y="2415"/>
                    <a:pt x="1617" y="2393"/>
                    <a:pt x="1638" y="2382"/>
                  </a:cubicBezTo>
                  <a:cubicBezTo>
                    <a:pt x="1562" y="1770"/>
                    <a:pt x="1365" y="318"/>
                    <a:pt x="1168" y="88"/>
                  </a:cubicBezTo>
                  <a:cubicBezTo>
                    <a:pt x="1114" y="23"/>
                    <a:pt x="1027" y="1"/>
                    <a:pt x="92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5" name="Google Shape;3555;p81"/>
            <p:cNvSpPr/>
            <p:nvPr>
              <p:custDataLst>
                <p:tags r:id="rId117"/>
              </p:custDataLst>
            </p:nvPr>
          </p:nvSpPr>
          <p:spPr>
            <a:xfrm>
              <a:off x="3463625" y="1901100"/>
              <a:ext cx="130275" cy="168250"/>
            </a:xfrm>
            <a:custGeom>
              <a:avLst/>
              <a:gdLst/>
              <a:ahLst/>
              <a:cxnLst/>
              <a:rect l="l" t="t" r="r" b="b"/>
              <a:pathLst>
                <a:path w="5211" h="6730" extrusionOk="0">
                  <a:moveTo>
                    <a:pt x="5211" y="1"/>
                  </a:moveTo>
                  <a:lnTo>
                    <a:pt x="5211" y="1"/>
                  </a:lnTo>
                  <a:cubicBezTo>
                    <a:pt x="4359" y="66"/>
                    <a:pt x="3518" y="132"/>
                    <a:pt x="3004" y="176"/>
                  </a:cubicBezTo>
                  <a:cubicBezTo>
                    <a:pt x="2732" y="537"/>
                    <a:pt x="2524" y="918"/>
                    <a:pt x="2491" y="1192"/>
                  </a:cubicBezTo>
                  <a:cubicBezTo>
                    <a:pt x="2360" y="2000"/>
                    <a:pt x="613" y="4938"/>
                    <a:pt x="1" y="5954"/>
                  </a:cubicBezTo>
                  <a:cubicBezTo>
                    <a:pt x="263" y="6139"/>
                    <a:pt x="732" y="6445"/>
                    <a:pt x="1224" y="6729"/>
                  </a:cubicBezTo>
                  <a:lnTo>
                    <a:pt x="4632" y="1039"/>
                  </a:lnTo>
                  <a:cubicBezTo>
                    <a:pt x="4817" y="765"/>
                    <a:pt x="5025" y="340"/>
                    <a:pt x="52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6" name="Google Shape;3556;p81"/>
            <p:cNvSpPr/>
            <p:nvPr>
              <p:custDataLst>
                <p:tags r:id="rId118"/>
              </p:custDataLst>
            </p:nvPr>
          </p:nvSpPr>
          <p:spPr>
            <a:xfrm>
              <a:off x="3644675" y="1898850"/>
              <a:ext cx="61475" cy="168600"/>
            </a:xfrm>
            <a:custGeom>
              <a:avLst/>
              <a:gdLst/>
              <a:ahLst/>
              <a:cxnLst/>
              <a:rect l="l" t="t" r="r" b="b"/>
              <a:pathLst>
                <a:path w="2459" h="6744" extrusionOk="0">
                  <a:moveTo>
                    <a:pt x="192" y="1"/>
                  </a:moveTo>
                  <a:cubicBezTo>
                    <a:pt x="132" y="1"/>
                    <a:pt x="68" y="2"/>
                    <a:pt x="0" y="3"/>
                  </a:cubicBezTo>
                  <a:lnTo>
                    <a:pt x="1716" y="6732"/>
                  </a:lnTo>
                  <a:cubicBezTo>
                    <a:pt x="2207" y="6743"/>
                    <a:pt x="2458" y="6743"/>
                    <a:pt x="2458" y="6743"/>
                  </a:cubicBezTo>
                  <a:cubicBezTo>
                    <a:pt x="2458" y="6743"/>
                    <a:pt x="1005" y="331"/>
                    <a:pt x="754" y="69"/>
                  </a:cubicBezTo>
                  <a:cubicBezTo>
                    <a:pt x="708" y="24"/>
                    <a:pt x="501" y="1"/>
                    <a:pt x="1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7" name="Google Shape;3557;p81"/>
            <p:cNvSpPr/>
            <p:nvPr>
              <p:custDataLst>
                <p:tags r:id="rId119"/>
              </p:custDataLst>
            </p:nvPr>
          </p:nvSpPr>
          <p:spPr>
            <a:xfrm>
              <a:off x="3498300" y="1936900"/>
              <a:ext cx="13425" cy="30600"/>
            </a:xfrm>
            <a:custGeom>
              <a:avLst/>
              <a:gdLst/>
              <a:ahLst/>
              <a:cxnLst/>
              <a:rect l="l" t="t" r="r" b="b"/>
              <a:pathLst>
                <a:path w="537" h="1224" extrusionOk="0">
                  <a:moveTo>
                    <a:pt x="110" y="972"/>
                  </a:moveTo>
                  <a:cubicBezTo>
                    <a:pt x="78" y="1037"/>
                    <a:pt x="44" y="1125"/>
                    <a:pt x="1" y="1224"/>
                  </a:cubicBezTo>
                  <a:lnTo>
                    <a:pt x="1" y="1224"/>
                  </a:lnTo>
                  <a:cubicBezTo>
                    <a:pt x="44" y="1125"/>
                    <a:pt x="78" y="1037"/>
                    <a:pt x="110" y="972"/>
                  </a:cubicBezTo>
                  <a:close/>
                  <a:moveTo>
                    <a:pt x="536" y="0"/>
                  </a:moveTo>
                  <a:lnTo>
                    <a:pt x="536" y="0"/>
                  </a:lnTo>
                  <a:cubicBezTo>
                    <a:pt x="372" y="350"/>
                    <a:pt x="209" y="721"/>
                    <a:pt x="110" y="972"/>
                  </a:cubicBezTo>
                  <a:lnTo>
                    <a:pt x="110" y="972"/>
                  </a:lnTo>
                  <a:lnTo>
                    <a:pt x="110" y="972"/>
                  </a:lnTo>
                  <a:cubicBezTo>
                    <a:pt x="209" y="721"/>
                    <a:pt x="372" y="350"/>
                    <a:pt x="536" y="0"/>
                  </a:cubicBez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8" name="Google Shape;3558;p81"/>
            <p:cNvSpPr/>
            <p:nvPr>
              <p:custDataLst>
                <p:tags r:id="rId120"/>
              </p:custDataLst>
            </p:nvPr>
          </p:nvSpPr>
          <p:spPr>
            <a:xfrm>
              <a:off x="3498300" y="1935525"/>
              <a:ext cx="161700" cy="44800"/>
            </a:xfrm>
            <a:custGeom>
              <a:avLst/>
              <a:gdLst/>
              <a:ahLst/>
              <a:cxnLst/>
              <a:rect l="l" t="t" r="r" b="b"/>
              <a:pathLst>
                <a:path w="6468" h="1792" extrusionOk="0">
                  <a:moveTo>
                    <a:pt x="1061" y="0"/>
                  </a:moveTo>
                  <a:lnTo>
                    <a:pt x="1061" y="0"/>
                  </a:lnTo>
                  <a:cubicBezTo>
                    <a:pt x="842" y="11"/>
                    <a:pt x="667" y="33"/>
                    <a:pt x="536" y="55"/>
                  </a:cubicBezTo>
                  <a:cubicBezTo>
                    <a:pt x="372" y="405"/>
                    <a:pt x="209" y="776"/>
                    <a:pt x="110" y="1027"/>
                  </a:cubicBezTo>
                  <a:cubicBezTo>
                    <a:pt x="78" y="1092"/>
                    <a:pt x="44" y="1180"/>
                    <a:pt x="1" y="1279"/>
                  </a:cubicBezTo>
                  <a:cubicBezTo>
                    <a:pt x="187" y="1191"/>
                    <a:pt x="394" y="1104"/>
                    <a:pt x="602" y="1049"/>
                  </a:cubicBezTo>
                  <a:cubicBezTo>
                    <a:pt x="809" y="623"/>
                    <a:pt x="973" y="252"/>
                    <a:pt x="1061" y="0"/>
                  </a:cubicBezTo>
                  <a:close/>
                  <a:moveTo>
                    <a:pt x="2961" y="131"/>
                  </a:moveTo>
                  <a:lnTo>
                    <a:pt x="2328" y="1191"/>
                  </a:lnTo>
                  <a:cubicBezTo>
                    <a:pt x="2775" y="1453"/>
                    <a:pt x="3027" y="1791"/>
                    <a:pt x="3376" y="1791"/>
                  </a:cubicBezTo>
                  <a:cubicBezTo>
                    <a:pt x="3430" y="1791"/>
                    <a:pt x="3486" y="1781"/>
                    <a:pt x="3551" y="1770"/>
                  </a:cubicBezTo>
                  <a:cubicBezTo>
                    <a:pt x="4010" y="1617"/>
                    <a:pt x="4261" y="1410"/>
                    <a:pt x="4457" y="1410"/>
                  </a:cubicBezTo>
                  <a:cubicBezTo>
                    <a:pt x="4523" y="1410"/>
                    <a:pt x="4588" y="1442"/>
                    <a:pt x="4643" y="1507"/>
                  </a:cubicBezTo>
                  <a:cubicBezTo>
                    <a:pt x="4654" y="1529"/>
                    <a:pt x="4698" y="1541"/>
                    <a:pt x="4741" y="1541"/>
                  </a:cubicBezTo>
                  <a:cubicBezTo>
                    <a:pt x="5015" y="1541"/>
                    <a:pt x="5724" y="1289"/>
                    <a:pt x="6467" y="929"/>
                  </a:cubicBezTo>
                  <a:lnTo>
                    <a:pt x="6270" y="153"/>
                  </a:lnTo>
                  <a:cubicBezTo>
                    <a:pt x="5932" y="393"/>
                    <a:pt x="5484" y="590"/>
                    <a:pt x="4949" y="590"/>
                  </a:cubicBezTo>
                  <a:cubicBezTo>
                    <a:pt x="4719" y="590"/>
                    <a:pt x="4469" y="546"/>
                    <a:pt x="4195" y="459"/>
                  </a:cubicBezTo>
                  <a:cubicBezTo>
                    <a:pt x="3758" y="306"/>
                    <a:pt x="3343" y="208"/>
                    <a:pt x="2961" y="13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9" name="Google Shape;3559;p81"/>
            <p:cNvSpPr/>
            <p:nvPr>
              <p:custDataLst>
                <p:tags r:id="rId121"/>
              </p:custDataLst>
            </p:nvPr>
          </p:nvSpPr>
          <p:spPr>
            <a:xfrm>
              <a:off x="3513325" y="1934975"/>
              <a:ext cx="59025" cy="30350"/>
            </a:xfrm>
            <a:custGeom>
              <a:avLst/>
              <a:gdLst/>
              <a:ahLst/>
              <a:cxnLst/>
              <a:rect l="l" t="t" r="r" b="b"/>
              <a:pathLst>
                <a:path w="2361" h="1214" extrusionOk="0">
                  <a:moveTo>
                    <a:pt x="875" y="0"/>
                  </a:moveTo>
                  <a:cubicBezTo>
                    <a:pt x="722" y="0"/>
                    <a:pt x="579" y="12"/>
                    <a:pt x="460" y="22"/>
                  </a:cubicBezTo>
                  <a:cubicBezTo>
                    <a:pt x="372" y="274"/>
                    <a:pt x="208" y="645"/>
                    <a:pt x="1" y="1071"/>
                  </a:cubicBezTo>
                  <a:cubicBezTo>
                    <a:pt x="241" y="995"/>
                    <a:pt x="492" y="951"/>
                    <a:pt x="732" y="951"/>
                  </a:cubicBezTo>
                  <a:cubicBezTo>
                    <a:pt x="787" y="951"/>
                    <a:pt x="842" y="961"/>
                    <a:pt x="897" y="961"/>
                  </a:cubicBezTo>
                  <a:cubicBezTo>
                    <a:pt x="1235" y="995"/>
                    <a:pt x="1508" y="1093"/>
                    <a:pt x="1727" y="1213"/>
                  </a:cubicBezTo>
                  <a:lnTo>
                    <a:pt x="2360" y="153"/>
                  </a:lnTo>
                  <a:cubicBezTo>
                    <a:pt x="1792" y="44"/>
                    <a:pt x="1290" y="0"/>
                    <a:pt x="87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0" name="Google Shape;3560;p81"/>
            <p:cNvSpPr/>
            <p:nvPr>
              <p:custDataLst>
                <p:tags r:id="rId122"/>
              </p:custDataLst>
            </p:nvPr>
          </p:nvSpPr>
          <p:spPr>
            <a:xfrm>
              <a:off x="3655050" y="1924325"/>
              <a:ext cx="22950" cy="34450"/>
            </a:xfrm>
            <a:custGeom>
              <a:avLst/>
              <a:gdLst/>
              <a:ahLst/>
              <a:cxnLst/>
              <a:rect l="l" t="t" r="r" b="b"/>
              <a:pathLst>
                <a:path w="918" h="1378" extrusionOk="0">
                  <a:moveTo>
                    <a:pt x="656" y="1"/>
                  </a:moveTo>
                  <a:cubicBezTo>
                    <a:pt x="547" y="132"/>
                    <a:pt x="328" y="383"/>
                    <a:pt x="0" y="601"/>
                  </a:cubicBezTo>
                  <a:lnTo>
                    <a:pt x="197" y="1377"/>
                  </a:lnTo>
                  <a:cubicBezTo>
                    <a:pt x="437" y="1256"/>
                    <a:pt x="689" y="1137"/>
                    <a:pt x="918" y="994"/>
                  </a:cubicBezTo>
                  <a:cubicBezTo>
                    <a:pt x="820" y="634"/>
                    <a:pt x="733" y="295"/>
                    <a:pt x="656"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1" name="Google Shape;3561;p81"/>
            <p:cNvSpPr/>
            <p:nvPr>
              <p:custDataLst>
                <p:tags r:id="rId123"/>
              </p:custDataLst>
            </p:nvPr>
          </p:nvSpPr>
          <p:spPr>
            <a:xfrm>
              <a:off x="3465525" y="1757725"/>
              <a:ext cx="34450" cy="51400"/>
            </a:xfrm>
            <a:custGeom>
              <a:avLst/>
              <a:gdLst/>
              <a:ahLst/>
              <a:cxnLst/>
              <a:rect l="l" t="t" r="r" b="b"/>
              <a:pathLst>
                <a:path w="1378" h="2056" extrusionOk="0">
                  <a:moveTo>
                    <a:pt x="413" y="1"/>
                  </a:moveTo>
                  <a:cubicBezTo>
                    <a:pt x="291" y="1"/>
                    <a:pt x="45" y="67"/>
                    <a:pt x="45" y="67"/>
                  </a:cubicBezTo>
                  <a:cubicBezTo>
                    <a:pt x="45" y="67"/>
                    <a:pt x="1" y="264"/>
                    <a:pt x="384" y="1050"/>
                  </a:cubicBezTo>
                  <a:cubicBezTo>
                    <a:pt x="777" y="1837"/>
                    <a:pt x="1170" y="2055"/>
                    <a:pt x="1170" y="2055"/>
                  </a:cubicBezTo>
                  <a:cubicBezTo>
                    <a:pt x="1170" y="2055"/>
                    <a:pt x="1377" y="1749"/>
                    <a:pt x="1258" y="1072"/>
                  </a:cubicBezTo>
                  <a:cubicBezTo>
                    <a:pt x="1148" y="384"/>
                    <a:pt x="547" y="12"/>
                    <a:pt x="438" y="2"/>
                  </a:cubicBezTo>
                  <a:cubicBezTo>
                    <a:pt x="430" y="1"/>
                    <a:pt x="422" y="1"/>
                    <a:pt x="413" y="1"/>
                  </a:cubicBezTo>
                  <a:close/>
                </a:path>
              </a:pathLst>
            </a:custGeom>
            <a:solidFill>
              <a:srgbClr val="D4531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2" name="Google Shape;3562;p81"/>
            <p:cNvSpPr/>
            <p:nvPr>
              <p:custDataLst>
                <p:tags r:id="rId124"/>
              </p:custDataLst>
            </p:nvPr>
          </p:nvSpPr>
          <p:spPr>
            <a:xfrm>
              <a:off x="3385550" y="1761850"/>
              <a:ext cx="115250" cy="175075"/>
            </a:xfrm>
            <a:custGeom>
              <a:avLst/>
              <a:gdLst/>
              <a:ahLst/>
              <a:cxnLst/>
              <a:rect l="l" t="t" r="r" b="b"/>
              <a:pathLst>
                <a:path w="4610" h="7003" extrusionOk="0">
                  <a:moveTo>
                    <a:pt x="3702" y="0"/>
                  </a:moveTo>
                  <a:cubicBezTo>
                    <a:pt x="3702" y="0"/>
                    <a:pt x="2862" y="612"/>
                    <a:pt x="2370" y="1289"/>
                  </a:cubicBezTo>
                  <a:cubicBezTo>
                    <a:pt x="1879" y="1956"/>
                    <a:pt x="612" y="4020"/>
                    <a:pt x="360" y="4818"/>
                  </a:cubicBezTo>
                  <a:cubicBezTo>
                    <a:pt x="98" y="5626"/>
                    <a:pt x="0" y="6991"/>
                    <a:pt x="240" y="7002"/>
                  </a:cubicBezTo>
                  <a:cubicBezTo>
                    <a:pt x="242" y="7002"/>
                    <a:pt x="244" y="7002"/>
                    <a:pt x="245" y="7002"/>
                  </a:cubicBezTo>
                  <a:cubicBezTo>
                    <a:pt x="362" y="7002"/>
                    <a:pt x="416" y="6626"/>
                    <a:pt x="491" y="6248"/>
                  </a:cubicBezTo>
                  <a:cubicBezTo>
                    <a:pt x="567" y="5860"/>
                    <a:pt x="653" y="5483"/>
                    <a:pt x="823" y="5483"/>
                  </a:cubicBezTo>
                  <a:cubicBezTo>
                    <a:pt x="825" y="5483"/>
                    <a:pt x="828" y="5483"/>
                    <a:pt x="830" y="5483"/>
                  </a:cubicBezTo>
                  <a:cubicBezTo>
                    <a:pt x="1159" y="5503"/>
                    <a:pt x="1085" y="6257"/>
                    <a:pt x="1260" y="6257"/>
                  </a:cubicBezTo>
                  <a:cubicBezTo>
                    <a:pt x="1283" y="6257"/>
                    <a:pt x="1310" y="6245"/>
                    <a:pt x="1343" y="6216"/>
                  </a:cubicBezTo>
                  <a:cubicBezTo>
                    <a:pt x="1627" y="5954"/>
                    <a:pt x="1333" y="5243"/>
                    <a:pt x="1365" y="4730"/>
                  </a:cubicBezTo>
                  <a:cubicBezTo>
                    <a:pt x="1387" y="4206"/>
                    <a:pt x="3156" y="2425"/>
                    <a:pt x="3506" y="2109"/>
                  </a:cubicBezTo>
                  <a:cubicBezTo>
                    <a:pt x="3855" y="1792"/>
                    <a:pt x="4423" y="1224"/>
                    <a:pt x="4522" y="1136"/>
                  </a:cubicBezTo>
                  <a:cubicBezTo>
                    <a:pt x="4609" y="1049"/>
                    <a:pt x="3702" y="0"/>
                    <a:pt x="3702"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3" name="Google Shape;3563;p81"/>
            <p:cNvSpPr/>
            <p:nvPr>
              <p:custDataLst>
                <p:tags r:id="rId125"/>
              </p:custDataLst>
            </p:nvPr>
          </p:nvSpPr>
          <p:spPr>
            <a:xfrm>
              <a:off x="3488225" y="1794350"/>
              <a:ext cx="5725" cy="5750"/>
            </a:xfrm>
            <a:custGeom>
              <a:avLst/>
              <a:gdLst/>
              <a:ahLst/>
              <a:cxnLst/>
              <a:rect l="l" t="t" r="r" b="b"/>
              <a:pathLst>
                <a:path w="229" h="230" extrusionOk="0">
                  <a:moveTo>
                    <a:pt x="229" y="0"/>
                  </a:moveTo>
                  <a:cubicBezTo>
                    <a:pt x="163" y="66"/>
                    <a:pt x="87" y="153"/>
                    <a:pt x="0" y="229"/>
                  </a:cubicBezTo>
                  <a:cubicBezTo>
                    <a:pt x="87" y="153"/>
                    <a:pt x="163" y="66"/>
                    <a:pt x="229" y="0"/>
                  </a:cubicBezTo>
                  <a:close/>
                </a:path>
              </a:pathLst>
            </a:custGeom>
            <a:solidFill>
              <a:srgbClr val="C14D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4" name="Google Shape;3564;p81"/>
            <p:cNvSpPr/>
            <p:nvPr>
              <p:custDataLst>
                <p:tags r:id="rId126"/>
              </p:custDataLst>
            </p:nvPr>
          </p:nvSpPr>
          <p:spPr>
            <a:xfrm>
              <a:off x="3391550" y="1771675"/>
              <a:ext cx="102400" cy="165250"/>
            </a:xfrm>
            <a:custGeom>
              <a:avLst/>
              <a:gdLst/>
              <a:ahLst/>
              <a:cxnLst/>
              <a:rect l="l" t="t" r="r" b="b"/>
              <a:pathLst>
                <a:path w="4096" h="6610" extrusionOk="0">
                  <a:moveTo>
                    <a:pt x="3681" y="0"/>
                  </a:moveTo>
                  <a:cubicBezTo>
                    <a:pt x="3637" y="165"/>
                    <a:pt x="3550" y="372"/>
                    <a:pt x="3375" y="645"/>
                  </a:cubicBezTo>
                  <a:cubicBezTo>
                    <a:pt x="2829" y="1486"/>
                    <a:pt x="1333" y="3146"/>
                    <a:pt x="1059" y="3726"/>
                  </a:cubicBezTo>
                  <a:cubicBezTo>
                    <a:pt x="797" y="4304"/>
                    <a:pt x="110" y="5287"/>
                    <a:pt x="55" y="5942"/>
                  </a:cubicBezTo>
                  <a:cubicBezTo>
                    <a:pt x="33" y="6226"/>
                    <a:pt x="11" y="6445"/>
                    <a:pt x="0" y="6609"/>
                  </a:cubicBezTo>
                  <a:cubicBezTo>
                    <a:pt x="120" y="6609"/>
                    <a:pt x="175" y="6248"/>
                    <a:pt x="241" y="5877"/>
                  </a:cubicBezTo>
                  <a:cubicBezTo>
                    <a:pt x="251" y="5866"/>
                    <a:pt x="251" y="5855"/>
                    <a:pt x="251" y="5855"/>
                  </a:cubicBezTo>
                  <a:cubicBezTo>
                    <a:pt x="328" y="5473"/>
                    <a:pt x="415" y="5090"/>
                    <a:pt x="590" y="5090"/>
                  </a:cubicBezTo>
                  <a:cubicBezTo>
                    <a:pt x="721" y="5102"/>
                    <a:pt x="787" y="5211"/>
                    <a:pt x="830" y="5353"/>
                  </a:cubicBezTo>
                  <a:cubicBezTo>
                    <a:pt x="896" y="5582"/>
                    <a:pt x="907" y="5866"/>
                    <a:pt x="1016" y="5866"/>
                  </a:cubicBezTo>
                  <a:cubicBezTo>
                    <a:pt x="1038" y="5866"/>
                    <a:pt x="1071" y="5845"/>
                    <a:pt x="1103" y="5823"/>
                  </a:cubicBezTo>
                  <a:cubicBezTo>
                    <a:pt x="1202" y="5735"/>
                    <a:pt x="1234" y="5593"/>
                    <a:pt x="1234" y="5430"/>
                  </a:cubicBezTo>
                  <a:cubicBezTo>
                    <a:pt x="1234" y="5134"/>
                    <a:pt x="1125" y="4741"/>
                    <a:pt x="1125" y="4403"/>
                  </a:cubicBezTo>
                  <a:lnTo>
                    <a:pt x="1125" y="4337"/>
                  </a:lnTo>
                  <a:cubicBezTo>
                    <a:pt x="1147" y="3813"/>
                    <a:pt x="2916" y="2032"/>
                    <a:pt x="3266" y="1716"/>
                  </a:cubicBezTo>
                  <a:cubicBezTo>
                    <a:pt x="3441" y="1563"/>
                    <a:pt x="3670" y="1333"/>
                    <a:pt x="3867" y="1136"/>
                  </a:cubicBezTo>
                  <a:cubicBezTo>
                    <a:pt x="3954" y="1060"/>
                    <a:pt x="4030" y="973"/>
                    <a:pt x="4096" y="907"/>
                  </a:cubicBezTo>
                  <a:cubicBezTo>
                    <a:pt x="4030" y="514"/>
                    <a:pt x="3856" y="219"/>
                    <a:pt x="3681" y="0"/>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5" name="Google Shape;3565;p81"/>
            <p:cNvSpPr/>
            <p:nvPr>
              <p:custDataLst>
                <p:tags r:id="rId127"/>
              </p:custDataLst>
            </p:nvPr>
          </p:nvSpPr>
          <p:spPr>
            <a:xfrm>
              <a:off x="3698750" y="1690300"/>
              <a:ext cx="196625" cy="115250"/>
            </a:xfrm>
            <a:custGeom>
              <a:avLst/>
              <a:gdLst/>
              <a:ahLst/>
              <a:cxnLst/>
              <a:rect l="l" t="t" r="r" b="b"/>
              <a:pathLst>
                <a:path w="7865" h="4610" extrusionOk="0">
                  <a:moveTo>
                    <a:pt x="0" y="0"/>
                  </a:moveTo>
                  <a:lnTo>
                    <a:pt x="842" y="1541"/>
                  </a:lnTo>
                  <a:lnTo>
                    <a:pt x="2480" y="1694"/>
                  </a:lnTo>
                  <a:cubicBezTo>
                    <a:pt x="2480" y="1694"/>
                    <a:pt x="5374" y="2993"/>
                    <a:pt x="5440" y="3124"/>
                  </a:cubicBezTo>
                  <a:cubicBezTo>
                    <a:pt x="5517" y="3255"/>
                    <a:pt x="5364" y="3911"/>
                    <a:pt x="5593" y="4162"/>
                  </a:cubicBezTo>
                  <a:cubicBezTo>
                    <a:pt x="5600" y="4170"/>
                    <a:pt x="5607" y="4174"/>
                    <a:pt x="5614" y="4174"/>
                  </a:cubicBezTo>
                  <a:cubicBezTo>
                    <a:pt x="5711" y="4174"/>
                    <a:pt x="5833" y="3561"/>
                    <a:pt x="5833" y="3561"/>
                  </a:cubicBezTo>
                  <a:cubicBezTo>
                    <a:pt x="5833" y="3561"/>
                    <a:pt x="6695" y="4610"/>
                    <a:pt x="6916" y="4610"/>
                  </a:cubicBezTo>
                  <a:cubicBezTo>
                    <a:pt x="6928" y="4610"/>
                    <a:pt x="6939" y="4606"/>
                    <a:pt x="6947" y="4599"/>
                  </a:cubicBezTo>
                  <a:cubicBezTo>
                    <a:pt x="7078" y="4479"/>
                    <a:pt x="6445" y="3682"/>
                    <a:pt x="6445" y="3682"/>
                  </a:cubicBezTo>
                  <a:lnTo>
                    <a:pt x="6445" y="3682"/>
                  </a:lnTo>
                  <a:cubicBezTo>
                    <a:pt x="6445" y="3682"/>
                    <a:pt x="7196" y="4361"/>
                    <a:pt x="7379" y="4361"/>
                  </a:cubicBezTo>
                  <a:cubicBezTo>
                    <a:pt x="7399" y="4361"/>
                    <a:pt x="7412" y="4354"/>
                    <a:pt x="7417" y="4337"/>
                  </a:cubicBezTo>
                  <a:cubicBezTo>
                    <a:pt x="7449" y="4228"/>
                    <a:pt x="6805" y="3485"/>
                    <a:pt x="6805" y="3485"/>
                  </a:cubicBezTo>
                  <a:lnTo>
                    <a:pt x="6805" y="3485"/>
                  </a:lnTo>
                  <a:cubicBezTo>
                    <a:pt x="6806" y="3485"/>
                    <a:pt x="7605" y="3880"/>
                    <a:pt x="7778" y="3880"/>
                  </a:cubicBezTo>
                  <a:cubicBezTo>
                    <a:pt x="7796" y="3880"/>
                    <a:pt x="7807" y="3876"/>
                    <a:pt x="7810" y="3867"/>
                  </a:cubicBezTo>
                  <a:cubicBezTo>
                    <a:pt x="7864" y="3682"/>
                    <a:pt x="7002" y="3267"/>
                    <a:pt x="7002" y="3267"/>
                  </a:cubicBezTo>
                  <a:lnTo>
                    <a:pt x="7002" y="3267"/>
                  </a:lnTo>
                  <a:cubicBezTo>
                    <a:pt x="7002" y="3267"/>
                    <a:pt x="7225" y="3316"/>
                    <a:pt x="7409" y="3316"/>
                  </a:cubicBezTo>
                  <a:cubicBezTo>
                    <a:pt x="7525" y="3316"/>
                    <a:pt x="7625" y="3297"/>
                    <a:pt x="7646" y="3234"/>
                  </a:cubicBezTo>
                  <a:cubicBezTo>
                    <a:pt x="7690" y="3081"/>
                    <a:pt x="6357" y="2840"/>
                    <a:pt x="5910" y="2556"/>
                  </a:cubicBezTo>
                  <a:cubicBezTo>
                    <a:pt x="5582" y="2349"/>
                    <a:pt x="3245" y="459"/>
                    <a:pt x="2786" y="328"/>
                  </a:cubicBezTo>
                  <a:cubicBezTo>
                    <a:pt x="2338" y="197"/>
                    <a:pt x="0" y="0"/>
                    <a:pt x="0"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6" name="Google Shape;3566;p81"/>
            <p:cNvSpPr/>
            <p:nvPr>
              <p:custDataLst>
                <p:tags r:id="rId128"/>
              </p:custDataLst>
            </p:nvPr>
          </p:nvSpPr>
          <p:spPr>
            <a:xfrm>
              <a:off x="3803600" y="1752300"/>
              <a:ext cx="80600" cy="53250"/>
            </a:xfrm>
            <a:custGeom>
              <a:avLst/>
              <a:gdLst/>
              <a:ahLst/>
              <a:cxnLst/>
              <a:rect l="l" t="t" r="r" b="b"/>
              <a:pathLst>
                <a:path w="3224" h="2130" extrusionOk="0">
                  <a:moveTo>
                    <a:pt x="2753" y="2119"/>
                  </a:moveTo>
                  <a:cubicBezTo>
                    <a:pt x="2753" y="2119"/>
                    <a:pt x="2731" y="2130"/>
                    <a:pt x="2721" y="2130"/>
                  </a:cubicBezTo>
                  <a:cubicBezTo>
                    <a:pt x="2731" y="2130"/>
                    <a:pt x="2753" y="2119"/>
                    <a:pt x="2753" y="2119"/>
                  </a:cubicBezTo>
                  <a:close/>
                  <a:moveTo>
                    <a:pt x="3223" y="1868"/>
                  </a:moveTo>
                  <a:cubicBezTo>
                    <a:pt x="3212" y="1879"/>
                    <a:pt x="3201" y="1879"/>
                    <a:pt x="3190" y="1890"/>
                  </a:cubicBezTo>
                  <a:cubicBezTo>
                    <a:pt x="3201" y="1879"/>
                    <a:pt x="3212" y="1879"/>
                    <a:pt x="3223" y="1868"/>
                  </a:cubicBezTo>
                  <a:close/>
                  <a:moveTo>
                    <a:pt x="1420" y="1693"/>
                  </a:moveTo>
                  <a:lnTo>
                    <a:pt x="1420" y="1693"/>
                  </a:lnTo>
                  <a:lnTo>
                    <a:pt x="1420" y="1693"/>
                  </a:lnTo>
                  <a:lnTo>
                    <a:pt x="1420" y="1693"/>
                  </a:lnTo>
                  <a:close/>
                  <a:moveTo>
                    <a:pt x="2251" y="1202"/>
                  </a:moveTo>
                  <a:cubicBezTo>
                    <a:pt x="2294" y="1234"/>
                    <a:pt x="3015" y="1890"/>
                    <a:pt x="3190" y="1890"/>
                  </a:cubicBezTo>
                  <a:lnTo>
                    <a:pt x="3190" y="1890"/>
                  </a:lnTo>
                  <a:cubicBezTo>
                    <a:pt x="3015" y="1890"/>
                    <a:pt x="2294" y="1234"/>
                    <a:pt x="2251" y="1202"/>
                  </a:cubicBezTo>
                  <a:close/>
                  <a:moveTo>
                    <a:pt x="1639" y="1103"/>
                  </a:moveTo>
                  <a:cubicBezTo>
                    <a:pt x="1617" y="1212"/>
                    <a:pt x="1508" y="1661"/>
                    <a:pt x="1432" y="1693"/>
                  </a:cubicBezTo>
                  <a:cubicBezTo>
                    <a:pt x="1508" y="1661"/>
                    <a:pt x="1617" y="1212"/>
                    <a:pt x="1639" y="1103"/>
                  </a:cubicBezTo>
                  <a:close/>
                  <a:moveTo>
                    <a:pt x="1639" y="1081"/>
                  </a:moveTo>
                  <a:cubicBezTo>
                    <a:pt x="1683" y="1136"/>
                    <a:pt x="2502" y="2130"/>
                    <a:pt x="2721" y="2130"/>
                  </a:cubicBezTo>
                  <a:lnTo>
                    <a:pt x="2721" y="2130"/>
                  </a:lnTo>
                  <a:cubicBezTo>
                    <a:pt x="2502" y="2130"/>
                    <a:pt x="1683" y="1136"/>
                    <a:pt x="1639" y="1081"/>
                  </a:cubicBezTo>
                  <a:close/>
                  <a:moveTo>
                    <a:pt x="1257" y="656"/>
                  </a:moveTo>
                  <a:cubicBezTo>
                    <a:pt x="1311" y="819"/>
                    <a:pt x="1170" y="1442"/>
                    <a:pt x="1399" y="1682"/>
                  </a:cubicBezTo>
                  <a:cubicBezTo>
                    <a:pt x="1170" y="1442"/>
                    <a:pt x="1311" y="819"/>
                    <a:pt x="1257" y="656"/>
                  </a:cubicBezTo>
                  <a:close/>
                  <a:moveTo>
                    <a:pt x="0" y="0"/>
                  </a:moveTo>
                  <a:cubicBezTo>
                    <a:pt x="634" y="295"/>
                    <a:pt x="1213" y="590"/>
                    <a:pt x="1246" y="644"/>
                  </a:cubicBezTo>
                  <a:cubicBezTo>
                    <a:pt x="1213" y="590"/>
                    <a:pt x="634" y="295"/>
                    <a:pt x="0" y="0"/>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7" name="Google Shape;3567;p81"/>
            <p:cNvSpPr/>
            <p:nvPr>
              <p:custDataLst>
                <p:tags r:id="rId129"/>
              </p:custDataLst>
            </p:nvPr>
          </p:nvSpPr>
          <p:spPr>
            <a:xfrm>
              <a:off x="3749525" y="1713525"/>
              <a:ext cx="134675" cy="92025"/>
            </a:xfrm>
            <a:custGeom>
              <a:avLst/>
              <a:gdLst/>
              <a:ahLst/>
              <a:cxnLst/>
              <a:rect l="l" t="t" r="r" b="b"/>
              <a:pathLst>
                <a:path w="5387" h="3681" extrusionOk="0">
                  <a:moveTo>
                    <a:pt x="78" y="0"/>
                  </a:moveTo>
                  <a:cubicBezTo>
                    <a:pt x="78" y="229"/>
                    <a:pt x="66" y="470"/>
                    <a:pt x="1" y="721"/>
                  </a:cubicBezTo>
                  <a:lnTo>
                    <a:pt x="449" y="765"/>
                  </a:lnTo>
                  <a:cubicBezTo>
                    <a:pt x="449" y="765"/>
                    <a:pt x="1355" y="1169"/>
                    <a:pt x="2163" y="1551"/>
                  </a:cubicBezTo>
                  <a:cubicBezTo>
                    <a:pt x="2797" y="1846"/>
                    <a:pt x="3376" y="2141"/>
                    <a:pt x="3409" y="2195"/>
                  </a:cubicBezTo>
                  <a:lnTo>
                    <a:pt x="3420" y="2207"/>
                  </a:lnTo>
                  <a:cubicBezTo>
                    <a:pt x="3474" y="2370"/>
                    <a:pt x="3333" y="2993"/>
                    <a:pt x="3562" y="3233"/>
                  </a:cubicBezTo>
                  <a:cubicBezTo>
                    <a:pt x="3562" y="3244"/>
                    <a:pt x="3573" y="3244"/>
                    <a:pt x="3583" y="3244"/>
                  </a:cubicBezTo>
                  <a:lnTo>
                    <a:pt x="3595" y="3244"/>
                  </a:lnTo>
                  <a:cubicBezTo>
                    <a:pt x="3671" y="3212"/>
                    <a:pt x="3780" y="2763"/>
                    <a:pt x="3802" y="2654"/>
                  </a:cubicBezTo>
                  <a:lnTo>
                    <a:pt x="3802" y="2632"/>
                  </a:lnTo>
                  <a:cubicBezTo>
                    <a:pt x="3846" y="2687"/>
                    <a:pt x="4665" y="3681"/>
                    <a:pt x="4884" y="3681"/>
                  </a:cubicBezTo>
                  <a:cubicBezTo>
                    <a:pt x="4894" y="3681"/>
                    <a:pt x="4916" y="3670"/>
                    <a:pt x="4916" y="3670"/>
                  </a:cubicBezTo>
                  <a:cubicBezTo>
                    <a:pt x="4927" y="3659"/>
                    <a:pt x="4938" y="3637"/>
                    <a:pt x="4938" y="3615"/>
                  </a:cubicBezTo>
                  <a:cubicBezTo>
                    <a:pt x="4938" y="3408"/>
                    <a:pt x="4414" y="2753"/>
                    <a:pt x="4414" y="2753"/>
                  </a:cubicBezTo>
                  <a:lnTo>
                    <a:pt x="4414" y="2753"/>
                  </a:lnTo>
                  <a:cubicBezTo>
                    <a:pt x="4457" y="2785"/>
                    <a:pt x="5178" y="3441"/>
                    <a:pt x="5353" y="3441"/>
                  </a:cubicBezTo>
                  <a:cubicBezTo>
                    <a:pt x="5364" y="3430"/>
                    <a:pt x="5375" y="3430"/>
                    <a:pt x="5386" y="3419"/>
                  </a:cubicBezTo>
                  <a:lnTo>
                    <a:pt x="5386" y="3408"/>
                  </a:lnTo>
                  <a:cubicBezTo>
                    <a:pt x="5386" y="3408"/>
                    <a:pt x="4753" y="3037"/>
                    <a:pt x="4272" y="2458"/>
                  </a:cubicBezTo>
                  <a:cubicBezTo>
                    <a:pt x="3780" y="1879"/>
                    <a:pt x="1967" y="994"/>
                    <a:pt x="1137" y="481"/>
                  </a:cubicBezTo>
                  <a:cubicBezTo>
                    <a:pt x="711" y="219"/>
                    <a:pt x="340" y="76"/>
                    <a:pt x="78" y="0"/>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8" name="Google Shape;3568;p81"/>
            <p:cNvSpPr/>
            <p:nvPr>
              <p:custDataLst>
                <p:tags r:id="rId130"/>
              </p:custDataLst>
            </p:nvPr>
          </p:nvSpPr>
          <p:spPr>
            <a:xfrm>
              <a:off x="3595250" y="2320275"/>
              <a:ext cx="107650" cy="62550"/>
            </a:xfrm>
            <a:custGeom>
              <a:avLst/>
              <a:gdLst/>
              <a:ahLst/>
              <a:cxnLst/>
              <a:rect l="l" t="t" r="r" b="b"/>
              <a:pathLst>
                <a:path w="4306" h="2502" extrusionOk="0">
                  <a:moveTo>
                    <a:pt x="710" y="1"/>
                  </a:moveTo>
                  <a:cubicBezTo>
                    <a:pt x="426" y="88"/>
                    <a:pt x="1" y="1060"/>
                    <a:pt x="120" y="1300"/>
                  </a:cubicBezTo>
                  <a:cubicBezTo>
                    <a:pt x="252" y="1540"/>
                    <a:pt x="1159" y="1781"/>
                    <a:pt x="1562" y="1912"/>
                  </a:cubicBezTo>
                  <a:cubicBezTo>
                    <a:pt x="1956" y="2043"/>
                    <a:pt x="3190" y="2480"/>
                    <a:pt x="3758" y="2502"/>
                  </a:cubicBezTo>
                  <a:cubicBezTo>
                    <a:pt x="3765" y="2502"/>
                    <a:pt x="3772" y="2502"/>
                    <a:pt x="3778" y="2502"/>
                  </a:cubicBezTo>
                  <a:cubicBezTo>
                    <a:pt x="4305" y="2502"/>
                    <a:pt x="3917" y="2051"/>
                    <a:pt x="3583" y="1781"/>
                  </a:cubicBezTo>
                  <a:cubicBezTo>
                    <a:pt x="3234" y="1508"/>
                    <a:pt x="2098" y="438"/>
                    <a:pt x="2098" y="438"/>
                  </a:cubicBezTo>
                  <a:lnTo>
                    <a:pt x="2098" y="438"/>
                  </a:lnTo>
                  <a:lnTo>
                    <a:pt x="2142" y="536"/>
                  </a:lnTo>
                  <a:cubicBezTo>
                    <a:pt x="2142" y="536"/>
                    <a:pt x="2152" y="722"/>
                    <a:pt x="1879" y="732"/>
                  </a:cubicBezTo>
                  <a:cubicBezTo>
                    <a:pt x="1870" y="733"/>
                    <a:pt x="1860" y="733"/>
                    <a:pt x="1849" y="733"/>
                  </a:cubicBezTo>
                  <a:cubicBezTo>
                    <a:pt x="1581" y="733"/>
                    <a:pt x="1109" y="591"/>
                    <a:pt x="951" y="328"/>
                  </a:cubicBezTo>
                  <a:cubicBezTo>
                    <a:pt x="787" y="55"/>
                    <a:pt x="710" y="1"/>
                    <a:pt x="7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9" name="Google Shape;3569;p81"/>
            <p:cNvSpPr/>
            <p:nvPr>
              <p:custDataLst>
                <p:tags r:id="rId131"/>
              </p:custDataLst>
            </p:nvPr>
          </p:nvSpPr>
          <p:spPr>
            <a:xfrm>
              <a:off x="3598250" y="2352500"/>
              <a:ext cx="104625" cy="30325"/>
            </a:xfrm>
            <a:custGeom>
              <a:avLst/>
              <a:gdLst/>
              <a:ahLst/>
              <a:cxnLst/>
              <a:rect l="l" t="t" r="r" b="b"/>
              <a:pathLst>
                <a:path w="4185" h="1213" extrusionOk="0">
                  <a:moveTo>
                    <a:pt x="3638" y="1213"/>
                  </a:moveTo>
                  <a:lnTo>
                    <a:pt x="3638" y="1213"/>
                  </a:lnTo>
                  <a:lnTo>
                    <a:pt x="3638" y="1213"/>
                  </a:lnTo>
                  <a:close/>
                  <a:moveTo>
                    <a:pt x="3201" y="273"/>
                  </a:moveTo>
                  <a:lnTo>
                    <a:pt x="3201" y="273"/>
                  </a:lnTo>
                  <a:cubicBezTo>
                    <a:pt x="3311" y="361"/>
                    <a:pt x="3398" y="448"/>
                    <a:pt x="3463" y="492"/>
                  </a:cubicBezTo>
                  <a:cubicBezTo>
                    <a:pt x="3802" y="765"/>
                    <a:pt x="4184" y="1213"/>
                    <a:pt x="3660" y="1213"/>
                  </a:cubicBezTo>
                  <a:cubicBezTo>
                    <a:pt x="4184" y="1213"/>
                    <a:pt x="3802" y="765"/>
                    <a:pt x="3463" y="492"/>
                  </a:cubicBezTo>
                  <a:cubicBezTo>
                    <a:pt x="3398" y="448"/>
                    <a:pt x="3311" y="361"/>
                    <a:pt x="3201" y="273"/>
                  </a:cubicBezTo>
                  <a:close/>
                  <a:moveTo>
                    <a:pt x="0" y="11"/>
                  </a:moveTo>
                  <a:lnTo>
                    <a:pt x="0" y="11"/>
                  </a:lnTo>
                  <a:lnTo>
                    <a:pt x="0" y="11"/>
                  </a:lnTo>
                  <a:close/>
                  <a:moveTo>
                    <a:pt x="0" y="1"/>
                  </a:moveTo>
                  <a:lnTo>
                    <a:pt x="0" y="1"/>
                  </a:lnTo>
                  <a:lnTo>
                    <a:pt x="0" y="1"/>
                  </a:lnTo>
                  <a:close/>
                  <a:moveTo>
                    <a:pt x="0" y="1"/>
                  </a:moveTo>
                  <a:lnTo>
                    <a:pt x="0" y="1"/>
                  </a:lnTo>
                  <a:close/>
                </a:path>
              </a:pathLst>
            </a:custGeom>
            <a:solidFill>
              <a:srgbClr val="DAD8D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0" name="Google Shape;3570;p81"/>
            <p:cNvSpPr/>
            <p:nvPr>
              <p:custDataLst>
                <p:tags r:id="rId132"/>
              </p:custDataLst>
            </p:nvPr>
          </p:nvSpPr>
          <p:spPr>
            <a:xfrm>
              <a:off x="3596900" y="2335825"/>
              <a:ext cx="105975" cy="47000"/>
            </a:xfrm>
            <a:custGeom>
              <a:avLst/>
              <a:gdLst/>
              <a:ahLst/>
              <a:cxnLst/>
              <a:rect l="l" t="t" r="r" b="b"/>
              <a:pathLst>
                <a:path w="4239" h="1880" extrusionOk="0">
                  <a:moveTo>
                    <a:pt x="186" y="1"/>
                  </a:moveTo>
                  <a:cubicBezTo>
                    <a:pt x="76" y="263"/>
                    <a:pt x="0" y="547"/>
                    <a:pt x="54" y="668"/>
                  </a:cubicBezTo>
                  <a:lnTo>
                    <a:pt x="54" y="678"/>
                  </a:lnTo>
                  <a:cubicBezTo>
                    <a:pt x="186" y="918"/>
                    <a:pt x="1093" y="1159"/>
                    <a:pt x="1496" y="1290"/>
                  </a:cubicBezTo>
                  <a:cubicBezTo>
                    <a:pt x="1890" y="1421"/>
                    <a:pt x="3124" y="1858"/>
                    <a:pt x="3692" y="1880"/>
                  </a:cubicBezTo>
                  <a:lnTo>
                    <a:pt x="3714" y="1880"/>
                  </a:lnTo>
                  <a:cubicBezTo>
                    <a:pt x="4238" y="1880"/>
                    <a:pt x="3856" y="1432"/>
                    <a:pt x="3517" y="1159"/>
                  </a:cubicBezTo>
                  <a:cubicBezTo>
                    <a:pt x="3452" y="1115"/>
                    <a:pt x="3365" y="1028"/>
                    <a:pt x="3255" y="940"/>
                  </a:cubicBezTo>
                  <a:lnTo>
                    <a:pt x="3113" y="940"/>
                  </a:lnTo>
                  <a:cubicBezTo>
                    <a:pt x="2567" y="940"/>
                    <a:pt x="1923" y="875"/>
                    <a:pt x="1289" y="656"/>
                  </a:cubicBezTo>
                  <a:cubicBezTo>
                    <a:pt x="710" y="460"/>
                    <a:pt x="382" y="219"/>
                    <a:pt x="18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1" name="Google Shape;3571;p81"/>
            <p:cNvSpPr/>
            <p:nvPr>
              <p:custDataLst>
                <p:tags r:id="rId133"/>
              </p:custDataLst>
            </p:nvPr>
          </p:nvSpPr>
          <p:spPr>
            <a:xfrm>
              <a:off x="3466625" y="1682100"/>
              <a:ext cx="290025" cy="268200"/>
            </a:xfrm>
            <a:custGeom>
              <a:avLst/>
              <a:gdLst/>
              <a:ahLst/>
              <a:cxnLst/>
              <a:rect l="l" t="t" r="r" b="b"/>
              <a:pathLst>
                <a:path w="11601" h="10728" extrusionOk="0">
                  <a:moveTo>
                    <a:pt x="8932" y="1"/>
                  </a:moveTo>
                  <a:cubicBezTo>
                    <a:pt x="8653" y="1"/>
                    <a:pt x="8345" y="11"/>
                    <a:pt x="8008" y="34"/>
                  </a:cubicBezTo>
                  <a:cubicBezTo>
                    <a:pt x="6139" y="154"/>
                    <a:pt x="4129" y="602"/>
                    <a:pt x="3333" y="799"/>
                  </a:cubicBezTo>
                  <a:cubicBezTo>
                    <a:pt x="3114" y="853"/>
                    <a:pt x="2896" y="951"/>
                    <a:pt x="2710" y="1093"/>
                  </a:cubicBezTo>
                  <a:lnTo>
                    <a:pt x="1" y="3092"/>
                  </a:lnTo>
                  <a:cubicBezTo>
                    <a:pt x="1" y="3092"/>
                    <a:pt x="1214" y="3518"/>
                    <a:pt x="1126" y="5080"/>
                  </a:cubicBezTo>
                  <a:cubicBezTo>
                    <a:pt x="1126" y="5080"/>
                    <a:pt x="2337" y="4242"/>
                    <a:pt x="2513" y="4242"/>
                  </a:cubicBezTo>
                  <a:cubicBezTo>
                    <a:pt x="2528" y="4242"/>
                    <a:pt x="2536" y="4248"/>
                    <a:pt x="2535" y="4261"/>
                  </a:cubicBezTo>
                  <a:cubicBezTo>
                    <a:pt x="2524" y="4425"/>
                    <a:pt x="1454" y="10268"/>
                    <a:pt x="1454" y="10268"/>
                  </a:cubicBezTo>
                  <a:cubicBezTo>
                    <a:pt x="1454" y="10268"/>
                    <a:pt x="1935" y="10122"/>
                    <a:pt x="2760" y="10122"/>
                  </a:cubicBezTo>
                  <a:cubicBezTo>
                    <a:pt x="3448" y="10122"/>
                    <a:pt x="4375" y="10224"/>
                    <a:pt x="5462" y="10596"/>
                  </a:cubicBezTo>
                  <a:cubicBezTo>
                    <a:pt x="5731" y="10689"/>
                    <a:pt x="5985" y="10728"/>
                    <a:pt x="6221" y="10728"/>
                  </a:cubicBezTo>
                  <a:cubicBezTo>
                    <a:pt x="7490" y="10728"/>
                    <a:pt x="8258" y="9602"/>
                    <a:pt x="8258" y="9602"/>
                  </a:cubicBezTo>
                  <a:cubicBezTo>
                    <a:pt x="8258" y="9602"/>
                    <a:pt x="8051" y="9176"/>
                    <a:pt x="7964" y="7690"/>
                  </a:cubicBezTo>
                  <a:cubicBezTo>
                    <a:pt x="7887" y="6194"/>
                    <a:pt x="8532" y="3398"/>
                    <a:pt x="9045" y="2928"/>
                  </a:cubicBezTo>
                  <a:cubicBezTo>
                    <a:pt x="9569" y="2459"/>
                    <a:pt x="11175" y="2426"/>
                    <a:pt x="11175" y="2426"/>
                  </a:cubicBezTo>
                  <a:cubicBezTo>
                    <a:pt x="11601" y="1464"/>
                    <a:pt x="11284" y="372"/>
                    <a:pt x="11284" y="372"/>
                  </a:cubicBezTo>
                  <a:cubicBezTo>
                    <a:pt x="11284" y="372"/>
                    <a:pt x="10639" y="1"/>
                    <a:pt x="8932"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2" name="Google Shape;3572;p81"/>
            <p:cNvSpPr/>
            <p:nvPr>
              <p:custDataLst>
                <p:tags r:id="rId134"/>
              </p:custDataLst>
            </p:nvPr>
          </p:nvSpPr>
          <p:spPr>
            <a:xfrm>
              <a:off x="3476750" y="1705050"/>
              <a:ext cx="80575" cy="50075"/>
            </a:xfrm>
            <a:custGeom>
              <a:avLst/>
              <a:gdLst/>
              <a:ahLst/>
              <a:cxnLst/>
              <a:rect l="l" t="t" r="r" b="b"/>
              <a:pathLst>
                <a:path w="3223" h="2003" extrusionOk="0">
                  <a:moveTo>
                    <a:pt x="2578" y="0"/>
                  </a:moveTo>
                  <a:cubicBezTo>
                    <a:pt x="2479" y="55"/>
                    <a:pt x="2392" y="110"/>
                    <a:pt x="2305" y="175"/>
                  </a:cubicBezTo>
                  <a:lnTo>
                    <a:pt x="0" y="1879"/>
                  </a:lnTo>
                  <a:cubicBezTo>
                    <a:pt x="0" y="1879"/>
                    <a:pt x="195" y="1813"/>
                    <a:pt x="440" y="1813"/>
                  </a:cubicBezTo>
                  <a:cubicBezTo>
                    <a:pt x="617" y="1813"/>
                    <a:pt x="820" y="1847"/>
                    <a:pt x="994" y="1966"/>
                  </a:cubicBezTo>
                  <a:cubicBezTo>
                    <a:pt x="1032" y="1991"/>
                    <a:pt x="1080" y="2002"/>
                    <a:pt x="1137" y="2002"/>
                  </a:cubicBezTo>
                  <a:cubicBezTo>
                    <a:pt x="1717" y="2002"/>
                    <a:pt x="3159" y="832"/>
                    <a:pt x="3190" y="514"/>
                  </a:cubicBezTo>
                  <a:cubicBezTo>
                    <a:pt x="3222" y="165"/>
                    <a:pt x="2589" y="12"/>
                    <a:pt x="25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3" name="Google Shape;3573;p81"/>
            <p:cNvSpPr/>
            <p:nvPr>
              <p:custDataLst>
                <p:tags r:id="rId135"/>
              </p:custDataLst>
            </p:nvPr>
          </p:nvSpPr>
          <p:spPr>
            <a:xfrm>
              <a:off x="3671175" y="1681050"/>
              <a:ext cx="67750" cy="18975"/>
            </a:xfrm>
            <a:custGeom>
              <a:avLst/>
              <a:gdLst/>
              <a:ahLst/>
              <a:cxnLst/>
              <a:rect l="l" t="t" r="r" b="b"/>
              <a:pathLst>
                <a:path w="2710" h="759" extrusionOk="0">
                  <a:moveTo>
                    <a:pt x="947" y="1"/>
                  </a:moveTo>
                  <a:cubicBezTo>
                    <a:pt x="664" y="1"/>
                    <a:pt x="350" y="19"/>
                    <a:pt x="0" y="65"/>
                  </a:cubicBezTo>
                  <a:cubicBezTo>
                    <a:pt x="98" y="207"/>
                    <a:pt x="372" y="589"/>
                    <a:pt x="601" y="698"/>
                  </a:cubicBezTo>
                  <a:cubicBezTo>
                    <a:pt x="694" y="741"/>
                    <a:pt x="908" y="758"/>
                    <a:pt x="1160" y="758"/>
                  </a:cubicBezTo>
                  <a:cubicBezTo>
                    <a:pt x="1673" y="758"/>
                    <a:pt x="2348" y="688"/>
                    <a:pt x="2501" y="622"/>
                  </a:cubicBezTo>
                  <a:cubicBezTo>
                    <a:pt x="2622" y="567"/>
                    <a:pt x="2676" y="404"/>
                    <a:pt x="2709" y="273"/>
                  </a:cubicBezTo>
                  <a:cubicBezTo>
                    <a:pt x="2371" y="174"/>
                    <a:pt x="1810" y="1"/>
                    <a:pt x="94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4" name="Google Shape;3574;p81"/>
            <p:cNvSpPr/>
            <p:nvPr>
              <p:custDataLst>
                <p:tags r:id="rId136"/>
              </p:custDataLst>
            </p:nvPr>
          </p:nvSpPr>
          <p:spPr>
            <a:xfrm>
              <a:off x="3593325" y="1686625"/>
              <a:ext cx="63925" cy="58875"/>
            </a:xfrm>
            <a:custGeom>
              <a:avLst/>
              <a:gdLst/>
              <a:ahLst/>
              <a:cxnLst/>
              <a:rect l="l" t="t" r="r" b="b"/>
              <a:pathLst>
                <a:path w="2557" h="2355" extrusionOk="0">
                  <a:moveTo>
                    <a:pt x="861" y="1"/>
                  </a:moveTo>
                  <a:cubicBezTo>
                    <a:pt x="586" y="1"/>
                    <a:pt x="394" y="60"/>
                    <a:pt x="394" y="60"/>
                  </a:cubicBezTo>
                  <a:cubicBezTo>
                    <a:pt x="394" y="60"/>
                    <a:pt x="56" y="147"/>
                    <a:pt x="34" y="497"/>
                  </a:cubicBezTo>
                  <a:cubicBezTo>
                    <a:pt x="1" y="858"/>
                    <a:pt x="416" y="1830"/>
                    <a:pt x="1170" y="2179"/>
                  </a:cubicBezTo>
                  <a:cubicBezTo>
                    <a:pt x="1439" y="2306"/>
                    <a:pt x="1662" y="2354"/>
                    <a:pt x="1843" y="2354"/>
                  </a:cubicBezTo>
                  <a:cubicBezTo>
                    <a:pt x="2272" y="2354"/>
                    <a:pt x="2465" y="2082"/>
                    <a:pt x="2481" y="1928"/>
                  </a:cubicBezTo>
                  <a:cubicBezTo>
                    <a:pt x="2503" y="1710"/>
                    <a:pt x="2557" y="1098"/>
                    <a:pt x="2120" y="574"/>
                  </a:cubicBezTo>
                  <a:cubicBezTo>
                    <a:pt x="1723" y="103"/>
                    <a:pt x="1221" y="1"/>
                    <a:pt x="86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5" name="Google Shape;3575;p81"/>
            <p:cNvSpPr/>
            <p:nvPr>
              <p:custDataLst>
                <p:tags r:id="rId137"/>
              </p:custDataLst>
            </p:nvPr>
          </p:nvSpPr>
          <p:spPr>
            <a:xfrm>
              <a:off x="3502950" y="1788600"/>
              <a:ext cx="41750" cy="150225"/>
            </a:xfrm>
            <a:custGeom>
              <a:avLst/>
              <a:gdLst/>
              <a:ahLst/>
              <a:cxnLst/>
              <a:rect l="l" t="t" r="r" b="b"/>
              <a:pathLst>
                <a:path w="1670" h="6009" extrusionOk="0">
                  <a:moveTo>
                    <a:pt x="1083" y="1"/>
                  </a:moveTo>
                  <a:cubicBezTo>
                    <a:pt x="1082" y="1"/>
                    <a:pt x="1082" y="1"/>
                    <a:pt x="1082" y="1"/>
                  </a:cubicBezTo>
                  <a:cubicBezTo>
                    <a:pt x="1006" y="175"/>
                    <a:pt x="1" y="6008"/>
                    <a:pt x="1" y="6008"/>
                  </a:cubicBezTo>
                  <a:cubicBezTo>
                    <a:pt x="1" y="6008"/>
                    <a:pt x="317" y="5910"/>
                    <a:pt x="885" y="5877"/>
                  </a:cubicBezTo>
                  <a:cubicBezTo>
                    <a:pt x="1006" y="5102"/>
                    <a:pt x="1508" y="1847"/>
                    <a:pt x="1584" y="984"/>
                  </a:cubicBezTo>
                  <a:cubicBezTo>
                    <a:pt x="1670" y="11"/>
                    <a:pt x="1106" y="1"/>
                    <a:pt x="10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6" name="Google Shape;3576;p81"/>
            <p:cNvSpPr/>
            <p:nvPr>
              <p:custDataLst>
                <p:tags r:id="rId138"/>
              </p:custDataLst>
            </p:nvPr>
          </p:nvSpPr>
          <p:spPr>
            <a:xfrm>
              <a:off x="3658600" y="1755300"/>
              <a:ext cx="34150" cy="178875"/>
            </a:xfrm>
            <a:custGeom>
              <a:avLst/>
              <a:gdLst/>
              <a:ahLst/>
              <a:cxnLst/>
              <a:rect l="l" t="t" r="r" b="b"/>
              <a:pathLst>
                <a:path w="1366" h="7155" extrusionOk="0">
                  <a:moveTo>
                    <a:pt x="1366" y="0"/>
                  </a:moveTo>
                  <a:cubicBezTo>
                    <a:pt x="1366" y="0"/>
                    <a:pt x="710" y="219"/>
                    <a:pt x="372" y="1890"/>
                  </a:cubicBezTo>
                  <a:cubicBezTo>
                    <a:pt x="55" y="3485"/>
                    <a:pt x="1" y="5953"/>
                    <a:pt x="132" y="7155"/>
                  </a:cubicBezTo>
                  <a:cubicBezTo>
                    <a:pt x="426" y="6903"/>
                    <a:pt x="579" y="6674"/>
                    <a:pt x="579" y="6674"/>
                  </a:cubicBezTo>
                  <a:cubicBezTo>
                    <a:pt x="579" y="6674"/>
                    <a:pt x="438" y="6095"/>
                    <a:pt x="350" y="4610"/>
                  </a:cubicBezTo>
                  <a:cubicBezTo>
                    <a:pt x="263" y="3124"/>
                    <a:pt x="907" y="481"/>
                    <a:pt x="136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7" name="Google Shape;3577;p81"/>
            <p:cNvSpPr/>
            <p:nvPr>
              <p:custDataLst>
                <p:tags r:id="rId139"/>
              </p:custDataLst>
            </p:nvPr>
          </p:nvSpPr>
          <p:spPr>
            <a:xfrm>
              <a:off x="3597450" y="1663000"/>
              <a:ext cx="62275" cy="77025"/>
            </a:xfrm>
            <a:custGeom>
              <a:avLst/>
              <a:gdLst/>
              <a:ahLst/>
              <a:cxnLst/>
              <a:rect l="l" t="t" r="r" b="b"/>
              <a:pathLst>
                <a:path w="2491" h="3081" extrusionOk="0">
                  <a:moveTo>
                    <a:pt x="393" y="0"/>
                  </a:moveTo>
                  <a:cubicBezTo>
                    <a:pt x="393" y="0"/>
                    <a:pt x="437" y="546"/>
                    <a:pt x="306" y="842"/>
                  </a:cubicBezTo>
                  <a:cubicBezTo>
                    <a:pt x="185" y="1126"/>
                    <a:pt x="0" y="1267"/>
                    <a:pt x="88" y="1606"/>
                  </a:cubicBezTo>
                  <a:cubicBezTo>
                    <a:pt x="163" y="1943"/>
                    <a:pt x="802" y="3080"/>
                    <a:pt x="1637" y="3080"/>
                  </a:cubicBezTo>
                  <a:cubicBezTo>
                    <a:pt x="1641" y="3080"/>
                    <a:pt x="1645" y="3080"/>
                    <a:pt x="1649" y="3080"/>
                  </a:cubicBezTo>
                  <a:cubicBezTo>
                    <a:pt x="2491" y="3070"/>
                    <a:pt x="2010" y="2010"/>
                    <a:pt x="1911" y="1672"/>
                  </a:cubicBezTo>
                  <a:cubicBezTo>
                    <a:pt x="1813" y="1333"/>
                    <a:pt x="1966" y="721"/>
                    <a:pt x="1977" y="503"/>
                  </a:cubicBezTo>
                  <a:cubicBezTo>
                    <a:pt x="1988" y="274"/>
                    <a:pt x="394" y="0"/>
                    <a:pt x="393"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8" name="Google Shape;3578;p81"/>
            <p:cNvSpPr/>
            <p:nvPr>
              <p:custDataLst>
                <p:tags r:id="rId140"/>
              </p:custDataLst>
            </p:nvPr>
          </p:nvSpPr>
          <p:spPr>
            <a:xfrm>
              <a:off x="3606175" y="1663400"/>
              <a:ext cx="1200" cy="17375"/>
            </a:xfrm>
            <a:custGeom>
              <a:avLst/>
              <a:gdLst/>
              <a:ahLst/>
              <a:cxnLst/>
              <a:rect l="l" t="t" r="r" b="b"/>
              <a:pathLst>
                <a:path w="48" h="695" extrusionOk="0">
                  <a:moveTo>
                    <a:pt x="44" y="1"/>
                  </a:moveTo>
                  <a:cubicBezTo>
                    <a:pt x="45" y="21"/>
                    <a:pt x="48" y="86"/>
                    <a:pt x="48" y="173"/>
                  </a:cubicBezTo>
                  <a:lnTo>
                    <a:pt x="48" y="173"/>
                  </a:lnTo>
                  <a:cubicBezTo>
                    <a:pt x="48" y="86"/>
                    <a:pt x="45" y="21"/>
                    <a:pt x="44" y="1"/>
                  </a:cubicBezTo>
                  <a:close/>
                  <a:moveTo>
                    <a:pt x="48" y="173"/>
                  </a:moveTo>
                  <a:cubicBezTo>
                    <a:pt x="48" y="317"/>
                    <a:pt x="40" y="520"/>
                    <a:pt x="1" y="683"/>
                  </a:cubicBezTo>
                  <a:lnTo>
                    <a:pt x="1" y="695"/>
                  </a:lnTo>
                  <a:cubicBezTo>
                    <a:pt x="40" y="524"/>
                    <a:pt x="48" y="318"/>
                    <a:pt x="48" y="173"/>
                  </a:cubicBez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9" name="Google Shape;3579;p81"/>
            <p:cNvSpPr/>
            <p:nvPr>
              <p:custDataLst>
                <p:tags r:id="rId141"/>
              </p:custDataLst>
            </p:nvPr>
          </p:nvSpPr>
          <p:spPr>
            <a:xfrm>
              <a:off x="3645225" y="1704775"/>
              <a:ext cx="25" cy="300"/>
            </a:xfrm>
            <a:custGeom>
              <a:avLst/>
              <a:gdLst/>
              <a:ahLst/>
              <a:cxnLst/>
              <a:rect l="l" t="t" r="r" b="b"/>
              <a:pathLst>
                <a:path w="1" h="12" extrusionOk="0">
                  <a:moveTo>
                    <a:pt x="0" y="11"/>
                  </a:moveTo>
                  <a:lnTo>
                    <a:pt x="0" y="11"/>
                  </a:lnTo>
                  <a:lnTo>
                    <a:pt x="0" y="11"/>
                  </a:lnTo>
                  <a:close/>
                  <a:moveTo>
                    <a:pt x="0" y="1"/>
                  </a:moveTo>
                  <a:lnTo>
                    <a:pt x="0" y="11"/>
                  </a:lnTo>
                  <a:lnTo>
                    <a:pt x="0" y="1"/>
                  </a:lnTo>
                  <a:close/>
                  <a:moveTo>
                    <a:pt x="0" y="1"/>
                  </a:moveTo>
                  <a:lnTo>
                    <a:pt x="0" y="1"/>
                  </a:lnTo>
                  <a:lnTo>
                    <a:pt x="0" y="1"/>
                  </a:lnTo>
                  <a:lnTo>
                    <a:pt x="0" y="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0" name="Google Shape;3580;p81"/>
            <p:cNvSpPr/>
            <p:nvPr>
              <p:custDataLst>
                <p:tags r:id="rId142"/>
              </p:custDataLst>
            </p:nvPr>
          </p:nvSpPr>
          <p:spPr>
            <a:xfrm>
              <a:off x="3606175" y="1663000"/>
              <a:ext cx="45350" cy="66925"/>
            </a:xfrm>
            <a:custGeom>
              <a:avLst/>
              <a:gdLst/>
              <a:ahLst/>
              <a:cxnLst/>
              <a:rect l="l" t="t" r="r" b="b"/>
              <a:pathLst>
                <a:path w="1814" h="2677" extrusionOk="0">
                  <a:moveTo>
                    <a:pt x="44" y="0"/>
                  </a:moveTo>
                  <a:lnTo>
                    <a:pt x="44" y="12"/>
                  </a:lnTo>
                  <a:cubicBezTo>
                    <a:pt x="44" y="44"/>
                    <a:pt x="66" y="427"/>
                    <a:pt x="1" y="711"/>
                  </a:cubicBezTo>
                  <a:cubicBezTo>
                    <a:pt x="11" y="874"/>
                    <a:pt x="33" y="1038"/>
                    <a:pt x="77" y="1180"/>
                  </a:cubicBezTo>
                  <a:cubicBezTo>
                    <a:pt x="230" y="1617"/>
                    <a:pt x="732" y="2589"/>
                    <a:pt x="1781" y="2677"/>
                  </a:cubicBezTo>
                  <a:cubicBezTo>
                    <a:pt x="1814" y="2338"/>
                    <a:pt x="1628" y="1879"/>
                    <a:pt x="1562" y="1682"/>
                  </a:cubicBezTo>
                  <a:lnTo>
                    <a:pt x="1562" y="1672"/>
                  </a:lnTo>
                  <a:cubicBezTo>
                    <a:pt x="1464" y="1333"/>
                    <a:pt x="1617" y="721"/>
                    <a:pt x="1628" y="503"/>
                  </a:cubicBezTo>
                  <a:lnTo>
                    <a:pt x="1628" y="492"/>
                  </a:lnTo>
                  <a:cubicBezTo>
                    <a:pt x="1628" y="274"/>
                    <a:pt x="44" y="0"/>
                    <a:pt x="44" y="0"/>
                  </a:cubicBezTo>
                  <a:close/>
                </a:path>
              </a:pathLst>
            </a:custGeom>
            <a:solidFill>
              <a:srgbClr val="C6844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1" name="Google Shape;3581;p81"/>
            <p:cNvSpPr/>
            <p:nvPr>
              <p:custDataLst>
                <p:tags r:id="rId143"/>
              </p:custDataLst>
            </p:nvPr>
          </p:nvSpPr>
          <p:spPr>
            <a:xfrm>
              <a:off x="3603175" y="1605375"/>
              <a:ext cx="78100" cy="102400"/>
            </a:xfrm>
            <a:custGeom>
              <a:avLst/>
              <a:gdLst/>
              <a:ahLst/>
              <a:cxnLst/>
              <a:rect l="l" t="t" r="r" b="b"/>
              <a:pathLst>
                <a:path w="3124" h="4096" extrusionOk="0">
                  <a:moveTo>
                    <a:pt x="1276" y="0"/>
                  </a:moveTo>
                  <a:cubicBezTo>
                    <a:pt x="598" y="0"/>
                    <a:pt x="185" y="947"/>
                    <a:pt x="143" y="1366"/>
                  </a:cubicBezTo>
                  <a:cubicBezTo>
                    <a:pt x="143" y="1366"/>
                    <a:pt x="0" y="2317"/>
                    <a:pt x="230" y="2786"/>
                  </a:cubicBezTo>
                  <a:cubicBezTo>
                    <a:pt x="441" y="3228"/>
                    <a:pt x="1252" y="4095"/>
                    <a:pt x="1815" y="4095"/>
                  </a:cubicBezTo>
                  <a:cubicBezTo>
                    <a:pt x="1864" y="4095"/>
                    <a:pt x="1911" y="4089"/>
                    <a:pt x="1956" y="4075"/>
                  </a:cubicBezTo>
                  <a:cubicBezTo>
                    <a:pt x="2502" y="3900"/>
                    <a:pt x="3048" y="2164"/>
                    <a:pt x="3080" y="1530"/>
                  </a:cubicBezTo>
                  <a:cubicBezTo>
                    <a:pt x="3124" y="897"/>
                    <a:pt x="2010" y="45"/>
                    <a:pt x="1311" y="1"/>
                  </a:cubicBezTo>
                  <a:cubicBezTo>
                    <a:pt x="1299" y="0"/>
                    <a:pt x="1288" y="0"/>
                    <a:pt x="1276" y="0"/>
                  </a:cubicBezTo>
                  <a:close/>
                </a:path>
              </a:pathLst>
            </a:custGeom>
            <a:solidFill>
              <a:srgbClr val="DB924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2" name="Google Shape;3582;p81"/>
            <p:cNvSpPr/>
            <p:nvPr>
              <p:custDataLst>
                <p:tags r:id="rId144"/>
              </p:custDataLst>
            </p:nvPr>
          </p:nvSpPr>
          <p:spPr>
            <a:xfrm>
              <a:off x="3599900" y="1599100"/>
              <a:ext cx="90125" cy="64350"/>
            </a:xfrm>
            <a:custGeom>
              <a:avLst/>
              <a:gdLst/>
              <a:ahLst/>
              <a:cxnLst/>
              <a:rect l="l" t="t" r="r" b="b"/>
              <a:pathLst>
                <a:path w="3605" h="2574" extrusionOk="0">
                  <a:moveTo>
                    <a:pt x="1314" y="1"/>
                  </a:moveTo>
                  <a:cubicBezTo>
                    <a:pt x="816" y="1"/>
                    <a:pt x="673" y="265"/>
                    <a:pt x="645" y="284"/>
                  </a:cubicBezTo>
                  <a:cubicBezTo>
                    <a:pt x="623" y="317"/>
                    <a:pt x="328" y="503"/>
                    <a:pt x="164" y="1038"/>
                  </a:cubicBezTo>
                  <a:cubicBezTo>
                    <a:pt x="0" y="1573"/>
                    <a:pt x="175" y="2480"/>
                    <a:pt x="240" y="2556"/>
                  </a:cubicBezTo>
                  <a:cubicBezTo>
                    <a:pt x="251" y="2568"/>
                    <a:pt x="262" y="2573"/>
                    <a:pt x="274" y="2573"/>
                  </a:cubicBezTo>
                  <a:cubicBezTo>
                    <a:pt x="341" y="2573"/>
                    <a:pt x="426" y="2425"/>
                    <a:pt x="426" y="2425"/>
                  </a:cubicBezTo>
                  <a:cubicBezTo>
                    <a:pt x="426" y="2425"/>
                    <a:pt x="350" y="2272"/>
                    <a:pt x="361" y="2174"/>
                  </a:cubicBezTo>
                  <a:cubicBezTo>
                    <a:pt x="361" y="2077"/>
                    <a:pt x="382" y="1769"/>
                    <a:pt x="559" y="1769"/>
                  </a:cubicBezTo>
                  <a:cubicBezTo>
                    <a:pt x="562" y="1769"/>
                    <a:pt x="565" y="1770"/>
                    <a:pt x="568" y="1770"/>
                  </a:cubicBezTo>
                  <a:cubicBezTo>
                    <a:pt x="754" y="1781"/>
                    <a:pt x="710" y="2196"/>
                    <a:pt x="710" y="2196"/>
                  </a:cubicBezTo>
                  <a:cubicBezTo>
                    <a:pt x="710" y="2196"/>
                    <a:pt x="677" y="2240"/>
                    <a:pt x="765" y="2250"/>
                  </a:cubicBezTo>
                  <a:cubicBezTo>
                    <a:pt x="852" y="2250"/>
                    <a:pt x="929" y="1781"/>
                    <a:pt x="1027" y="1682"/>
                  </a:cubicBezTo>
                  <a:cubicBezTo>
                    <a:pt x="1125" y="1595"/>
                    <a:pt x="1529" y="1672"/>
                    <a:pt x="1682" y="1529"/>
                  </a:cubicBezTo>
                  <a:cubicBezTo>
                    <a:pt x="1835" y="1398"/>
                    <a:pt x="1759" y="1246"/>
                    <a:pt x="1759" y="1245"/>
                  </a:cubicBezTo>
                  <a:lnTo>
                    <a:pt x="1759" y="1245"/>
                  </a:lnTo>
                  <a:cubicBezTo>
                    <a:pt x="1759" y="1246"/>
                    <a:pt x="2218" y="1661"/>
                    <a:pt x="2753" y="1813"/>
                  </a:cubicBezTo>
                  <a:cubicBezTo>
                    <a:pt x="2867" y="1845"/>
                    <a:pt x="2960" y="1860"/>
                    <a:pt x="3037" y="1860"/>
                  </a:cubicBezTo>
                  <a:cubicBezTo>
                    <a:pt x="3329" y="1860"/>
                    <a:pt x="3389" y="1656"/>
                    <a:pt x="3485" y="1432"/>
                  </a:cubicBezTo>
                  <a:cubicBezTo>
                    <a:pt x="3605" y="1148"/>
                    <a:pt x="3485" y="536"/>
                    <a:pt x="3288" y="405"/>
                  </a:cubicBezTo>
                  <a:cubicBezTo>
                    <a:pt x="3225" y="363"/>
                    <a:pt x="3162" y="349"/>
                    <a:pt x="3104" y="349"/>
                  </a:cubicBezTo>
                  <a:cubicBezTo>
                    <a:pt x="2987" y="349"/>
                    <a:pt x="2888" y="405"/>
                    <a:pt x="2846" y="405"/>
                  </a:cubicBezTo>
                  <a:cubicBezTo>
                    <a:pt x="2844" y="405"/>
                    <a:pt x="2842" y="405"/>
                    <a:pt x="2840" y="405"/>
                  </a:cubicBezTo>
                  <a:cubicBezTo>
                    <a:pt x="2786" y="405"/>
                    <a:pt x="2294" y="131"/>
                    <a:pt x="1573" y="22"/>
                  </a:cubicBezTo>
                  <a:cubicBezTo>
                    <a:pt x="1477" y="7"/>
                    <a:pt x="1391" y="1"/>
                    <a:pt x="13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3" name="Google Shape;3583;p81"/>
            <p:cNvSpPr/>
            <p:nvPr>
              <p:custDataLst>
                <p:tags r:id="rId145"/>
              </p:custDataLst>
            </p:nvPr>
          </p:nvSpPr>
          <p:spPr>
            <a:xfrm>
              <a:off x="3475650" y="2292700"/>
              <a:ext cx="107625" cy="107900"/>
            </a:xfrm>
            <a:custGeom>
              <a:avLst/>
              <a:gdLst/>
              <a:ahLst/>
              <a:cxnLst/>
              <a:rect l="l" t="t" r="r" b="b"/>
              <a:pathLst>
                <a:path w="4305" h="4316" extrusionOk="0">
                  <a:moveTo>
                    <a:pt x="2152" y="0"/>
                  </a:moveTo>
                  <a:cubicBezTo>
                    <a:pt x="962" y="0"/>
                    <a:pt x="1" y="973"/>
                    <a:pt x="1" y="2163"/>
                  </a:cubicBezTo>
                  <a:cubicBezTo>
                    <a:pt x="1" y="3354"/>
                    <a:pt x="962" y="4315"/>
                    <a:pt x="2152" y="4315"/>
                  </a:cubicBezTo>
                  <a:cubicBezTo>
                    <a:pt x="3343" y="4315"/>
                    <a:pt x="4304" y="3354"/>
                    <a:pt x="4304" y="2163"/>
                  </a:cubicBezTo>
                  <a:cubicBezTo>
                    <a:pt x="4304" y="973"/>
                    <a:pt x="3343" y="0"/>
                    <a:pt x="21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4" name="Google Shape;3584;p81"/>
            <p:cNvSpPr/>
            <p:nvPr>
              <p:custDataLst>
                <p:tags r:id="rId146"/>
              </p:custDataLst>
            </p:nvPr>
          </p:nvSpPr>
          <p:spPr>
            <a:xfrm>
              <a:off x="3526450" y="2345950"/>
              <a:ext cx="56825" cy="54650"/>
            </a:xfrm>
            <a:custGeom>
              <a:avLst/>
              <a:gdLst/>
              <a:ahLst/>
              <a:cxnLst/>
              <a:rect l="l" t="t" r="r" b="b"/>
              <a:pathLst>
                <a:path w="2273" h="2186" extrusionOk="0">
                  <a:moveTo>
                    <a:pt x="109" y="2185"/>
                  </a:moveTo>
                  <a:lnTo>
                    <a:pt x="120" y="2185"/>
                  </a:lnTo>
                  <a:lnTo>
                    <a:pt x="109" y="2185"/>
                  </a:lnTo>
                  <a:close/>
                  <a:moveTo>
                    <a:pt x="98" y="2185"/>
                  </a:moveTo>
                  <a:lnTo>
                    <a:pt x="109" y="2185"/>
                  </a:lnTo>
                  <a:lnTo>
                    <a:pt x="98" y="2185"/>
                  </a:lnTo>
                  <a:close/>
                  <a:moveTo>
                    <a:pt x="98" y="2185"/>
                  </a:moveTo>
                  <a:lnTo>
                    <a:pt x="98" y="2185"/>
                  </a:lnTo>
                  <a:lnTo>
                    <a:pt x="98" y="2185"/>
                  </a:lnTo>
                  <a:close/>
                  <a:moveTo>
                    <a:pt x="88" y="2185"/>
                  </a:moveTo>
                  <a:lnTo>
                    <a:pt x="98" y="2185"/>
                  </a:lnTo>
                  <a:lnTo>
                    <a:pt x="88" y="2185"/>
                  </a:lnTo>
                  <a:close/>
                  <a:moveTo>
                    <a:pt x="88" y="2185"/>
                  </a:moveTo>
                  <a:lnTo>
                    <a:pt x="88" y="2185"/>
                  </a:lnTo>
                  <a:lnTo>
                    <a:pt x="88" y="2185"/>
                  </a:lnTo>
                  <a:close/>
                  <a:moveTo>
                    <a:pt x="76" y="2185"/>
                  </a:moveTo>
                  <a:lnTo>
                    <a:pt x="76" y="2185"/>
                  </a:lnTo>
                  <a:lnTo>
                    <a:pt x="76" y="2185"/>
                  </a:lnTo>
                  <a:close/>
                  <a:moveTo>
                    <a:pt x="66" y="2185"/>
                  </a:moveTo>
                  <a:lnTo>
                    <a:pt x="76" y="2185"/>
                  </a:lnTo>
                  <a:lnTo>
                    <a:pt x="66" y="2185"/>
                  </a:lnTo>
                  <a:close/>
                  <a:moveTo>
                    <a:pt x="66" y="2185"/>
                  </a:moveTo>
                  <a:lnTo>
                    <a:pt x="66" y="2185"/>
                  </a:lnTo>
                  <a:lnTo>
                    <a:pt x="66" y="2185"/>
                  </a:lnTo>
                  <a:close/>
                  <a:moveTo>
                    <a:pt x="54" y="2185"/>
                  </a:moveTo>
                  <a:lnTo>
                    <a:pt x="54" y="2185"/>
                  </a:lnTo>
                  <a:lnTo>
                    <a:pt x="54" y="2185"/>
                  </a:lnTo>
                  <a:close/>
                  <a:moveTo>
                    <a:pt x="44" y="2185"/>
                  </a:moveTo>
                  <a:lnTo>
                    <a:pt x="54" y="2185"/>
                  </a:lnTo>
                  <a:lnTo>
                    <a:pt x="44" y="2185"/>
                  </a:lnTo>
                  <a:close/>
                  <a:moveTo>
                    <a:pt x="44" y="2185"/>
                  </a:moveTo>
                  <a:lnTo>
                    <a:pt x="44" y="2185"/>
                  </a:lnTo>
                  <a:lnTo>
                    <a:pt x="44" y="2185"/>
                  </a:lnTo>
                  <a:close/>
                  <a:moveTo>
                    <a:pt x="33" y="2185"/>
                  </a:moveTo>
                  <a:lnTo>
                    <a:pt x="33" y="2185"/>
                  </a:lnTo>
                  <a:lnTo>
                    <a:pt x="33" y="2185"/>
                  </a:lnTo>
                  <a:close/>
                  <a:moveTo>
                    <a:pt x="33" y="2185"/>
                  </a:moveTo>
                  <a:lnTo>
                    <a:pt x="33" y="2185"/>
                  </a:lnTo>
                  <a:lnTo>
                    <a:pt x="33" y="2185"/>
                  </a:lnTo>
                  <a:close/>
                  <a:moveTo>
                    <a:pt x="22" y="2185"/>
                  </a:moveTo>
                  <a:lnTo>
                    <a:pt x="22" y="2185"/>
                  </a:lnTo>
                  <a:lnTo>
                    <a:pt x="22" y="2185"/>
                  </a:lnTo>
                  <a:close/>
                  <a:moveTo>
                    <a:pt x="11" y="2185"/>
                  </a:moveTo>
                  <a:lnTo>
                    <a:pt x="11" y="2185"/>
                  </a:lnTo>
                  <a:lnTo>
                    <a:pt x="11" y="2185"/>
                  </a:lnTo>
                  <a:close/>
                  <a:moveTo>
                    <a:pt x="11" y="2185"/>
                  </a:moveTo>
                  <a:lnTo>
                    <a:pt x="11" y="2185"/>
                  </a:lnTo>
                  <a:lnTo>
                    <a:pt x="11" y="2185"/>
                  </a:lnTo>
                  <a:close/>
                  <a:moveTo>
                    <a:pt x="0" y="2185"/>
                  </a:moveTo>
                  <a:lnTo>
                    <a:pt x="0" y="2185"/>
                  </a:lnTo>
                  <a:lnTo>
                    <a:pt x="0" y="2185"/>
                  </a:lnTo>
                  <a:close/>
                  <a:moveTo>
                    <a:pt x="2272" y="22"/>
                  </a:moveTo>
                  <a:lnTo>
                    <a:pt x="2272" y="33"/>
                  </a:lnTo>
                  <a:lnTo>
                    <a:pt x="2272" y="33"/>
                  </a:lnTo>
                  <a:lnTo>
                    <a:pt x="2272" y="22"/>
                  </a:lnTo>
                  <a:close/>
                  <a:moveTo>
                    <a:pt x="2272" y="11"/>
                  </a:moveTo>
                  <a:lnTo>
                    <a:pt x="2272" y="22"/>
                  </a:lnTo>
                  <a:lnTo>
                    <a:pt x="2272" y="11"/>
                  </a:lnTo>
                  <a:close/>
                  <a:moveTo>
                    <a:pt x="2272" y="11"/>
                  </a:moveTo>
                  <a:lnTo>
                    <a:pt x="2272" y="11"/>
                  </a:lnTo>
                  <a:lnTo>
                    <a:pt x="2272" y="11"/>
                  </a:lnTo>
                  <a:close/>
                  <a:moveTo>
                    <a:pt x="2272" y="1"/>
                  </a:moveTo>
                  <a:lnTo>
                    <a:pt x="2272" y="11"/>
                  </a:lnTo>
                  <a:close/>
                </a:path>
              </a:pathLst>
            </a:custGeom>
            <a:solidFill>
              <a:srgbClr val="E6E5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5" name="Google Shape;3585;p81"/>
            <p:cNvSpPr/>
            <p:nvPr>
              <p:custDataLst>
                <p:tags r:id="rId147"/>
              </p:custDataLst>
            </p:nvPr>
          </p:nvSpPr>
          <p:spPr>
            <a:xfrm>
              <a:off x="3475650" y="2320275"/>
              <a:ext cx="107625" cy="80325"/>
            </a:xfrm>
            <a:custGeom>
              <a:avLst/>
              <a:gdLst/>
              <a:ahLst/>
              <a:cxnLst/>
              <a:rect l="l" t="t" r="r" b="b"/>
              <a:pathLst>
                <a:path w="4305" h="3213" extrusionOk="0">
                  <a:moveTo>
                    <a:pt x="4020" y="1"/>
                  </a:moveTo>
                  <a:lnTo>
                    <a:pt x="4020" y="1"/>
                  </a:lnTo>
                  <a:cubicBezTo>
                    <a:pt x="4020" y="11"/>
                    <a:pt x="4031" y="23"/>
                    <a:pt x="4031" y="44"/>
                  </a:cubicBezTo>
                  <a:cubicBezTo>
                    <a:pt x="4031" y="1235"/>
                    <a:pt x="3059" y="2196"/>
                    <a:pt x="1868" y="2196"/>
                  </a:cubicBezTo>
                  <a:cubicBezTo>
                    <a:pt x="1071" y="2196"/>
                    <a:pt x="372" y="1759"/>
                    <a:pt x="1" y="1104"/>
                  </a:cubicBezTo>
                  <a:lnTo>
                    <a:pt x="1" y="1104"/>
                  </a:lnTo>
                  <a:cubicBezTo>
                    <a:pt x="22" y="2229"/>
                    <a:pt x="907" y="3147"/>
                    <a:pt x="2032" y="3212"/>
                  </a:cubicBezTo>
                  <a:lnTo>
                    <a:pt x="2152" y="3212"/>
                  </a:lnTo>
                  <a:cubicBezTo>
                    <a:pt x="3343" y="3212"/>
                    <a:pt x="4304" y="2251"/>
                    <a:pt x="4304" y="1060"/>
                  </a:cubicBezTo>
                  <a:lnTo>
                    <a:pt x="4304" y="1049"/>
                  </a:lnTo>
                  <a:lnTo>
                    <a:pt x="4304" y="1038"/>
                  </a:lnTo>
                  <a:lnTo>
                    <a:pt x="4304" y="1028"/>
                  </a:lnTo>
                  <a:cubicBezTo>
                    <a:pt x="4304" y="656"/>
                    <a:pt x="4195" y="307"/>
                    <a:pt x="402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Google Shape;521;p45">
            <a:extLst>
              <a:ext uri="{FF2B5EF4-FFF2-40B4-BE49-F238E27FC236}">
                <a16:creationId xmlns:a16="http://schemas.microsoft.com/office/drawing/2014/main" id="{DE4F0CDC-D2BF-EB04-9ECB-A4FF144C5FBA}"/>
              </a:ext>
            </a:extLst>
          </p:cNvPr>
          <p:cNvSpPr txBox="1">
            <a:spLocks noGrp="1"/>
          </p:cNvSpPr>
          <p:nvPr>
            <p:ph type="title"/>
          </p:nvPr>
        </p:nvSpPr>
        <p:spPr>
          <a:xfrm>
            <a:off x="3196922" y="371639"/>
            <a:ext cx="4901346" cy="105017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ltLang="zh-CN" sz="4000" b="1">
                <a:latin typeface="幼圆" panose="02010509060101010101" charset="-122"/>
                <a:ea typeface="幼圆" panose="02010509060101010101" charset="-122"/>
              </a:rPr>
              <a:t>1.2 </a:t>
            </a:r>
            <a:r>
              <a:rPr lang="zh-CN" altLang="en-US" sz="4000" b="1">
                <a:latin typeface="幼圆" panose="02010509060101010101" charset="-122"/>
                <a:ea typeface="幼圆" panose="02010509060101010101" charset="-122"/>
              </a:rPr>
              <a:t>预期读者</a:t>
            </a:r>
            <a:endParaRPr lang="zh-CN" altLang="en-GB" sz="4000" b="1">
              <a:latin typeface="幼圆" panose="02010509060101010101" charset="-122"/>
              <a:ea typeface="幼圆" panose="02010509060101010101"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55"/>
        <p:cNvGrpSpPr/>
        <p:nvPr/>
      </p:nvGrpSpPr>
      <p:grpSpPr>
        <a:xfrm>
          <a:off x="0" y="0"/>
          <a:ext cx="0" cy="0"/>
          <a:chOff x="0" y="0"/>
          <a:chExt cx="0" cy="0"/>
        </a:xfrm>
      </p:grpSpPr>
      <p:sp>
        <p:nvSpPr>
          <p:cNvPr id="1559" name="Google Shape;1559;p67"/>
          <p:cNvSpPr/>
          <p:nvPr/>
        </p:nvSpPr>
        <p:spPr>
          <a:xfrm>
            <a:off x="4613698" y="1169675"/>
            <a:ext cx="3772516" cy="3371012"/>
          </a:xfrm>
          <a:custGeom>
            <a:avLst/>
            <a:gdLst/>
            <a:ahLst/>
            <a:cxnLst/>
            <a:rect l="l" t="t" r="r" b="b"/>
            <a:pathLst>
              <a:path w="52157" h="46606" extrusionOk="0">
                <a:moveTo>
                  <a:pt x="17144" y="2389"/>
                </a:moveTo>
                <a:cubicBezTo>
                  <a:pt x="20959" y="2389"/>
                  <a:pt x="24629" y="3682"/>
                  <a:pt x="26953" y="5778"/>
                </a:cubicBezTo>
                <a:cubicBezTo>
                  <a:pt x="33720" y="11880"/>
                  <a:pt x="47995" y="3631"/>
                  <a:pt x="49914" y="19407"/>
                </a:cubicBezTo>
                <a:cubicBezTo>
                  <a:pt x="51681" y="33945"/>
                  <a:pt x="40661" y="44587"/>
                  <a:pt x="26995" y="44587"/>
                </a:cubicBezTo>
                <a:cubicBezTo>
                  <a:pt x="25814" y="44587"/>
                  <a:pt x="24613" y="44508"/>
                  <a:pt x="23399" y="44345"/>
                </a:cubicBezTo>
                <a:cubicBezTo>
                  <a:pt x="23399" y="44345"/>
                  <a:pt x="2111" y="41740"/>
                  <a:pt x="2073" y="19977"/>
                </a:cubicBezTo>
                <a:cubicBezTo>
                  <a:pt x="2035" y="7112"/>
                  <a:pt x="9854" y="2389"/>
                  <a:pt x="17144" y="2389"/>
                </a:cubicBezTo>
                <a:close/>
                <a:moveTo>
                  <a:pt x="1" y="0"/>
                </a:moveTo>
                <a:lnTo>
                  <a:pt x="1" y="46606"/>
                </a:lnTo>
                <a:lnTo>
                  <a:pt x="52157" y="46606"/>
                </a:lnTo>
                <a:lnTo>
                  <a:pt x="5215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67"/>
          <p:cNvSpPr/>
          <p:nvPr/>
        </p:nvSpPr>
        <p:spPr>
          <a:xfrm rot="5400000">
            <a:off x="6040711" y="-1608988"/>
            <a:ext cx="4396366" cy="3468241"/>
          </a:xfrm>
          <a:custGeom>
            <a:avLst/>
            <a:gdLst/>
            <a:ahLst/>
            <a:cxnLst/>
            <a:rect l="l" t="t" r="r" b="b"/>
            <a:pathLst>
              <a:path w="14561" h="11487" extrusionOk="0">
                <a:moveTo>
                  <a:pt x="11926" y="1"/>
                </a:moveTo>
                <a:cubicBezTo>
                  <a:pt x="10902" y="1"/>
                  <a:pt x="9858" y="524"/>
                  <a:pt x="9405" y="1514"/>
                </a:cubicBezTo>
                <a:cubicBezTo>
                  <a:pt x="9143" y="2104"/>
                  <a:pt x="9099" y="2803"/>
                  <a:pt x="8651" y="3284"/>
                </a:cubicBezTo>
                <a:cubicBezTo>
                  <a:pt x="8294" y="3674"/>
                  <a:pt x="7764" y="3828"/>
                  <a:pt x="7216" y="3828"/>
                </a:cubicBezTo>
                <a:cubicBezTo>
                  <a:pt x="6858" y="3828"/>
                  <a:pt x="6492" y="3763"/>
                  <a:pt x="6160" y="3655"/>
                </a:cubicBezTo>
                <a:cubicBezTo>
                  <a:pt x="5309" y="3382"/>
                  <a:pt x="4544" y="2902"/>
                  <a:pt x="3660" y="2738"/>
                </a:cubicBezTo>
                <a:cubicBezTo>
                  <a:pt x="3515" y="2711"/>
                  <a:pt x="3372" y="2698"/>
                  <a:pt x="3233" y="2698"/>
                </a:cubicBezTo>
                <a:cubicBezTo>
                  <a:pt x="1900" y="2698"/>
                  <a:pt x="835" y="3867"/>
                  <a:pt x="459" y="5053"/>
                </a:cubicBezTo>
                <a:cubicBezTo>
                  <a:pt x="0" y="6506"/>
                  <a:pt x="437" y="8133"/>
                  <a:pt x="1431" y="9303"/>
                </a:cubicBezTo>
                <a:cubicBezTo>
                  <a:pt x="2414" y="10471"/>
                  <a:pt x="3922" y="11181"/>
                  <a:pt x="5473" y="11410"/>
                </a:cubicBezTo>
                <a:cubicBezTo>
                  <a:pt x="5821" y="11461"/>
                  <a:pt x="6174" y="11487"/>
                  <a:pt x="6529" y="11487"/>
                </a:cubicBezTo>
                <a:cubicBezTo>
                  <a:pt x="7934" y="11487"/>
                  <a:pt x="9348" y="11081"/>
                  <a:pt x="10420" y="10209"/>
                </a:cubicBezTo>
                <a:cubicBezTo>
                  <a:pt x="11153" y="9608"/>
                  <a:pt x="11687" y="8778"/>
                  <a:pt x="11917" y="7871"/>
                </a:cubicBezTo>
                <a:cubicBezTo>
                  <a:pt x="12102" y="7162"/>
                  <a:pt x="11971" y="6375"/>
                  <a:pt x="12201" y="5676"/>
                </a:cubicBezTo>
                <a:cubicBezTo>
                  <a:pt x="12442" y="4955"/>
                  <a:pt x="13206" y="4660"/>
                  <a:pt x="13697" y="4125"/>
                </a:cubicBezTo>
                <a:cubicBezTo>
                  <a:pt x="14265" y="3514"/>
                  <a:pt x="14561" y="2662"/>
                  <a:pt x="14386" y="1853"/>
                </a:cubicBezTo>
                <a:cubicBezTo>
                  <a:pt x="14353" y="1722"/>
                  <a:pt x="14320" y="1591"/>
                  <a:pt x="14265" y="1471"/>
                </a:cubicBezTo>
                <a:cubicBezTo>
                  <a:pt x="13855" y="475"/>
                  <a:pt x="12900" y="1"/>
                  <a:pt x="11926" y="1"/>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67"/>
          <p:cNvSpPr/>
          <p:nvPr/>
        </p:nvSpPr>
        <p:spPr>
          <a:xfrm rot="-684917" flipH="1">
            <a:off x="8013508" y="3903839"/>
            <a:ext cx="450783" cy="383279"/>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标题 1"/>
          <p:cNvSpPr>
            <a:spLocks noGrp="1"/>
          </p:cNvSpPr>
          <p:nvPr>
            <p:ph type="title"/>
            <p:custDataLst>
              <p:tags r:id="rId1"/>
            </p:custDataLst>
          </p:nvPr>
        </p:nvSpPr>
        <p:spPr>
          <a:xfrm>
            <a:off x="691238" y="1557719"/>
            <a:ext cx="4482794" cy="3437890"/>
          </a:xfrm>
        </p:spPr>
        <p:txBody>
          <a:bodyPr/>
          <a:lstStyle/>
          <a:p>
            <a:r>
              <a:rPr lang="zh-CN" altLang="en-US" sz="2400">
                <a:latin typeface="幼圆" panose="02010509060101010101" charset="-122"/>
                <a:ea typeface="幼圆" panose="02010509060101010101" charset="-122"/>
                <a:cs typeface="幼圆" panose="02010509060101010101" charset="-122"/>
              </a:rPr>
              <a:t>软件名称：</a:t>
            </a:r>
            <a:r>
              <a:rPr lang="en-US" altLang="zh-CN" sz="2400">
                <a:latin typeface="幼圆" panose="02010509060101010101" charset="-122"/>
                <a:ea typeface="幼圆" panose="02010509060101010101" charset="-122"/>
                <a:cs typeface="幼圆" panose="02010509060101010101" charset="-122"/>
              </a:rPr>
              <a:t>Must Go</a:t>
            </a:r>
            <a:br>
              <a:rPr lang="en-US" altLang="zh-CN" sz="2400">
                <a:latin typeface="幼圆" panose="02010509060101010101" charset="-122"/>
                <a:ea typeface="幼圆" panose="02010509060101010101" charset="-122"/>
                <a:cs typeface="幼圆" panose="02010509060101010101" charset="-122"/>
              </a:rPr>
            </a:br>
            <a:br>
              <a:rPr lang="en-US" altLang="zh-CN" sz="2400">
                <a:latin typeface="幼圆" panose="02010509060101010101" charset="-122"/>
                <a:ea typeface="幼圆" panose="02010509060101010101" charset="-122"/>
                <a:cs typeface="幼圆" panose="02010509060101010101" charset="-122"/>
              </a:rPr>
            </a:br>
            <a:r>
              <a:rPr lang="zh-CN" altLang="en-US" sz="2400">
                <a:latin typeface="幼圆" panose="02010509060101010101" charset="-122"/>
                <a:ea typeface="幼圆" panose="02010509060101010101" charset="-122"/>
                <a:cs typeface="幼圆" panose="02010509060101010101" charset="-122"/>
              </a:rPr>
              <a:t>开发者：福州大学计算机与大数据学院（软件学院）</a:t>
            </a:r>
            <a:r>
              <a:rPr lang="en-US" altLang="zh-CN" sz="2400">
                <a:latin typeface="幼圆" panose="02010509060101010101" charset="-122"/>
                <a:ea typeface="幼圆" panose="02010509060101010101" charset="-122"/>
                <a:cs typeface="幼圆" panose="02010509060101010101" charset="-122"/>
              </a:rPr>
              <a:t>2020</a:t>
            </a:r>
            <a:r>
              <a:rPr lang="zh-CN" altLang="en-US" sz="2400">
                <a:latin typeface="幼圆" panose="02010509060101010101" charset="-122"/>
                <a:ea typeface="幼圆" panose="02010509060101010101" charset="-122"/>
                <a:cs typeface="幼圆" panose="02010509060101010101" charset="-122"/>
              </a:rPr>
              <a:t>级软件工程实践马斯特狗小组</a:t>
            </a:r>
            <a:br>
              <a:rPr lang="en-US" altLang="zh-CN" sz="2400">
                <a:latin typeface="幼圆" panose="02010509060101010101" charset="-122"/>
                <a:ea typeface="幼圆" panose="02010509060101010101" charset="-122"/>
                <a:cs typeface="幼圆" panose="02010509060101010101" charset="-122"/>
              </a:rPr>
            </a:br>
            <a:br>
              <a:rPr lang="zh-CN" altLang="en-US" sz="2400">
                <a:latin typeface="幼圆" panose="02010509060101010101" charset="-122"/>
                <a:ea typeface="幼圆" panose="02010509060101010101" charset="-122"/>
                <a:cs typeface="幼圆" panose="02010509060101010101" charset="-122"/>
              </a:rPr>
            </a:br>
            <a:r>
              <a:rPr lang="zh-CN" altLang="en-US" sz="2400">
                <a:latin typeface="幼圆" panose="02010509060101010101" charset="-122"/>
                <a:ea typeface="幼圆" panose="02010509060101010101" charset="-122"/>
                <a:cs typeface="幼圆" panose="02010509060101010101" charset="-122"/>
              </a:rPr>
              <a:t>软件简介：青春运动类校园 </a:t>
            </a:r>
            <a:r>
              <a:rPr lang="en-US" altLang="zh-CN" sz="2400">
                <a:latin typeface="幼圆" panose="02010509060101010101" charset="-122"/>
                <a:ea typeface="幼圆" panose="02010509060101010101" charset="-122"/>
                <a:cs typeface="幼圆" panose="02010509060101010101" charset="-122"/>
              </a:rPr>
              <a:t>APP</a:t>
            </a:r>
            <a:br>
              <a:rPr lang="zh-CN" altLang="en-US" sz="2400">
                <a:latin typeface="幼圆" panose="02010509060101010101" charset="-122"/>
                <a:ea typeface="幼圆" panose="02010509060101010101" charset="-122"/>
                <a:cs typeface="幼圆" panose="02010509060101010101" charset="-122"/>
              </a:rPr>
            </a:br>
            <a:endParaRPr lang="zh-CN" altLang="en-US" sz="2400">
              <a:latin typeface="幼圆" panose="02010509060101010101" charset="-122"/>
              <a:ea typeface="幼圆" panose="02010509060101010101" charset="-122"/>
              <a:cs typeface="幼圆" panose="02010509060101010101" charset="-122"/>
            </a:endParaRPr>
          </a:p>
        </p:txBody>
      </p:sp>
      <p:pic>
        <p:nvPicPr>
          <p:cNvPr id="1395" name="Google Shape;1395;p63" title="Gráfico">
            <a:hlinkClick r:id="rId13"/>
          </p:cNvPr>
          <p:cNvPicPr preferRelativeResize="0"/>
          <p:nvPr>
            <p:custDataLst>
              <p:tags r:id="rId2"/>
            </p:custDataLst>
          </p:nvPr>
        </p:nvPicPr>
        <p:blipFill rotWithShape="1">
          <a:blip r:embed="rId14"/>
          <a:srcRect l="20292" r="21193"/>
          <a:stretch>
            <a:fillRect/>
          </a:stretch>
        </p:blipFill>
        <p:spPr>
          <a:xfrm>
            <a:off x="5507990" y="1231265"/>
            <a:ext cx="2520315" cy="2553335"/>
          </a:xfrm>
          <a:prstGeom prst="rect">
            <a:avLst/>
          </a:prstGeom>
          <a:noFill/>
          <a:ln>
            <a:noFill/>
          </a:ln>
        </p:spPr>
      </p:pic>
      <p:sp>
        <p:nvSpPr>
          <p:cNvPr id="1396" name="Google Shape;1396;p63"/>
          <p:cNvSpPr/>
          <p:nvPr>
            <p:custDataLst>
              <p:tags r:id="rId3"/>
            </p:custDataLst>
          </p:nvPr>
        </p:nvSpPr>
        <p:spPr>
          <a:xfrm rot="-2699973" flipH="1">
            <a:off x="6097270" y="1881505"/>
            <a:ext cx="1430020" cy="1241425"/>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grpSp>
        <p:nvGrpSpPr>
          <p:cNvPr id="1414" name="Google Shape;1414;p63"/>
          <p:cNvGrpSpPr/>
          <p:nvPr/>
        </p:nvGrpSpPr>
        <p:grpSpPr>
          <a:xfrm>
            <a:off x="6423660" y="2103120"/>
            <a:ext cx="773430" cy="826770"/>
            <a:chOff x="1287275" y="3819144"/>
            <a:chExt cx="1338402" cy="1491658"/>
          </a:xfrm>
        </p:grpSpPr>
        <p:sp>
          <p:nvSpPr>
            <p:cNvPr id="1415" name="Google Shape;1415;p63"/>
            <p:cNvSpPr/>
            <p:nvPr>
              <p:custDataLst>
                <p:tags r:id="rId4"/>
              </p:custDataLst>
            </p:nvPr>
          </p:nvSpPr>
          <p:spPr>
            <a:xfrm>
              <a:off x="2105230" y="3884517"/>
              <a:ext cx="216869" cy="414752"/>
            </a:xfrm>
            <a:custGeom>
              <a:avLst/>
              <a:gdLst/>
              <a:ahLst/>
              <a:cxnLst/>
              <a:rect l="l" t="t" r="r" b="b"/>
              <a:pathLst>
                <a:path w="1108" h="2119" extrusionOk="0">
                  <a:moveTo>
                    <a:pt x="851" y="0"/>
                  </a:moveTo>
                  <a:cubicBezTo>
                    <a:pt x="764" y="0"/>
                    <a:pt x="677" y="45"/>
                    <a:pt x="616" y="106"/>
                  </a:cubicBezTo>
                  <a:cubicBezTo>
                    <a:pt x="518" y="193"/>
                    <a:pt x="474" y="325"/>
                    <a:pt x="419" y="444"/>
                  </a:cubicBezTo>
                  <a:cubicBezTo>
                    <a:pt x="354" y="575"/>
                    <a:pt x="300" y="706"/>
                    <a:pt x="256" y="849"/>
                  </a:cubicBezTo>
                  <a:cubicBezTo>
                    <a:pt x="157" y="1133"/>
                    <a:pt x="92" y="1439"/>
                    <a:pt x="103" y="1733"/>
                  </a:cubicBezTo>
                  <a:lnTo>
                    <a:pt x="37" y="1930"/>
                  </a:lnTo>
                  <a:cubicBezTo>
                    <a:pt x="1" y="2039"/>
                    <a:pt x="99" y="2119"/>
                    <a:pt x="192" y="2119"/>
                  </a:cubicBezTo>
                  <a:cubicBezTo>
                    <a:pt x="239" y="2119"/>
                    <a:pt x="285" y="2098"/>
                    <a:pt x="310" y="2050"/>
                  </a:cubicBezTo>
                  <a:cubicBezTo>
                    <a:pt x="453" y="1766"/>
                    <a:pt x="594" y="1493"/>
                    <a:pt x="737" y="1209"/>
                  </a:cubicBezTo>
                  <a:cubicBezTo>
                    <a:pt x="813" y="1078"/>
                    <a:pt x="878" y="936"/>
                    <a:pt x="944" y="805"/>
                  </a:cubicBezTo>
                  <a:cubicBezTo>
                    <a:pt x="1021" y="663"/>
                    <a:pt x="1075" y="532"/>
                    <a:pt x="1097" y="379"/>
                  </a:cubicBezTo>
                  <a:cubicBezTo>
                    <a:pt x="1108" y="248"/>
                    <a:pt x="1086" y="106"/>
                    <a:pt x="965" y="29"/>
                  </a:cubicBezTo>
                  <a:cubicBezTo>
                    <a:pt x="929" y="9"/>
                    <a:pt x="890" y="0"/>
                    <a:pt x="8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63"/>
            <p:cNvSpPr/>
            <p:nvPr>
              <p:custDataLst>
                <p:tags r:id="rId5"/>
              </p:custDataLst>
            </p:nvPr>
          </p:nvSpPr>
          <p:spPr>
            <a:xfrm>
              <a:off x="1287275" y="3994517"/>
              <a:ext cx="1338402" cy="1316284"/>
            </a:xfrm>
            <a:custGeom>
              <a:avLst/>
              <a:gdLst/>
              <a:ahLst/>
              <a:cxnLst/>
              <a:rect l="l" t="t" r="r" b="b"/>
              <a:pathLst>
                <a:path w="6838" h="6725" extrusionOk="0">
                  <a:moveTo>
                    <a:pt x="2493" y="1"/>
                  </a:moveTo>
                  <a:cubicBezTo>
                    <a:pt x="559" y="1"/>
                    <a:pt x="1" y="3670"/>
                    <a:pt x="503" y="5006"/>
                  </a:cubicBezTo>
                  <a:cubicBezTo>
                    <a:pt x="622" y="5322"/>
                    <a:pt x="797" y="5606"/>
                    <a:pt x="1059" y="5802"/>
                  </a:cubicBezTo>
                  <a:cubicBezTo>
                    <a:pt x="1355" y="6010"/>
                    <a:pt x="1671" y="5999"/>
                    <a:pt x="2010" y="6032"/>
                  </a:cubicBezTo>
                  <a:cubicBezTo>
                    <a:pt x="2370" y="6065"/>
                    <a:pt x="2513" y="6370"/>
                    <a:pt x="2797" y="6557"/>
                  </a:cubicBezTo>
                  <a:cubicBezTo>
                    <a:pt x="2985" y="6677"/>
                    <a:pt x="3199" y="6725"/>
                    <a:pt x="3418" y="6725"/>
                  </a:cubicBezTo>
                  <a:cubicBezTo>
                    <a:pt x="3516" y="6725"/>
                    <a:pt x="3616" y="6715"/>
                    <a:pt x="3714" y="6698"/>
                  </a:cubicBezTo>
                  <a:cubicBezTo>
                    <a:pt x="4358" y="6600"/>
                    <a:pt x="4981" y="6229"/>
                    <a:pt x="5472" y="5814"/>
                  </a:cubicBezTo>
                  <a:cubicBezTo>
                    <a:pt x="5975" y="5399"/>
                    <a:pt x="6379" y="4831"/>
                    <a:pt x="6554" y="4208"/>
                  </a:cubicBezTo>
                  <a:cubicBezTo>
                    <a:pt x="6576" y="4132"/>
                    <a:pt x="6598" y="4055"/>
                    <a:pt x="6608" y="3979"/>
                  </a:cubicBezTo>
                  <a:cubicBezTo>
                    <a:pt x="6838" y="3433"/>
                    <a:pt x="6805" y="2734"/>
                    <a:pt x="6608" y="2209"/>
                  </a:cubicBezTo>
                  <a:cubicBezTo>
                    <a:pt x="6477" y="1870"/>
                    <a:pt x="6280" y="1554"/>
                    <a:pt x="5986" y="1335"/>
                  </a:cubicBezTo>
                  <a:cubicBezTo>
                    <a:pt x="5669" y="1106"/>
                    <a:pt x="5297" y="1018"/>
                    <a:pt x="4926" y="931"/>
                  </a:cubicBezTo>
                  <a:cubicBezTo>
                    <a:pt x="4566" y="843"/>
                    <a:pt x="4249" y="702"/>
                    <a:pt x="3932" y="516"/>
                  </a:cubicBezTo>
                  <a:cubicBezTo>
                    <a:pt x="3648" y="363"/>
                    <a:pt x="3353" y="188"/>
                    <a:pt x="3037" y="90"/>
                  </a:cubicBezTo>
                  <a:cubicBezTo>
                    <a:pt x="2845" y="29"/>
                    <a:pt x="2664" y="1"/>
                    <a:pt x="24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63"/>
            <p:cNvSpPr/>
            <p:nvPr>
              <p:custDataLst>
                <p:tags r:id="rId6"/>
              </p:custDataLst>
            </p:nvPr>
          </p:nvSpPr>
          <p:spPr>
            <a:xfrm>
              <a:off x="1498859" y="4112347"/>
              <a:ext cx="301620" cy="363666"/>
            </a:xfrm>
            <a:custGeom>
              <a:avLst/>
              <a:gdLst/>
              <a:ahLst/>
              <a:cxnLst/>
              <a:rect l="l" t="t" r="r" b="b"/>
              <a:pathLst>
                <a:path w="1541" h="1858" extrusionOk="0">
                  <a:moveTo>
                    <a:pt x="1276" y="0"/>
                  </a:moveTo>
                  <a:cubicBezTo>
                    <a:pt x="1099" y="0"/>
                    <a:pt x="910" y="170"/>
                    <a:pt x="787" y="275"/>
                  </a:cubicBezTo>
                  <a:cubicBezTo>
                    <a:pt x="656" y="384"/>
                    <a:pt x="536" y="515"/>
                    <a:pt x="437" y="657"/>
                  </a:cubicBezTo>
                  <a:cubicBezTo>
                    <a:pt x="328" y="809"/>
                    <a:pt x="252" y="962"/>
                    <a:pt x="186" y="1127"/>
                  </a:cubicBezTo>
                  <a:cubicBezTo>
                    <a:pt x="109" y="1334"/>
                    <a:pt x="0" y="1596"/>
                    <a:pt x="175" y="1782"/>
                  </a:cubicBezTo>
                  <a:cubicBezTo>
                    <a:pt x="224" y="1837"/>
                    <a:pt x="290" y="1858"/>
                    <a:pt x="358" y="1858"/>
                  </a:cubicBezTo>
                  <a:cubicBezTo>
                    <a:pt x="412" y="1858"/>
                    <a:pt x="466" y="1845"/>
                    <a:pt x="514" y="1826"/>
                  </a:cubicBezTo>
                  <a:cubicBezTo>
                    <a:pt x="634" y="1760"/>
                    <a:pt x="667" y="1618"/>
                    <a:pt x="699" y="1498"/>
                  </a:cubicBezTo>
                  <a:lnTo>
                    <a:pt x="732" y="1399"/>
                  </a:lnTo>
                  <a:cubicBezTo>
                    <a:pt x="732" y="1377"/>
                    <a:pt x="743" y="1367"/>
                    <a:pt x="754" y="1345"/>
                  </a:cubicBezTo>
                  <a:cubicBezTo>
                    <a:pt x="754" y="1337"/>
                    <a:pt x="765" y="1309"/>
                    <a:pt x="764" y="1307"/>
                  </a:cubicBezTo>
                  <a:lnTo>
                    <a:pt x="764" y="1307"/>
                  </a:lnTo>
                  <a:cubicBezTo>
                    <a:pt x="764" y="1304"/>
                    <a:pt x="765" y="1303"/>
                    <a:pt x="765" y="1301"/>
                  </a:cubicBezTo>
                  <a:cubicBezTo>
                    <a:pt x="776" y="1280"/>
                    <a:pt x="787" y="1268"/>
                    <a:pt x="798" y="1246"/>
                  </a:cubicBezTo>
                  <a:cubicBezTo>
                    <a:pt x="808" y="1214"/>
                    <a:pt x="820" y="1181"/>
                    <a:pt x="842" y="1159"/>
                  </a:cubicBezTo>
                  <a:cubicBezTo>
                    <a:pt x="874" y="1083"/>
                    <a:pt x="918" y="1028"/>
                    <a:pt x="961" y="962"/>
                  </a:cubicBezTo>
                  <a:cubicBezTo>
                    <a:pt x="973" y="930"/>
                    <a:pt x="995" y="897"/>
                    <a:pt x="1016" y="875"/>
                  </a:cubicBezTo>
                  <a:cubicBezTo>
                    <a:pt x="1016" y="865"/>
                    <a:pt x="1027" y="853"/>
                    <a:pt x="1038" y="843"/>
                  </a:cubicBezTo>
                  <a:lnTo>
                    <a:pt x="1038" y="831"/>
                  </a:lnTo>
                  <a:cubicBezTo>
                    <a:pt x="1049" y="831"/>
                    <a:pt x="1049" y="831"/>
                    <a:pt x="1049" y="821"/>
                  </a:cubicBezTo>
                  <a:lnTo>
                    <a:pt x="1049" y="831"/>
                  </a:lnTo>
                  <a:cubicBezTo>
                    <a:pt x="1092" y="766"/>
                    <a:pt x="1136" y="712"/>
                    <a:pt x="1191" y="668"/>
                  </a:cubicBezTo>
                  <a:cubicBezTo>
                    <a:pt x="1245" y="613"/>
                    <a:pt x="1300" y="559"/>
                    <a:pt x="1355" y="515"/>
                  </a:cubicBezTo>
                  <a:cubicBezTo>
                    <a:pt x="1442" y="438"/>
                    <a:pt x="1508" y="351"/>
                    <a:pt x="1529" y="231"/>
                  </a:cubicBezTo>
                  <a:cubicBezTo>
                    <a:pt x="1541" y="132"/>
                    <a:pt x="1442" y="45"/>
                    <a:pt x="1355" y="13"/>
                  </a:cubicBezTo>
                  <a:cubicBezTo>
                    <a:pt x="1329" y="4"/>
                    <a:pt x="1302" y="0"/>
                    <a:pt x="127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63"/>
            <p:cNvSpPr/>
            <p:nvPr>
              <p:custDataLst>
                <p:tags r:id="rId7"/>
              </p:custDataLst>
            </p:nvPr>
          </p:nvSpPr>
          <p:spPr>
            <a:xfrm>
              <a:off x="1702026" y="4274998"/>
              <a:ext cx="2153" cy="3132"/>
            </a:xfrm>
            <a:custGeom>
              <a:avLst/>
              <a:gdLst/>
              <a:ahLst/>
              <a:cxnLst/>
              <a:rect l="l" t="t" r="r" b="b"/>
              <a:pathLst>
                <a:path w="11" h="16" extrusionOk="0">
                  <a:moveTo>
                    <a:pt x="0" y="0"/>
                  </a:moveTo>
                  <a:lnTo>
                    <a:pt x="0" y="12"/>
                  </a:lnTo>
                  <a:cubicBezTo>
                    <a:pt x="0" y="15"/>
                    <a:pt x="0" y="16"/>
                    <a:pt x="1" y="16"/>
                  </a:cubicBezTo>
                  <a:cubicBezTo>
                    <a:pt x="1" y="16"/>
                    <a:pt x="3" y="8"/>
                    <a:pt x="11" y="0"/>
                  </a:cubicBezTo>
                  <a:close/>
                </a:path>
              </a:pathLst>
            </a:custGeom>
            <a:solidFill>
              <a:srgbClr val="E584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63"/>
            <p:cNvSpPr/>
            <p:nvPr>
              <p:custDataLst>
                <p:tags r:id="rId8"/>
              </p:custDataLst>
            </p:nvPr>
          </p:nvSpPr>
          <p:spPr>
            <a:xfrm>
              <a:off x="1494553" y="4557240"/>
              <a:ext cx="85730" cy="98452"/>
            </a:xfrm>
            <a:custGeom>
              <a:avLst/>
              <a:gdLst/>
              <a:ahLst/>
              <a:cxnLst/>
              <a:rect l="l" t="t" r="r" b="b"/>
              <a:pathLst>
                <a:path w="438" h="503" extrusionOk="0">
                  <a:moveTo>
                    <a:pt x="34" y="109"/>
                  </a:moveTo>
                  <a:lnTo>
                    <a:pt x="34" y="121"/>
                  </a:lnTo>
                  <a:cubicBezTo>
                    <a:pt x="30" y="128"/>
                    <a:pt x="27" y="135"/>
                    <a:pt x="25" y="141"/>
                  </a:cubicBezTo>
                  <a:lnTo>
                    <a:pt x="25" y="141"/>
                  </a:lnTo>
                  <a:cubicBezTo>
                    <a:pt x="28" y="130"/>
                    <a:pt x="34" y="117"/>
                    <a:pt x="34" y="109"/>
                  </a:cubicBezTo>
                  <a:close/>
                  <a:moveTo>
                    <a:pt x="44" y="405"/>
                  </a:moveTo>
                  <a:cubicBezTo>
                    <a:pt x="47" y="405"/>
                    <a:pt x="49" y="405"/>
                    <a:pt x="50" y="406"/>
                  </a:cubicBezTo>
                  <a:lnTo>
                    <a:pt x="50" y="406"/>
                  </a:lnTo>
                  <a:cubicBezTo>
                    <a:pt x="50" y="406"/>
                    <a:pt x="50" y="405"/>
                    <a:pt x="49" y="405"/>
                  </a:cubicBezTo>
                  <a:close/>
                  <a:moveTo>
                    <a:pt x="50" y="406"/>
                  </a:moveTo>
                  <a:cubicBezTo>
                    <a:pt x="52" y="409"/>
                    <a:pt x="54" y="412"/>
                    <a:pt x="55" y="415"/>
                  </a:cubicBezTo>
                  <a:cubicBezTo>
                    <a:pt x="55" y="415"/>
                    <a:pt x="55" y="409"/>
                    <a:pt x="50" y="406"/>
                  </a:cubicBezTo>
                  <a:close/>
                  <a:moveTo>
                    <a:pt x="208" y="0"/>
                  </a:moveTo>
                  <a:cubicBezTo>
                    <a:pt x="197" y="11"/>
                    <a:pt x="175" y="11"/>
                    <a:pt x="153" y="11"/>
                  </a:cubicBezTo>
                  <a:cubicBezTo>
                    <a:pt x="121" y="22"/>
                    <a:pt x="99" y="44"/>
                    <a:pt x="66" y="66"/>
                  </a:cubicBezTo>
                  <a:cubicBezTo>
                    <a:pt x="66" y="66"/>
                    <a:pt x="55" y="77"/>
                    <a:pt x="55" y="88"/>
                  </a:cubicBezTo>
                  <a:cubicBezTo>
                    <a:pt x="35" y="98"/>
                    <a:pt x="23" y="118"/>
                    <a:pt x="22" y="148"/>
                  </a:cubicBezTo>
                  <a:lnTo>
                    <a:pt x="22" y="148"/>
                  </a:lnTo>
                  <a:cubicBezTo>
                    <a:pt x="20" y="156"/>
                    <a:pt x="17" y="164"/>
                    <a:pt x="12" y="175"/>
                  </a:cubicBezTo>
                  <a:cubicBezTo>
                    <a:pt x="12" y="186"/>
                    <a:pt x="0" y="208"/>
                    <a:pt x="0" y="230"/>
                  </a:cubicBezTo>
                  <a:cubicBezTo>
                    <a:pt x="0" y="240"/>
                    <a:pt x="12" y="262"/>
                    <a:pt x="12" y="274"/>
                  </a:cubicBezTo>
                  <a:cubicBezTo>
                    <a:pt x="12" y="295"/>
                    <a:pt x="12" y="328"/>
                    <a:pt x="22" y="339"/>
                  </a:cubicBezTo>
                  <a:cubicBezTo>
                    <a:pt x="22" y="366"/>
                    <a:pt x="38" y="386"/>
                    <a:pt x="49" y="405"/>
                  </a:cubicBezTo>
                  <a:lnTo>
                    <a:pt x="55" y="405"/>
                  </a:lnTo>
                  <a:cubicBezTo>
                    <a:pt x="55" y="415"/>
                    <a:pt x="55" y="415"/>
                    <a:pt x="66" y="415"/>
                  </a:cubicBezTo>
                  <a:cubicBezTo>
                    <a:pt x="66" y="427"/>
                    <a:pt x="66" y="427"/>
                    <a:pt x="77" y="437"/>
                  </a:cubicBezTo>
                  <a:cubicBezTo>
                    <a:pt x="88" y="459"/>
                    <a:pt x="110" y="470"/>
                    <a:pt x="121" y="481"/>
                  </a:cubicBezTo>
                  <a:cubicBezTo>
                    <a:pt x="143" y="492"/>
                    <a:pt x="175" y="503"/>
                    <a:pt x="197" y="503"/>
                  </a:cubicBezTo>
                  <a:cubicBezTo>
                    <a:pt x="219" y="503"/>
                    <a:pt x="252" y="503"/>
                    <a:pt x="274" y="492"/>
                  </a:cubicBezTo>
                  <a:cubicBezTo>
                    <a:pt x="306" y="481"/>
                    <a:pt x="339" y="470"/>
                    <a:pt x="361" y="448"/>
                  </a:cubicBezTo>
                  <a:cubicBezTo>
                    <a:pt x="361" y="437"/>
                    <a:pt x="372" y="437"/>
                    <a:pt x="372" y="437"/>
                  </a:cubicBezTo>
                  <a:cubicBezTo>
                    <a:pt x="394" y="405"/>
                    <a:pt x="405" y="393"/>
                    <a:pt x="415" y="361"/>
                  </a:cubicBezTo>
                  <a:cubicBezTo>
                    <a:pt x="427" y="350"/>
                    <a:pt x="427" y="350"/>
                    <a:pt x="427" y="339"/>
                  </a:cubicBezTo>
                  <a:cubicBezTo>
                    <a:pt x="427" y="317"/>
                    <a:pt x="437" y="295"/>
                    <a:pt x="437" y="284"/>
                  </a:cubicBezTo>
                  <a:cubicBezTo>
                    <a:pt x="437" y="252"/>
                    <a:pt x="427" y="219"/>
                    <a:pt x="427" y="186"/>
                  </a:cubicBezTo>
                  <a:lnTo>
                    <a:pt x="427" y="175"/>
                  </a:lnTo>
                  <a:cubicBezTo>
                    <a:pt x="415" y="153"/>
                    <a:pt x="405" y="143"/>
                    <a:pt x="405" y="121"/>
                  </a:cubicBezTo>
                  <a:cubicBezTo>
                    <a:pt x="394" y="99"/>
                    <a:pt x="383" y="88"/>
                    <a:pt x="361" y="77"/>
                  </a:cubicBezTo>
                  <a:cubicBezTo>
                    <a:pt x="361" y="66"/>
                    <a:pt x="350" y="66"/>
                    <a:pt x="339" y="55"/>
                  </a:cubicBezTo>
                  <a:cubicBezTo>
                    <a:pt x="328" y="44"/>
                    <a:pt x="318" y="44"/>
                    <a:pt x="306" y="33"/>
                  </a:cubicBezTo>
                  <a:cubicBezTo>
                    <a:pt x="284" y="22"/>
                    <a:pt x="262" y="11"/>
                    <a:pt x="241" y="11"/>
                  </a:cubicBezTo>
                  <a:cubicBezTo>
                    <a:pt x="230" y="11"/>
                    <a:pt x="219" y="11"/>
                    <a:pt x="20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63"/>
            <p:cNvSpPr/>
            <p:nvPr>
              <p:custDataLst>
                <p:tags r:id="rId9"/>
              </p:custDataLst>
            </p:nvPr>
          </p:nvSpPr>
          <p:spPr>
            <a:xfrm>
              <a:off x="1870745" y="3819144"/>
              <a:ext cx="376585" cy="251122"/>
            </a:xfrm>
            <a:custGeom>
              <a:avLst/>
              <a:gdLst/>
              <a:ahLst/>
              <a:cxnLst/>
              <a:rect l="l" t="t" r="r" b="b"/>
              <a:pathLst>
                <a:path w="1924" h="1283" extrusionOk="0">
                  <a:moveTo>
                    <a:pt x="586" y="0"/>
                  </a:moveTo>
                  <a:cubicBezTo>
                    <a:pt x="399" y="0"/>
                    <a:pt x="215" y="91"/>
                    <a:pt x="66" y="200"/>
                  </a:cubicBezTo>
                  <a:cubicBezTo>
                    <a:pt x="34" y="222"/>
                    <a:pt x="1" y="254"/>
                    <a:pt x="23" y="298"/>
                  </a:cubicBezTo>
                  <a:cubicBezTo>
                    <a:pt x="165" y="669"/>
                    <a:pt x="460" y="975"/>
                    <a:pt x="820" y="1150"/>
                  </a:cubicBezTo>
                  <a:cubicBezTo>
                    <a:pt x="982" y="1221"/>
                    <a:pt x="1162" y="1282"/>
                    <a:pt x="1343" y="1282"/>
                  </a:cubicBezTo>
                  <a:cubicBezTo>
                    <a:pt x="1358" y="1282"/>
                    <a:pt x="1373" y="1282"/>
                    <a:pt x="1388" y="1281"/>
                  </a:cubicBezTo>
                  <a:cubicBezTo>
                    <a:pt x="1651" y="1270"/>
                    <a:pt x="1923" y="1139"/>
                    <a:pt x="1782" y="855"/>
                  </a:cubicBezTo>
                  <a:cubicBezTo>
                    <a:pt x="1738" y="768"/>
                    <a:pt x="1672" y="691"/>
                    <a:pt x="1607" y="625"/>
                  </a:cubicBezTo>
                  <a:cubicBezTo>
                    <a:pt x="1476" y="484"/>
                    <a:pt x="1323" y="353"/>
                    <a:pt x="1170" y="232"/>
                  </a:cubicBezTo>
                  <a:cubicBezTo>
                    <a:pt x="1017" y="123"/>
                    <a:pt x="842" y="14"/>
                    <a:pt x="646" y="3"/>
                  </a:cubicBezTo>
                  <a:cubicBezTo>
                    <a:pt x="626" y="1"/>
                    <a:pt x="606" y="0"/>
                    <a:pt x="5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63"/>
            <p:cNvSpPr/>
            <p:nvPr>
              <p:custDataLst>
                <p:tags r:id="rId10"/>
              </p:custDataLst>
            </p:nvPr>
          </p:nvSpPr>
          <p:spPr>
            <a:xfrm>
              <a:off x="1917916" y="3850852"/>
              <a:ext cx="280285" cy="182812"/>
            </a:xfrm>
            <a:custGeom>
              <a:avLst/>
              <a:gdLst/>
              <a:ahLst/>
              <a:cxnLst/>
              <a:rect l="l" t="t" r="r" b="b"/>
              <a:pathLst>
                <a:path w="1432" h="934" extrusionOk="0">
                  <a:moveTo>
                    <a:pt x="588" y="0"/>
                  </a:moveTo>
                  <a:cubicBezTo>
                    <a:pt x="585" y="0"/>
                    <a:pt x="579" y="8"/>
                    <a:pt x="579" y="16"/>
                  </a:cubicBezTo>
                  <a:cubicBezTo>
                    <a:pt x="568" y="26"/>
                    <a:pt x="568" y="38"/>
                    <a:pt x="568" y="48"/>
                  </a:cubicBezTo>
                  <a:cubicBezTo>
                    <a:pt x="579" y="82"/>
                    <a:pt x="601" y="103"/>
                    <a:pt x="612" y="136"/>
                  </a:cubicBezTo>
                  <a:cubicBezTo>
                    <a:pt x="623" y="158"/>
                    <a:pt x="634" y="191"/>
                    <a:pt x="645" y="213"/>
                  </a:cubicBezTo>
                  <a:cubicBezTo>
                    <a:pt x="655" y="245"/>
                    <a:pt x="667" y="278"/>
                    <a:pt x="667" y="300"/>
                  </a:cubicBezTo>
                  <a:cubicBezTo>
                    <a:pt x="667" y="310"/>
                    <a:pt x="667" y="310"/>
                    <a:pt x="677" y="322"/>
                  </a:cubicBezTo>
                  <a:cubicBezTo>
                    <a:pt x="590" y="289"/>
                    <a:pt x="514" y="256"/>
                    <a:pt x="426" y="223"/>
                  </a:cubicBezTo>
                  <a:cubicBezTo>
                    <a:pt x="350" y="201"/>
                    <a:pt x="274" y="191"/>
                    <a:pt x="208" y="169"/>
                  </a:cubicBezTo>
                  <a:cubicBezTo>
                    <a:pt x="150" y="159"/>
                    <a:pt x="92" y="123"/>
                    <a:pt x="34" y="123"/>
                  </a:cubicBezTo>
                  <a:cubicBezTo>
                    <a:pt x="26" y="123"/>
                    <a:pt x="19" y="124"/>
                    <a:pt x="11" y="125"/>
                  </a:cubicBezTo>
                  <a:cubicBezTo>
                    <a:pt x="11" y="125"/>
                    <a:pt x="0" y="136"/>
                    <a:pt x="0" y="147"/>
                  </a:cubicBezTo>
                  <a:cubicBezTo>
                    <a:pt x="22" y="201"/>
                    <a:pt x="77" y="213"/>
                    <a:pt x="121" y="234"/>
                  </a:cubicBezTo>
                  <a:cubicBezTo>
                    <a:pt x="197" y="256"/>
                    <a:pt x="262" y="278"/>
                    <a:pt x="339" y="300"/>
                  </a:cubicBezTo>
                  <a:cubicBezTo>
                    <a:pt x="350" y="300"/>
                    <a:pt x="361" y="300"/>
                    <a:pt x="371" y="310"/>
                  </a:cubicBezTo>
                  <a:lnTo>
                    <a:pt x="328" y="310"/>
                  </a:lnTo>
                  <a:cubicBezTo>
                    <a:pt x="274" y="322"/>
                    <a:pt x="230" y="332"/>
                    <a:pt x="186" y="354"/>
                  </a:cubicBezTo>
                  <a:cubicBezTo>
                    <a:pt x="164" y="365"/>
                    <a:pt x="131" y="365"/>
                    <a:pt x="121" y="387"/>
                  </a:cubicBezTo>
                  <a:cubicBezTo>
                    <a:pt x="99" y="398"/>
                    <a:pt x="77" y="420"/>
                    <a:pt x="99" y="442"/>
                  </a:cubicBezTo>
                  <a:cubicBezTo>
                    <a:pt x="108" y="451"/>
                    <a:pt x="117" y="454"/>
                    <a:pt x="127" y="454"/>
                  </a:cubicBezTo>
                  <a:cubicBezTo>
                    <a:pt x="139" y="454"/>
                    <a:pt x="152" y="448"/>
                    <a:pt x="164" y="442"/>
                  </a:cubicBezTo>
                  <a:cubicBezTo>
                    <a:pt x="186" y="442"/>
                    <a:pt x="208" y="431"/>
                    <a:pt x="230" y="420"/>
                  </a:cubicBezTo>
                  <a:cubicBezTo>
                    <a:pt x="274" y="409"/>
                    <a:pt x="306" y="398"/>
                    <a:pt x="350" y="387"/>
                  </a:cubicBezTo>
                  <a:cubicBezTo>
                    <a:pt x="393" y="387"/>
                    <a:pt x="437" y="376"/>
                    <a:pt x="481" y="376"/>
                  </a:cubicBezTo>
                  <a:cubicBezTo>
                    <a:pt x="503" y="376"/>
                    <a:pt x="524" y="376"/>
                    <a:pt x="546" y="365"/>
                  </a:cubicBezTo>
                  <a:cubicBezTo>
                    <a:pt x="612" y="398"/>
                    <a:pt x="677" y="431"/>
                    <a:pt x="732" y="463"/>
                  </a:cubicBezTo>
                  <a:cubicBezTo>
                    <a:pt x="776" y="485"/>
                    <a:pt x="808" y="507"/>
                    <a:pt x="852" y="529"/>
                  </a:cubicBezTo>
                  <a:lnTo>
                    <a:pt x="830" y="529"/>
                  </a:lnTo>
                  <a:cubicBezTo>
                    <a:pt x="732" y="529"/>
                    <a:pt x="601" y="540"/>
                    <a:pt x="524" y="606"/>
                  </a:cubicBezTo>
                  <a:cubicBezTo>
                    <a:pt x="514" y="628"/>
                    <a:pt x="524" y="660"/>
                    <a:pt x="558" y="660"/>
                  </a:cubicBezTo>
                  <a:cubicBezTo>
                    <a:pt x="601" y="638"/>
                    <a:pt x="645" y="628"/>
                    <a:pt x="699" y="616"/>
                  </a:cubicBezTo>
                  <a:cubicBezTo>
                    <a:pt x="743" y="606"/>
                    <a:pt x="798" y="606"/>
                    <a:pt x="842" y="606"/>
                  </a:cubicBezTo>
                  <a:cubicBezTo>
                    <a:pt x="896" y="606"/>
                    <a:pt x="939" y="616"/>
                    <a:pt x="994" y="628"/>
                  </a:cubicBezTo>
                  <a:lnTo>
                    <a:pt x="1005" y="628"/>
                  </a:lnTo>
                  <a:cubicBezTo>
                    <a:pt x="1038" y="649"/>
                    <a:pt x="1060" y="671"/>
                    <a:pt x="1092" y="693"/>
                  </a:cubicBezTo>
                  <a:cubicBezTo>
                    <a:pt x="1126" y="715"/>
                    <a:pt x="1147" y="747"/>
                    <a:pt x="1180" y="769"/>
                  </a:cubicBezTo>
                  <a:cubicBezTo>
                    <a:pt x="1147" y="769"/>
                    <a:pt x="1114" y="781"/>
                    <a:pt x="1070" y="791"/>
                  </a:cubicBezTo>
                  <a:lnTo>
                    <a:pt x="973" y="824"/>
                  </a:lnTo>
                  <a:cubicBezTo>
                    <a:pt x="951" y="835"/>
                    <a:pt x="939" y="835"/>
                    <a:pt x="918" y="846"/>
                  </a:cubicBezTo>
                  <a:cubicBezTo>
                    <a:pt x="907" y="857"/>
                    <a:pt x="896" y="868"/>
                    <a:pt x="874" y="878"/>
                  </a:cubicBezTo>
                  <a:cubicBezTo>
                    <a:pt x="863" y="900"/>
                    <a:pt x="874" y="922"/>
                    <a:pt x="896" y="922"/>
                  </a:cubicBezTo>
                  <a:cubicBezTo>
                    <a:pt x="918" y="912"/>
                    <a:pt x="929" y="912"/>
                    <a:pt x="951" y="912"/>
                  </a:cubicBezTo>
                  <a:cubicBezTo>
                    <a:pt x="961" y="900"/>
                    <a:pt x="983" y="900"/>
                    <a:pt x="994" y="890"/>
                  </a:cubicBezTo>
                  <a:cubicBezTo>
                    <a:pt x="1027" y="878"/>
                    <a:pt x="1060" y="868"/>
                    <a:pt x="1092" y="868"/>
                  </a:cubicBezTo>
                  <a:cubicBezTo>
                    <a:pt x="1147" y="857"/>
                    <a:pt x="1213" y="846"/>
                    <a:pt x="1267" y="846"/>
                  </a:cubicBezTo>
                  <a:cubicBezTo>
                    <a:pt x="1300" y="890"/>
                    <a:pt x="1333" y="933"/>
                    <a:pt x="1398" y="933"/>
                  </a:cubicBezTo>
                  <a:cubicBezTo>
                    <a:pt x="1410" y="933"/>
                    <a:pt x="1420" y="912"/>
                    <a:pt x="1420" y="900"/>
                  </a:cubicBezTo>
                  <a:cubicBezTo>
                    <a:pt x="1431" y="835"/>
                    <a:pt x="1366" y="791"/>
                    <a:pt x="1322" y="747"/>
                  </a:cubicBezTo>
                  <a:cubicBezTo>
                    <a:pt x="1300" y="726"/>
                    <a:pt x="1278" y="704"/>
                    <a:pt x="1245" y="682"/>
                  </a:cubicBezTo>
                  <a:cubicBezTo>
                    <a:pt x="1257" y="628"/>
                    <a:pt x="1245" y="573"/>
                    <a:pt x="1235" y="518"/>
                  </a:cubicBezTo>
                  <a:cubicBezTo>
                    <a:pt x="1223" y="485"/>
                    <a:pt x="1213" y="463"/>
                    <a:pt x="1202" y="431"/>
                  </a:cubicBezTo>
                  <a:cubicBezTo>
                    <a:pt x="1191" y="420"/>
                    <a:pt x="1191" y="409"/>
                    <a:pt x="1180" y="398"/>
                  </a:cubicBezTo>
                  <a:cubicBezTo>
                    <a:pt x="1169" y="387"/>
                    <a:pt x="1169" y="387"/>
                    <a:pt x="1158" y="387"/>
                  </a:cubicBezTo>
                  <a:cubicBezTo>
                    <a:pt x="1158" y="387"/>
                    <a:pt x="1136" y="387"/>
                    <a:pt x="1136" y="376"/>
                  </a:cubicBezTo>
                  <a:cubicBezTo>
                    <a:pt x="1136" y="376"/>
                    <a:pt x="1126" y="376"/>
                    <a:pt x="1136" y="387"/>
                  </a:cubicBezTo>
                  <a:lnTo>
                    <a:pt x="1126" y="398"/>
                  </a:lnTo>
                  <a:lnTo>
                    <a:pt x="1126" y="420"/>
                  </a:lnTo>
                  <a:cubicBezTo>
                    <a:pt x="1126" y="431"/>
                    <a:pt x="1126" y="442"/>
                    <a:pt x="1136" y="453"/>
                  </a:cubicBezTo>
                  <a:cubicBezTo>
                    <a:pt x="1147" y="475"/>
                    <a:pt x="1147" y="507"/>
                    <a:pt x="1158" y="529"/>
                  </a:cubicBezTo>
                  <a:cubicBezTo>
                    <a:pt x="1158" y="551"/>
                    <a:pt x="1169" y="573"/>
                    <a:pt x="1169" y="594"/>
                  </a:cubicBezTo>
                  <a:lnTo>
                    <a:pt x="1169" y="616"/>
                  </a:lnTo>
                  <a:cubicBezTo>
                    <a:pt x="1049" y="518"/>
                    <a:pt x="939" y="442"/>
                    <a:pt x="808" y="376"/>
                  </a:cubicBezTo>
                  <a:cubicBezTo>
                    <a:pt x="798" y="376"/>
                    <a:pt x="776" y="365"/>
                    <a:pt x="765" y="365"/>
                  </a:cubicBezTo>
                  <a:cubicBezTo>
                    <a:pt x="776" y="332"/>
                    <a:pt x="765" y="300"/>
                    <a:pt x="754" y="278"/>
                  </a:cubicBezTo>
                  <a:cubicBezTo>
                    <a:pt x="743" y="245"/>
                    <a:pt x="732" y="223"/>
                    <a:pt x="721" y="191"/>
                  </a:cubicBezTo>
                  <a:cubicBezTo>
                    <a:pt x="710" y="158"/>
                    <a:pt x="699" y="125"/>
                    <a:pt x="677" y="92"/>
                  </a:cubicBezTo>
                  <a:cubicBezTo>
                    <a:pt x="667" y="70"/>
                    <a:pt x="655" y="38"/>
                    <a:pt x="634" y="16"/>
                  </a:cubicBezTo>
                  <a:cubicBezTo>
                    <a:pt x="623" y="5"/>
                    <a:pt x="601" y="5"/>
                    <a:pt x="590" y="5"/>
                  </a:cubicBezTo>
                  <a:cubicBezTo>
                    <a:pt x="590" y="2"/>
                    <a:pt x="589" y="0"/>
                    <a:pt x="588"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Google Shape;521;p45">
            <a:extLst>
              <a:ext uri="{FF2B5EF4-FFF2-40B4-BE49-F238E27FC236}">
                <a16:creationId xmlns:a16="http://schemas.microsoft.com/office/drawing/2014/main" id="{11E6697B-3775-D46B-B1BE-347C20CEFDA2}"/>
              </a:ext>
            </a:extLst>
          </p:cNvPr>
          <p:cNvSpPr txBox="1">
            <a:spLocks/>
          </p:cNvSpPr>
          <p:nvPr/>
        </p:nvSpPr>
        <p:spPr>
          <a:xfrm>
            <a:off x="691238" y="256738"/>
            <a:ext cx="4901346" cy="1050175"/>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1pPr>
            <a:lvl2pPr marR="0" lvl="1"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2pPr>
            <a:lvl3pPr marR="0" lvl="2"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3pPr>
            <a:lvl4pPr marR="0" lvl="3"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4pPr>
            <a:lvl5pPr marR="0" lvl="4"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5pPr>
            <a:lvl6pPr marR="0" lvl="5"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6pPr>
            <a:lvl7pPr marR="0" lvl="6"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7pPr>
            <a:lvl8pPr marR="0" lvl="7"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8pPr>
            <a:lvl9pPr marR="0" lvl="8"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9pPr>
          </a:lstStyle>
          <a:p>
            <a:r>
              <a:rPr lang="en-US" altLang="zh-CN" sz="4000" b="1">
                <a:latin typeface="幼圆" panose="02010509060101010101" charset="-122"/>
                <a:ea typeface="幼圆" panose="02010509060101010101" charset="-122"/>
              </a:rPr>
              <a:t>1.3 </a:t>
            </a:r>
            <a:r>
              <a:rPr lang="zh-CN" altLang="en-US" sz="4000" b="1">
                <a:latin typeface="幼圆" panose="02010509060101010101" charset="-122"/>
                <a:ea typeface="幼圆" panose="02010509060101010101" charset="-122"/>
              </a:rPr>
              <a:t>项目背景</a:t>
            </a:r>
            <a:endParaRPr lang="zh-CN" altLang="en-GB" sz="4000" b="1">
              <a:latin typeface="幼圆" panose="02010509060101010101" charset="-122"/>
              <a:ea typeface="幼圆" panose="02010509060101010101"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06"/>
        <p:cNvGrpSpPr/>
        <p:nvPr/>
      </p:nvGrpSpPr>
      <p:grpSpPr>
        <a:xfrm>
          <a:off x="0" y="0"/>
          <a:ext cx="0" cy="0"/>
          <a:chOff x="0" y="0"/>
          <a:chExt cx="0" cy="0"/>
        </a:xfrm>
      </p:grpSpPr>
      <p:sp>
        <p:nvSpPr>
          <p:cNvPr id="1207" name="Google Shape;1207;p57"/>
          <p:cNvSpPr/>
          <p:nvPr/>
        </p:nvSpPr>
        <p:spPr>
          <a:xfrm rot="2488757">
            <a:off x="928704" y="1118833"/>
            <a:ext cx="3209301" cy="2728669"/>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solidFill>
            <a:schemeClr val="lt1"/>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57"/>
          <p:cNvSpPr txBox="1">
            <a:spLocks noGrp="1"/>
          </p:cNvSpPr>
          <p:nvPr>
            <p:ph type="title"/>
          </p:nvPr>
        </p:nvSpPr>
        <p:spPr>
          <a:xfrm>
            <a:off x="3360725" y="1604300"/>
            <a:ext cx="5067600" cy="14682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zh-CN" altLang="en-US">
                <a:latin typeface="幼圆" panose="02010509060101010101" pitchFamily="49" charset="-122"/>
                <a:ea typeface="幼圆" panose="02010509060101010101" pitchFamily="49" charset="-122"/>
              </a:rPr>
              <a:t>总体描述</a:t>
            </a:r>
            <a:endParaRPr lang="en-GB">
              <a:latin typeface="幼圆" panose="02010509060101010101" pitchFamily="49" charset="-122"/>
              <a:ea typeface="幼圆" panose="02010509060101010101" pitchFamily="49" charset="-122"/>
            </a:endParaRPr>
          </a:p>
        </p:txBody>
      </p:sp>
      <p:sp>
        <p:nvSpPr>
          <p:cNvPr id="1209" name="Google Shape;1209;p57"/>
          <p:cNvSpPr txBox="1">
            <a:spLocks noGrp="1"/>
          </p:cNvSpPr>
          <p:nvPr>
            <p:ph type="title" idx="2"/>
          </p:nvPr>
        </p:nvSpPr>
        <p:spPr>
          <a:xfrm>
            <a:off x="7085965" y="740410"/>
            <a:ext cx="1342390" cy="777875"/>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GB"/>
              <a:t>02</a:t>
            </a:r>
          </a:p>
        </p:txBody>
      </p:sp>
      <p:grpSp>
        <p:nvGrpSpPr>
          <p:cNvPr id="1212" name="Google Shape;1212;p57"/>
          <p:cNvGrpSpPr/>
          <p:nvPr/>
        </p:nvGrpSpPr>
        <p:grpSpPr>
          <a:xfrm>
            <a:off x="1669665" y="1153224"/>
            <a:ext cx="2136921" cy="2728840"/>
            <a:chOff x="1669665" y="1153224"/>
            <a:chExt cx="2136921" cy="2728840"/>
          </a:xfrm>
        </p:grpSpPr>
        <p:sp>
          <p:nvSpPr>
            <p:cNvPr id="1213" name="Google Shape;1213;p57"/>
            <p:cNvSpPr/>
            <p:nvPr/>
          </p:nvSpPr>
          <p:spPr>
            <a:xfrm flipH="1">
              <a:off x="1777778" y="1241589"/>
              <a:ext cx="466461" cy="1086713"/>
            </a:xfrm>
            <a:custGeom>
              <a:avLst/>
              <a:gdLst/>
              <a:ahLst/>
              <a:cxnLst/>
              <a:rect l="l" t="t" r="r" b="b"/>
              <a:pathLst>
                <a:path w="4677" h="10896" extrusionOk="0">
                  <a:moveTo>
                    <a:pt x="4676" y="9122"/>
                  </a:moveTo>
                  <a:cubicBezTo>
                    <a:pt x="4676" y="9122"/>
                    <a:pt x="4674" y="9126"/>
                    <a:pt x="4670" y="9133"/>
                  </a:cubicBezTo>
                  <a:lnTo>
                    <a:pt x="4670" y="9133"/>
                  </a:lnTo>
                  <a:cubicBezTo>
                    <a:pt x="4674" y="9126"/>
                    <a:pt x="4676" y="9122"/>
                    <a:pt x="4676" y="9122"/>
                  </a:cubicBezTo>
                  <a:close/>
                  <a:moveTo>
                    <a:pt x="724" y="0"/>
                  </a:moveTo>
                  <a:lnTo>
                    <a:pt x="868" y="1012"/>
                  </a:lnTo>
                  <a:cubicBezTo>
                    <a:pt x="868" y="1012"/>
                    <a:pt x="1013" y="2229"/>
                    <a:pt x="832" y="2965"/>
                  </a:cubicBezTo>
                  <a:cubicBezTo>
                    <a:pt x="663" y="3699"/>
                    <a:pt x="350" y="4073"/>
                    <a:pt x="170" y="5145"/>
                  </a:cubicBezTo>
                  <a:cubicBezTo>
                    <a:pt x="1" y="6230"/>
                    <a:pt x="133" y="7796"/>
                    <a:pt x="350" y="8845"/>
                  </a:cubicBezTo>
                  <a:cubicBezTo>
                    <a:pt x="539" y="9809"/>
                    <a:pt x="1675" y="10896"/>
                    <a:pt x="2587" y="10896"/>
                  </a:cubicBezTo>
                  <a:cubicBezTo>
                    <a:pt x="2667" y="10896"/>
                    <a:pt x="2745" y="10887"/>
                    <a:pt x="2821" y="10870"/>
                  </a:cubicBezTo>
                  <a:cubicBezTo>
                    <a:pt x="3725" y="10675"/>
                    <a:pt x="4587" y="9271"/>
                    <a:pt x="4670" y="9133"/>
                  </a:cubicBezTo>
                  <a:lnTo>
                    <a:pt x="4670" y="9133"/>
                  </a:lnTo>
                  <a:cubicBezTo>
                    <a:pt x="4644" y="9174"/>
                    <a:pt x="4536" y="9319"/>
                    <a:pt x="4315" y="9319"/>
                  </a:cubicBezTo>
                  <a:cubicBezTo>
                    <a:pt x="4179" y="9319"/>
                    <a:pt x="4001" y="9264"/>
                    <a:pt x="3772" y="9098"/>
                  </a:cubicBezTo>
                  <a:cubicBezTo>
                    <a:pt x="3110" y="8604"/>
                    <a:pt x="3664" y="7592"/>
                    <a:pt x="3869" y="6194"/>
                  </a:cubicBezTo>
                  <a:cubicBezTo>
                    <a:pt x="4085" y="4796"/>
                    <a:pt x="4363" y="2374"/>
                    <a:pt x="3555" y="1434"/>
                  </a:cubicBezTo>
                  <a:cubicBezTo>
                    <a:pt x="2748" y="494"/>
                    <a:pt x="724" y="0"/>
                    <a:pt x="72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57"/>
            <p:cNvSpPr/>
            <p:nvPr/>
          </p:nvSpPr>
          <p:spPr>
            <a:xfrm flipH="1">
              <a:off x="1733395" y="2656122"/>
              <a:ext cx="1461517" cy="1225943"/>
            </a:xfrm>
            <a:custGeom>
              <a:avLst/>
              <a:gdLst/>
              <a:ahLst/>
              <a:cxnLst/>
              <a:rect l="l" t="t" r="r" b="b"/>
              <a:pathLst>
                <a:path w="14654" h="12292" extrusionOk="0">
                  <a:moveTo>
                    <a:pt x="7327" y="0"/>
                  </a:moveTo>
                  <a:cubicBezTo>
                    <a:pt x="3291" y="0"/>
                    <a:pt x="0" y="2760"/>
                    <a:pt x="0" y="6146"/>
                  </a:cubicBezTo>
                  <a:cubicBezTo>
                    <a:pt x="0" y="9533"/>
                    <a:pt x="3291" y="12292"/>
                    <a:pt x="7327" y="12292"/>
                  </a:cubicBezTo>
                  <a:cubicBezTo>
                    <a:pt x="11376" y="12292"/>
                    <a:pt x="14654" y="9533"/>
                    <a:pt x="14654" y="6146"/>
                  </a:cubicBezTo>
                  <a:cubicBezTo>
                    <a:pt x="14654" y="2760"/>
                    <a:pt x="11376" y="0"/>
                    <a:pt x="732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57"/>
            <p:cNvSpPr/>
            <p:nvPr/>
          </p:nvSpPr>
          <p:spPr>
            <a:xfrm flipH="1">
              <a:off x="2964025" y="1576797"/>
              <a:ext cx="210441" cy="252529"/>
            </a:xfrm>
            <a:custGeom>
              <a:avLst/>
              <a:gdLst/>
              <a:ahLst/>
              <a:cxnLst/>
              <a:rect l="l" t="t" r="r" b="b"/>
              <a:pathLst>
                <a:path w="2110" h="2532" extrusionOk="0">
                  <a:moveTo>
                    <a:pt x="1940" y="1"/>
                  </a:moveTo>
                  <a:lnTo>
                    <a:pt x="603" y="97"/>
                  </a:lnTo>
                  <a:lnTo>
                    <a:pt x="1" y="1302"/>
                  </a:lnTo>
                  <a:lnTo>
                    <a:pt x="748" y="2423"/>
                  </a:lnTo>
                  <a:lnTo>
                    <a:pt x="917" y="2531"/>
                  </a:lnTo>
                  <a:lnTo>
                    <a:pt x="2109" y="110"/>
                  </a:lnTo>
                  <a:lnTo>
                    <a:pt x="19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57"/>
            <p:cNvSpPr/>
            <p:nvPr/>
          </p:nvSpPr>
          <p:spPr>
            <a:xfrm flipH="1">
              <a:off x="2889523" y="1587668"/>
              <a:ext cx="268088" cy="241658"/>
            </a:xfrm>
            <a:custGeom>
              <a:avLst/>
              <a:gdLst/>
              <a:ahLst/>
              <a:cxnLst/>
              <a:rect l="l" t="t" r="r" b="b"/>
              <a:pathLst>
                <a:path w="2688" h="2423" extrusionOk="0">
                  <a:moveTo>
                    <a:pt x="1940" y="1"/>
                  </a:moveTo>
                  <a:lnTo>
                    <a:pt x="591" y="97"/>
                  </a:lnTo>
                  <a:lnTo>
                    <a:pt x="1" y="1302"/>
                  </a:lnTo>
                  <a:lnTo>
                    <a:pt x="748" y="2422"/>
                  </a:lnTo>
                  <a:lnTo>
                    <a:pt x="2085" y="2326"/>
                  </a:lnTo>
                  <a:lnTo>
                    <a:pt x="2687" y="1121"/>
                  </a:lnTo>
                  <a:lnTo>
                    <a:pt x="194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57"/>
            <p:cNvSpPr/>
            <p:nvPr/>
          </p:nvSpPr>
          <p:spPr>
            <a:xfrm flipH="1">
              <a:off x="2627519" y="1595547"/>
              <a:ext cx="518024" cy="775839"/>
            </a:xfrm>
            <a:custGeom>
              <a:avLst/>
              <a:gdLst/>
              <a:ahLst/>
              <a:cxnLst/>
              <a:rect l="l" t="t" r="r" b="b"/>
              <a:pathLst>
                <a:path w="5194" h="7779" extrusionOk="0">
                  <a:moveTo>
                    <a:pt x="1268" y="0"/>
                  </a:moveTo>
                  <a:cubicBezTo>
                    <a:pt x="1117" y="0"/>
                    <a:pt x="875" y="110"/>
                    <a:pt x="554" y="391"/>
                  </a:cubicBezTo>
                  <a:cubicBezTo>
                    <a:pt x="156" y="741"/>
                    <a:pt x="0" y="1079"/>
                    <a:pt x="180" y="1512"/>
                  </a:cubicBezTo>
                  <a:cubicBezTo>
                    <a:pt x="373" y="1934"/>
                    <a:pt x="771" y="2368"/>
                    <a:pt x="723" y="3055"/>
                  </a:cubicBezTo>
                  <a:cubicBezTo>
                    <a:pt x="662" y="3754"/>
                    <a:pt x="686" y="6175"/>
                    <a:pt x="927" y="6983"/>
                  </a:cubicBezTo>
                  <a:cubicBezTo>
                    <a:pt x="1168" y="7779"/>
                    <a:pt x="1144" y="7779"/>
                    <a:pt x="1470" y="7779"/>
                  </a:cubicBezTo>
                  <a:cubicBezTo>
                    <a:pt x="1783" y="7779"/>
                    <a:pt x="2723" y="7381"/>
                    <a:pt x="3699" y="6874"/>
                  </a:cubicBezTo>
                  <a:cubicBezTo>
                    <a:pt x="4687" y="6368"/>
                    <a:pt x="5121" y="5621"/>
                    <a:pt x="5121" y="5621"/>
                  </a:cubicBezTo>
                  <a:lnTo>
                    <a:pt x="5193" y="1826"/>
                  </a:lnTo>
                  <a:lnTo>
                    <a:pt x="5193" y="1826"/>
                  </a:lnTo>
                  <a:cubicBezTo>
                    <a:pt x="5193" y="1826"/>
                    <a:pt x="4796" y="2236"/>
                    <a:pt x="4350" y="3055"/>
                  </a:cubicBezTo>
                  <a:cubicBezTo>
                    <a:pt x="3892" y="3886"/>
                    <a:pt x="2748" y="5031"/>
                    <a:pt x="2531" y="5272"/>
                  </a:cubicBezTo>
                  <a:cubicBezTo>
                    <a:pt x="2314" y="5513"/>
                    <a:pt x="2157" y="5561"/>
                    <a:pt x="2157" y="5561"/>
                  </a:cubicBezTo>
                  <a:cubicBezTo>
                    <a:pt x="2157" y="5561"/>
                    <a:pt x="1783" y="4464"/>
                    <a:pt x="1675" y="3754"/>
                  </a:cubicBezTo>
                  <a:cubicBezTo>
                    <a:pt x="1567" y="3031"/>
                    <a:pt x="1409" y="1620"/>
                    <a:pt x="1409" y="1620"/>
                  </a:cubicBezTo>
                  <a:lnTo>
                    <a:pt x="1832" y="765"/>
                  </a:lnTo>
                  <a:cubicBezTo>
                    <a:pt x="1832" y="765"/>
                    <a:pt x="1494" y="66"/>
                    <a:pt x="1361" y="18"/>
                  </a:cubicBezTo>
                  <a:cubicBezTo>
                    <a:pt x="1336" y="6"/>
                    <a:pt x="1305" y="0"/>
                    <a:pt x="1268" y="0"/>
                  </a:cubicBezTo>
                  <a:close/>
                </a:path>
              </a:pathLst>
            </a:custGeom>
            <a:solidFill>
              <a:srgbClr val="E3A4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57"/>
            <p:cNvSpPr/>
            <p:nvPr/>
          </p:nvSpPr>
          <p:spPr>
            <a:xfrm flipH="1">
              <a:off x="2042174" y="1733978"/>
              <a:ext cx="1764412" cy="2022227"/>
            </a:xfrm>
            <a:custGeom>
              <a:avLst/>
              <a:gdLst/>
              <a:ahLst/>
              <a:cxnLst/>
              <a:rect l="l" t="t" r="r" b="b"/>
              <a:pathLst>
                <a:path w="17691" h="20276" extrusionOk="0">
                  <a:moveTo>
                    <a:pt x="14722" y="0"/>
                  </a:moveTo>
                  <a:cubicBezTo>
                    <a:pt x="14259" y="0"/>
                    <a:pt x="13858" y="76"/>
                    <a:pt x="13858" y="76"/>
                  </a:cubicBezTo>
                  <a:cubicBezTo>
                    <a:pt x="13858" y="76"/>
                    <a:pt x="13582" y="24"/>
                    <a:pt x="13215" y="24"/>
                  </a:cubicBezTo>
                  <a:cubicBezTo>
                    <a:pt x="12999" y="24"/>
                    <a:pt x="12750" y="42"/>
                    <a:pt x="12509" y="100"/>
                  </a:cubicBezTo>
                  <a:cubicBezTo>
                    <a:pt x="11845" y="269"/>
                    <a:pt x="11496" y="690"/>
                    <a:pt x="11363" y="1462"/>
                  </a:cubicBezTo>
                  <a:cubicBezTo>
                    <a:pt x="11231" y="2221"/>
                    <a:pt x="10749" y="3173"/>
                    <a:pt x="11074" y="3896"/>
                  </a:cubicBezTo>
                  <a:cubicBezTo>
                    <a:pt x="11387" y="4607"/>
                    <a:pt x="11677" y="5162"/>
                    <a:pt x="11713" y="5752"/>
                  </a:cubicBezTo>
                  <a:cubicBezTo>
                    <a:pt x="11737" y="6330"/>
                    <a:pt x="11653" y="7342"/>
                    <a:pt x="11628" y="7415"/>
                  </a:cubicBezTo>
                  <a:cubicBezTo>
                    <a:pt x="11604" y="7499"/>
                    <a:pt x="11448" y="7740"/>
                    <a:pt x="11448" y="7740"/>
                  </a:cubicBezTo>
                  <a:cubicBezTo>
                    <a:pt x="11448" y="7740"/>
                    <a:pt x="11419" y="7943"/>
                    <a:pt x="10960" y="7943"/>
                  </a:cubicBezTo>
                  <a:cubicBezTo>
                    <a:pt x="10756" y="7943"/>
                    <a:pt x="10469" y="7903"/>
                    <a:pt x="10062" y="7789"/>
                  </a:cubicBezTo>
                  <a:cubicBezTo>
                    <a:pt x="9501" y="7630"/>
                    <a:pt x="8875" y="7558"/>
                    <a:pt x="8207" y="7558"/>
                  </a:cubicBezTo>
                  <a:cubicBezTo>
                    <a:pt x="7297" y="7558"/>
                    <a:pt x="6310" y="7692"/>
                    <a:pt x="5302" y="7921"/>
                  </a:cubicBezTo>
                  <a:cubicBezTo>
                    <a:pt x="3555" y="8319"/>
                    <a:pt x="2627" y="8632"/>
                    <a:pt x="2542" y="9222"/>
                  </a:cubicBezTo>
                  <a:cubicBezTo>
                    <a:pt x="2459" y="9800"/>
                    <a:pt x="2459" y="13404"/>
                    <a:pt x="2627" y="14465"/>
                  </a:cubicBezTo>
                  <a:cubicBezTo>
                    <a:pt x="2783" y="15525"/>
                    <a:pt x="2567" y="16609"/>
                    <a:pt x="2567" y="16609"/>
                  </a:cubicBezTo>
                  <a:cubicBezTo>
                    <a:pt x="2567" y="16609"/>
                    <a:pt x="1904" y="17092"/>
                    <a:pt x="1169" y="17381"/>
                  </a:cubicBezTo>
                  <a:cubicBezTo>
                    <a:pt x="422" y="17670"/>
                    <a:pt x="0" y="17826"/>
                    <a:pt x="132" y="18091"/>
                  </a:cubicBezTo>
                  <a:cubicBezTo>
                    <a:pt x="265" y="18356"/>
                    <a:pt x="772" y="18405"/>
                    <a:pt x="1398" y="18405"/>
                  </a:cubicBezTo>
                  <a:cubicBezTo>
                    <a:pt x="2036" y="18405"/>
                    <a:pt x="2916" y="18356"/>
                    <a:pt x="2916" y="18356"/>
                  </a:cubicBezTo>
                  <a:lnTo>
                    <a:pt x="2916" y="18356"/>
                  </a:lnTo>
                  <a:lnTo>
                    <a:pt x="1591" y="19200"/>
                  </a:lnTo>
                  <a:cubicBezTo>
                    <a:pt x="1061" y="19550"/>
                    <a:pt x="555" y="19634"/>
                    <a:pt x="796" y="19995"/>
                  </a:cubicBezTo>
                  <a:cubicBezTo>
                    <a:pt x="948" y="20232"/>
                    <a:pt x="1913" y="20275"/>
                    <a:pt x="2743" y="20275"/>
                  </a:cubicBezTo>
                  <a:cubicBezTo>
                    <a:pt x="3227" y="20275"/>
                    <a:pt x="3664" y="20260"/>
                    <a:pt x="3868" y="20260"/>
                  </a:cubicBezTo>
                  <a:cubicBezTo>
                    <a:pt x="4422" y="20260"/>
                    <a:pt x="5061" y="20056"/>
                    <a:pt x="5110" y="19815"/>
                  </a:cubicBezTo>
                  <a:cubicBezTo>
                    <a:pt x="5169" y="19574"/>
                    <a:pt x="4953" y="18754"/>
                    <a:pt x="4953" y="18441"/>
                  </a:cubicBezTo>
                  <a:cubicBezTo>
                    <a:pt x="4953" y="18115"/>
                    <a:pt x="4869" y="16717"/>
                    <a:pt x="5194" y="16079"/>
                  </a:cubicBezTo>
                  <a:cubicBezTo>
                    <a:pt x="5507" y="15440"/>
                    <a:pt x="5989" y="13584"/>
                    <a:pt x="5965" y="12874"/>
                  </a:cubicBezTo>
                  <a:cubicBezTo>
                    <a:pt x="5929" y="12162"/>
                    <a:pt x="5881" y="11705"/>
                    <a:pt x="5881" y="11704"/>
                  </a:cubicBezTo>
                  <a:lnTo>
                    <a:pt x="5881" y="11704"/>
                  </a:lnTo>
                  <a:cubicBezTo>
                    <a:pt x="5881" y="11705"/>
                    <a:pt x="8929" y="12127"/>
                    <a:pt x="10123" y="12561"/>
                  </a:cubicBezTo>
                  <a:cubicBezTo>
                    <a:pt x="10851" y="12818"/>
                    <a:pt x="12117" y="13044"/>
                    <a:pt x="13279" y="13044"/>
                  </a:cubicBezTo>
                  <a:cubicBezTo>
                    <a:pt x="14021" y="13044"/>
                    <a:pt x="14720" y="12951"/>
                    <a:pt x="15208" y="12717"/>
                  </a:cubicBezTo>
                  <a:cubicBezTo>
                    <a:pt x="16449" y="12103"/>
                    <a:pt x="16955" y="11367"/>
                    <a:pt x="16762" y="10307"/>
                  </a:cubicBezTo>
                  <a:cubicBezTo>
                    <a:pt x="16582" y="9246"/>
                    <a:pt x="16076" y="8560"/>
                    <a:pt x="16208" y="7307"/>
                  </a:cubicBezTo>
                  <a:cubicBezTo>
                    <a:pt x="16341" y="6065"/>
                    <a:pt x="16341" y="4848"/>
                    <a:pt x="16666" y="4233"/>
                  </a:cubicBezTo>
                  <a:cubicBezTo>
                    <a:pt x="16979" y="3631"/>
                    <a:pt x="17690" y="2546"/>
                    <a:pt x="17642" y="1823"/>
                  </a:cubicBezTo>
                  <a:cubicBezTo>
                    <a:pt x="17594" y="1113"/>
                    <a:pt x="16268" y="401"/>
                    <a:pt x="15605" y="136"/>
                  </a:cubicBezTo>
                  <a:cubicBezTo>
                    <a:pt x="15345" y="32"/>
                    <a:pt x="15021" y="0"/>
                    <a:pt x="14722" y="0"/>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57"/>
            <p:cNvSpPr/>
            <p:nvPr/>
          </p:nvSpPr>
          <p:spPr>
            <a:xfrm flipH="1">
              <a:off x="3436369" y="2614034"/>
              <a:ext cx="370216" cy="955561"/>
            </a:xfrm>
            <a:custGeom>
              <a:avLst/>
              <a:gdLst/>
              <a:ahLst/>
              <a:cxnLst/>
              <a:rect l="l" t="t" r="r" b="b"/>
              <a:pathLst>
                <a:path w="3712" h="9581" extrusionOk="0">
                  <a:moveTo>
                    <a:pt x="2772" y="1"/>
                  </a:moveTo>
                  <a:cubicBezTo>
                    <a:pt x="2639" y="121"/>
                    <a:pt x="2567" y="242"/>
                    <a:pt x="2542" y="398"/>
                  </a:cubicBezTo>
                  <a:cubicBezTo>
                    <a:pt x="2459" y="976"/>
                    <a:pt x="2459" y="4580"/>
                    <a:pt x="2627" y="5641"/>
                  </a:cubicBezTo>
                  <a:cubicBezTo>
                    <a:pt x="2783" y="6701"/>
                    <a:pt x="2567" y="7785"/>
                    <a:pt x="2567" y="7785"/>
                  </a:cubicBezTo>
                  <a:cubicBezTo>
                    <a:pt x="2567" y="7785"/>
                    <a:pt x="1904" y="8268"/>
                    <a:pt x="1169" y="8557"/>
                  </a:cubicBezTo>
                  <a:cubicBezTo>
                    <a:pt x="422" y="8846"/>
                    <a:pt x="0" y="9002"/>
                    <a:pt x="132" y="9267"/>
                  </a:cubicBezTo>
                  <a:cubicBezTo>
                    <a:pt x="265" y="9532"/>
                    <a:pt x="772" y="9581"/>
                    <a:pt x="1398" y="9581"/>
                  </a:cubicBezTo>
                  <a:cubicBezTo>
                    <a:pt x="1940" y="9581"/>
                    <a:pt x="2651" y="9545"/>
                    <a:pt x="2856" y="9532"/>
                  </a:cubicBezTo>
                  <a:cubicBezTo>
                    <a:pt x="2976" y="9497"/>
                    <a:pt x="3230" y="9412"/>
                    <a:pt x="3230" y="9352"/>
                  </a:cubicBezTo>
                  <a:cubicBezTo>
                    <a:pt x="3230" y="9267"/>
                    <a:pt x="3447" y="7363"/>
                    <a:pt x="3471" y="5507"/>
                  </a:cubicBezTo>
                  <a:cubicBezTo>
                    <a:pt x="3495" y="3652"/>
                    <a:pt x="3712" y="1507"/>
                    <a:pt x="3712" y="1507"/>
                  </a:cubicBezTo>
                  <a:lnTo>
                    <a:pt x="3471" y="555"/>
                  </a:lnTo>
                  <a:cubicBezTo>
                    <a:pt x="3471" y="555"/>
                    <a:pt x="3121" y="218"/>
                    <a:pt x="2772" y="1"/>
                  </a:cubicBezTo>
                  <a:close/>
                </a:path>
              </a:pathLst>
            </a:custGeom>
            <a:solidFill>
              <a:srgbClr val="E3A48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57"/>
            <p:cNvSpPr/>
            <p:nvPr/>
          </p:nvSpPr>
          <p:spPr>
            <a:xfrm flipH="1">
              <a:off x="3478458" y="3390467"/>
              <a:ext cx="328128" cy="179124"/>
            </a:xfrm>
            <a:custGeom>
              <a:avLst/>
              <a:gdLst/>
              <a:ahLst/>
              <a:cxnLst/>
              <a:rect l="l" t="t" r="r" b="b"/>
              <a:pathLst>
                <a:path w="3290" h="1796" extrusionOk="0">
                  <a:moveTo>
                    <a:pt x="2567" y="0"/>
                  </a:moveTo>
                  <a:cubicBezTo>
                    <a:pt x="2567" y="0"/>
                    <a:pt x="1904" y="483"/>
                    <a:pt x="1169" y="772"/>
                  </a:cubicBezTo>
                  <a:cubicBezTo>
                    <a:pt x="422" y="1061"/>
                    <a:pt x="0" y="1217"/>
                    <a:pt x="132" y="1482"/>
                  </a:cubicBezTo>
                  <a:cubicBezTo>
                    <a:pt x="265" y="1747"/>
                    <a:pt x="772" y="1796"/>
                    <a:pt x="1398" y="1796"/>
                  </a:cubicBezTo>
                  <a:cubicBezTo>
                    <a:pt x="1940" y="1796"/>
                    <a:pt x="2651" y="1760"/>
                    <a:pt x="2856" y="1747"/>
                  </a:cubicBezTo>
                  <a:cubicBezTo>
                    <a:pt x="2976" y="1712"/>
                    <a:pt x="3230" y="1627"/>
                    <a:pt x="3230" y="1567"/>
                  </a:cubicBezTo>
                  <a:cubicBezTo>
                    <a:pt x="3230" y="1530"/>
                    <a:pt x="3254" y="1278"/>
                    <a:pt x="3290" y="880"/>
                  </a:cubicBezTo>
                  <a:lnTo>
                    <a:pt x="3182" y="880"/>
                  </a:lnTo>
                  <a:cubicBezTo>
                    <a:pt x="3182" y="880"/>
                    <a:pt x="3097" y="687"/>
                    <a:pt x="2965" y="349"/>
                  </a:cubicBezTo>
                  <a:cubicBezTo>
                    <a:pt x="2832" y="0"/>
                    <a:pt x="2567" y="0"/>
                    <a:pt x="25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57"/>
            <p:cNvSpPr/>
            <p:nvPr/>
          </p:nvSpPr>
          <p:spPr>
            <a:xfrm flipH="1">
              <a:off x="2115579" y="2444586"/>
              <a:ext cx="1438677" cy="590331"/>
            </a:xfrm>
            <a:custGeom>
              <a:avLst/>
              <a:gdLst/>
              <a:ahLst/>
              <a:cxnLst/>
              <a:rect l="l" t="t" r="r" b="b"/>
              <a:pathLst>
                <a:path w="14425" h="5919" extrusionOk="0">
                  <a:moveTo>
                    <a:pt x="9135" y="0"/>
                  </a:moveTo>
                  <a:cubicBezTo>
                    <a:pt x="9123" y="157"/>
                    <a:pt x="9111" y="265"/>
                    <a:pt x="9098" y="290"/>
                  </a:cubicBezTo>
                  <a:cubicBezTo>
                    <a:pt x="9074" y="374"/>
                    <a:pt x="8918" y="615"/>
                    <a:pt x="8918" y="615"/>
                  </a:cubicBezTo>
                  <a:cubicBezTo>
                    <a:pt x="8918" y="615"/>
                    <a:pt x="8889" y="818"/>
                    <a:pt x="8430" y="818"/>
                  </a:cubicBezTo>
                  <a:cubicBezTo>
                    <a:pt x="8226" y="818"/>
                    <a:pt x="7939" y="778"/>
                    <a:pt x="7532" y="664"/>
                  </a:cubicBezTo>
                  <a:cubicBezTo>
                    <a:pt x="6971" y="505"/>
                    <a:pt x="6345" y="433"/>
                    <a:pt x="5677" y="433"/>
                  </a:cubicBezTo>
                  <a:cubicBezTo>
                    <a:pt x="4767" y="433"/>
                    <a:pt x="3780" y="567"/>
                    <a:pt x="2772" y="796"/>
                  </a:cubicBezTo>
                  <a:cubicBezTo>
                    <a:pt x="1025" y="1194"/>
                    <a:pt x="97" y="1507"/>
                    <a:pt x="12" y="2097"/>
                  </a:cubicBezTo>
                  <a:cubicBezTo>
                    <a:pt x="12" y="2121"/>
                    <a:pt x="1" y="2158"/>
                    <a:pt x="1" y="2193"/>
                  </a:cubicBezTo>
                  <a:cubicBezTo>
                    <a:pt x="97" y="2327"/>
                    <a:pt x="205" y="2483"/>
                    <a:pt x="326" y="2627"/>
                  </a:cubicBezTo>
                  <a:cubicBezTo>
                    <a:pt x="700" y="3050"/>
                    <a:pt x="1182" y="3206"/>
                    <a:pt x="1182" y="3206"/>
                  </a:cubicBezTo>
                  <a:cubicBezTo>
                    <a:pt x="1254" y="3580"/>
                    <a:pt x="1760" y="4737"/>
                    <a:pt x="2507" y="4737"/>
                  </a:cubicBezTo>
                  <a:cubicBezTo>
                    <a:pt x="3242" y="4737"/>
                    <a:pt x="3351" y="4579"/>
                    <a:pt x="3351" y="4579"/>
                  </a:cubicBezTo>
                  <a:cubicBezTo>
                    <a:pt x="3351" y="4579"/>
                    <a:pt x="6399" y="5002"/>
                    <a:pt x="7593" y="5436"/>
                  </a:cubicBezTo>
                  <a:cubicBezTo>
                    <a:pt x="8321" y="5693"/>
                    <a:pt x="9587" y="5919"/>
                    <a:pt x="10749" y="5919"/>
                  </a:cubicBezTo>
                  <a:cubicBezTo>
                    <a:pt x="11491" y="5919"/>
                    <a:pt x="12190" y="5826"/>
                    <a:pt x="12678" y="5592"/>
                  </a:cubicBezTo>
                  <a:cubicBezTo>
                    <a:pt x="13919" y="4978"/>
                    <a:pt x="14425" y="4242"/>
                    <a:pt x="14232" y="3182"/>
                  </a:cubicBezTo>
                  <a:cubicBezTo>
                    <a:pt x="14160" y="2736"/>
                    <a:pt x="14028" y="2362"/>
                    <a:pt x="13907" y="1977"/>
                  </a:cubicBezTo>
                  <a:cubicBezTo>
                    <a:pt x="13748" y="1986"/>
                    <a:pt x="13569" y="1992"/>
                    <a:pt x="13379" y="1992"/>
                  </a:cubicBezTo>
                  <a:cubicBezTo>
                    <a:pt x="12604" y="1992"/>
                    <a:pt x="11625" y="1889"/>
                    <a:pt x="10870" y="1483"/>
                  </a:cubicBezTo>
                  <a:cubicBezTo>
                    <a:pt x="9942" y="977"/>
                    <a:pt x="9400" y="374"/>
                    <a:pt x="9135"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57"/>
            <p:cNvSpPr/>
            <p:nvPr/>
          </p:nvSpPr>
          <p:spPr>
            <a:xfrm flipH="1">
              <a:off x="2476121" y="2392923"/>
              <a:ext cx="1080529" cy="371413"/>
            </a:xfrm>
            <a:custGeom>
              <a:avLst/>
              <a:gdLst/>
              <a:ahLst/>
              <a:cxnLst/>
              <a:rect l="l" t="t" r="r" b="b"/>
              <a:pathLst>
                <a:path w="10834" h="3724" extrusionOk="0">
                  <a:moveTo>
                    <a:pt x="9195" y="1"/>
                  </a:moveTo>
                  <a:cubicBezTo>
                    <a:pt x="9171" y="410"/>
                    <a:pt x="9135" y="759"/>
                    <a:pt x="9122" y="808"/>
                  </a:cubicBezTo>
                  <a:cubicBezTo>
                    <a:pt x="9098" y="892"/>
                    <a:pt x="8942" y="1133"/>
                    <a:pt x="8942" y="1133"/>
                  </a:cubicBezTo>
                  <a:cubicBezTo>
                    <a:pt x="8942" y="1133"/>
                    <a:pt x="8913" y="1336"/>
                    <a:pt x="8454" y="1336"/>
                  </a:cubicBezTo>
                  <a:cubicBezTo>
                    <a:pt x="8250" y="1336"/>
                    <a:pt x="7963" y="1296"/>
                    <a:pt x="7556" y="1182"/>
                  </a:cubicBezTo>
                  <a:cubicBezTo>
                    <a:pt x="6995" y="1023"/>
                    <a:pt x="6369" y="951"/>
                    <a:pt x="5701" y="951"/>
                  </a:cubicBezTo>
                  <a:cubicBezTo>
                    <a:pt x="4791" y="951"/>
                    <a:pt x="3804" y="1085"/>
                    <a:pt x="2796" y="1314"/>
                  </a:cubicBezTo>
                  <a:cubicBezTo>
                    <a:pt x="1049" y="1712"/>
                    <a:pt x="121" y="2025"/>
                    <a:pt x="36" y="2615"/>
                  </a:cubicBezTo>
                  <a:cubicBezTo>
                    <a:pt x="25" y="2724"/>
                    <a:pt x="12" y="2965"/>
                    <a:pt x="1" y="3278"/>
                  </a:cubicBezTo>
                  <a:cubicBezTo>
                    <a:pt x="350" y="3519"/>
                    <a:pt x="772" y="3724"/>
                    <a:pt x="1206" y="3724"/>
                  </a:cubicBezTo>
                  <a:cubicBezTo>
                    <a:pt x="1206" y="3724"/>
                    <a:pt x="1736" y="2663"/>
                    <a:pt x="3073" y="2663"/>
                  </a:cubicBezTo>
                  <a:cubicBezTo>
                    <a:pt x="4411" y="2663"/>
                    <a:pt x="10075" y="2772"/>
                    <a:pt x="10075" y="2772"/>
                  </a:cubicBezTo>
                  <a:lnTo>
                    <a:pt x="10834" y="1049"/>
                  </a:lnTo>
                  <a:cubicBezTo>
                    <a:pt x="10834" y="1049"/>
                    <a:pt x="9942" y="410"/>
                    <a:pt x="919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57"/>
            <p:cNvSpPr/>
            <p:nvPr/>
          </p:nvSpPr>
          <p:spPr>
            <a:xfrm flipH="1">
              <a:off x="1971363" y="1733978"/>
              <a:ext cx="763172" cy="1041233"/>
            </a:xfrm>
            <a:custGeom>
              <a:avLst/>
              <a:gdLst/>
              <a:ahLst/>
              <a:cxnLst/>
              <a:rect l="l" t="t" r="r" b="b"/>
              <a:pathLst>
                <a:path w="7652" h="10440" extrusionOk="0">
                  <a:moveTo>
                    <a:pt x="3973" y="0"/>
                  </a:moveTo>
                  <a:cubicBezTo>
                    <a:pt x="3510" y="0"/>
                    <a:pt x="3109" y="76"/>
                    <a:pt x="3109" y="76"/>
                  </a:cubicBezTo>
                  <a:cubicBezTo>
                    <a:pt x="3109" y="76"/>
                    <a:pt x="2833" y="24"/>
                    <a:pt x="2466" y="24"/>
                  </a:cubicBezTo>
                  <a:cubicBezTo>
                    <a:pt x="2250" y="24"/>
                    <a:pt x="2001" y="42"/>
                    <a:pt x="1760" y="100"/>
                  </a:cubicBezTo>
                  <a:cubicBezTo>
                    <a:pt x="1096" y="269"/>
                    <a:pt x="747" y="690"/>
                    <a:pt x="614" y="1462"/>
                  </a:cubicBezTo>
                  <a:cubicBezTo>
                    <a:pt x="482" y="2221"/>
                    <a:pt x="0" y="3173"/>
                    <a:pt x="325" y="3896"/>
                  </a:cubicBezTo>
                  <a:cubicBezTo>
                    <a:pt x="638" y="4607"/>
                    <a:pt x="928" y="5162"/>
                    <a:pt x="964" y="5752"/>
                  </a:cubicBezTo>
                  <a:cubicBezTo>
                    <a:pt x="988" y="6330"/>
                    <a:pt x="904" y="7342"/>
                    <a:pt x="879" y="7415"/>
                  </a:cubicBezTo>
                  <a:cubicBezTo>
                    <a:pt x="855" y="7499"/>
                    <a:pt x="699" y="7740"/>
                    <a:pt x="699" y="7740"/>
                  </a:cubicBezTo>
                  <a:lnTo>
                    <a:pt x="687" y="7740"/>
                  </a:lnTo>
                  <a:cubicBezTo>
                    <a:pt x="892" y="8150"/>
                    <a:pt x="1337" y="9005"/>
                    <a:pt x="1832" y="9379"/>
                  </a:cubicBezTo>
                  <a:cubicBezTo>
                    <a:pt x="1832" y="9379"/>
                    <a:pt x="2579" y="9379"/>
                    <a:pt x="3109" y="9849"/>
                  </a:cubicBezTo>
                  <a:cubicBezTo>
                    <a:pt x="3640" y="10331"/>
                    <a:pt x="4302" y="10440"/>
                    <a:pt x="5013" y="10440"/>
                  </a:cubicBezTo>
                  <a:cubicBezTo>
                    <a:pt x="5327" y="10440"/>
                    <a:pt x="5688" y="10355"/>
                    <a:pt x="6013" y="10258"/>
                  </a:cubicBezTo>
                  <a:cubicBezTo>
                    <a:pt x="5833" y="9318"/>
                    <a:pt x="5410" y="8656"/>
                    <a:pt x="5447" y="7620"/>
                  </a:cubicBezTo>
                  <a:cubicBezTo>
                    <a:pt x="5459" y="7596"/>
                    <a:pt x="5471" y="7572"/>
                    <a:pt x="5471" y="7559"/>
                  </a:cubicBezTo>
                  <a:cubicBezTo>
                    <a:pt x="5543" y="7258"/>
                    <a:pt x="6893" y="5703"/>
                    <a:pt x="7025" y="5173"/>
                  </a:cubicBezTo>
                  <a:cubicBezTo>
                    <a:pt x="7158" y="4631"/>
                    <a:pt x="7652" y="2980"/>
                    <a:pt x="7206" y="2040"/>
                  </a:cubicBezTo>
                  <a:cubicBezTo>
                    <a:pt x="6760" y="1100"/>
                    <a:pt x="6194" y="872"/>
                    <a:pt x="6194" y="872"/>
                  </a:cubicBezTo>
                  <a:lnTo>
                    <a:pt x="6194" y="883"/>
                  </a:lnTo>
                  <a:cubicBezTo>
                    <a:pt x="5748" y="546"/>
                    <a:pt x="5206" y="269"/>
                    <a:pt x="4856" y="136"/>
                  </a:cubicBezTo>
                  <a:cubicBezTo>
                    <a:pt x="4596" y="32"/>
                    <a:pt x="4272" y="0"/>
                    <a:pt x="397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57"/>
            <p:cNvSpPr/>
            <p:nvPr/>
          </p:nvSpPr>
          <p:spPr>
            <a:xfrm flipH="1">
              <a:off x="2129942" y="1153324"/>
              <a:ext cx="494087" cy="923446"/>
            </a:xfrm>
            <a:custGeom>
              <a:avLst/>
              <a:gdLst/>
              <a:ahLst/>
              <a:cxnLst/>
              <a:rect l="l" t="t" r="r" b="b"/>
              <a:pathLst>
                <a:path w="4954" h="9259" extrusionOk="0">
                  <a:moveTo>
                    <a:pt x="2927" y="1"/>
                  </a:moveTo>
                  <a:cubicBezTo>
                    <a:pt x="2152" y="1"/>
                    <a:pt x="1359" y="359"/>
                    <a:pt x="1061" y="717"/>
                  </a:cubicBezTo>
                  <a:cubicBezTo>
                    <a:pt x="639" y="1210"/>
                    <a:pt x="687" y="2198"/>
                    <a:pt x="579" y="2404"/>
                  </a:cubicBezTo>
                  <a:cubicBezTo>
                    <a:pt x="483" y="2621"/>
                    <a:pt x="1" y="2958"/>
                    <a:pt x="49" y="3090"/>
                  </a:cubicBezTo>
                  <a:cubicBezTo>
                    <a:pt x="109" y="3223"/>
                    <a:pt x="446" y="3416"/>
                    <a:pt x="446" y="3416"/>
                  </a:cubicBezTo>
                  <a:cubicBezTo>
                    <a:pt x="446" y="3416"/>
                    <a:pt x="579" y="3994"/>
                    <a:pt x="639" y="4235"/>
                  </a:cubicBezTo>
                  <a:cubicBezTo>
                    <a:pt x="687" y="4476"/>
                    <a:pt x="844" y="4790"/>
                    <a:pt x="1037" y="4790"/>
                  </a:cubicBezTo>
                  <a:cubicBezTo>
                    <a:pt x="1218" y="4790"/>
                    <a:pt x="1784" y="4669"/>
                    <a:pt x="1784" y="4669"/>
                  </a:cubicBezTo>
                  <a:lnTo>
                    <a:pt x="1784" y="4669"/>
                  </a:lnTo>
                  <a:cubicBezTo>
                    <a:pt x="1784" y="4669"/>
                    <a:pt x="1833" y="5489"/>
                    <a:pt x="1675" y="5826"/>
                  </a:cubicBezTo>
                  <a:cubicBezTo>
                    <a:pt x="1471" y="6271"/>
                    <a:pt x="387" y="8971"/>
                    <a:pt x="856" y="9236"/>
                  </a:cubicBezTo>
                  <a:cubicBezTo>
                    <a:pt x="885" y="9251"/>
                    <a:pt x="919" y="9259"/>
                    <a:pt x="958" y="9259"/>
                  </a:cubicBezTo>
                  <a:cubicBezTo>
                    <a:pt x="1572" y="9259"/>
                    <a:pt x="3385" y="7389"/>
                    <a:pt x="3929" y="6959"/>
                  </a:cubicBezTo>
                  <a:cubicBezTo>
                    <a:pt x="4508" y="6512"/>
                    <a:pt x="3748" y="5958"/>
                    <a:pt x="3748" y="5958"/>
                  </a:cubicBezTo>
                  <a:cubicBezTo>
                    <a:pt x="3748" y="5958"/>
                    <a:pt x="3483" y="5946"/>
                    <a:pt x="3592" y="5283"/>
                  </a:cubicBezTo>
                  <a:cubicBezTo>
                    <a:pt x="3700" y="4621"/>
                    <a:pt x="4074" y="4308"/>
                    <a:pt x="4074" y="4308"/>
                  </a:cubicBezTo>
                  <a:cubicBezTo>
                    <a:pt x="4074" y="4308"/>
                    <a:pt x="4736" y="3283"/>
                    <a:pt x="4845" y="2404"/>
                  </a:cubicBezTo>
                  <a:cubicBezTo>
                    <a:pt x="4953" y="1536"/>
                    <a:pt x="4797" y="717"/>
                    <a:pt x="3845" y="210"/>
                  </a:cubicBezTo>
                  <a:cubicBezTo>
                    <a:pt x="3566" y="62"/>
                    <a:pt x="3248" y="1"/>
                    <a:pt x="2927"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57"/>
            <p:cNvSpPr/>
            <p:nvPr/>
          </p:nvSpPr>
          <p:spPr>
            <a:xfrm flipH="1">
              <a:off x="3292153" y="3546751"/>
              <a:ext cx="459180" cy="209443"/>
            </a:xfrm>
            <a:custGeom>
              <a:avLst/>
              <a:gdLst/>
              <a:ahLst/>
              <a:cxnLst/>
              <a:rect l="l" t="t" r="r" b="b"/>
              <a:pathLst>
                <a:path w="4604" h="2100" extrusionOk="0">
                  <a:moveTo>
                    <a:pt x="2676" y="0"/>
                  </a:moveTo>
                  <a:lnTo>
                    <a:pt x="2242" y="193"/>
                  </a:lnTo>
                  <a:cubicBezTo>
                    <a:pt x="2314" y="180"/>
                    <a:pt x="2362" y="180"/>
                    <a:pt x="2362" y="180"/>
                  </a:cubicBezTo>
                  <a:lnTo>
                    <a:pt x="2362" y="180"/>
                  </a:lnTo>
                  <a:lnTo>
                    <a:pt x="1037" y="1024"/>
                  </a:lnTo>
                  <a:cubicBezTo>
                    <a:pt x="507" y="1374"/>
                    <a:pt x="1" y="1458"/>
                    <a:pt x="242" y="1819"/>
                  </a:cubicBezTo>
                  <a:cubicBezTo>
                    <a:pt x="394" y="2056"/>
                    <a:pt x="1359" y="2099"/>
                    <a:pt x="2189" y="2099"/>
                  </a:cubicBezTo>
                  <a:cubicBezTo>
                    <a:pt x="2673" y="2099"/>
                    <a:pt x="3110" y="2084"/>
                    <a:pt x="3314" y="2084"/>
                  </a:cubicBezTo>
                  <a:cubicBezTo>
                    <a:pt x="3868" y="2084"/>
                    <a:pt x="4507" y="1880"/>
                    <a:pt x="4556" y="1639"/>
                  </a:cubicBezTo>
                  <a:cubicBezTo>
                    <a:pt x="4604" y="1446"/>
                    <a:pt x="4471" y="892"/>
                    <a:pt x="4423" y="506"/>
                  </a:cubicBezTo>
                  <a:cubicBezTo>
                    <a:pt x="4326" y="542"/>
                    <a:pt x="4206" y="566"/>
                    <a:pt x="4085" y="578"/>
                  </a:cubicBezTo>
                  <a:cubicBezTo>
                    <a:pt x="4046" y="581"/>
                    <a:pt x="4006" y="582"/>
                    <a:pt x="3965" y="582"/>
                  </a:cubicBezTo>
                  <a:cubicBezTo>
                    <a:pt x="3601" y="582"/>
                    <a:pt x="3230" y="494"/>
                    <a:pt x="3230" y="494"/>
                  </a:cubicBezTo>
                  <a:cubicBezTo>
                    <a:pt x="3230" y="494"/>
                    <a:pt x="3230" y="362"/>
                    <a:pt x="3158" y="180"/>
                  </a:cubicBezTo>
                  <a:cubicBezTo>
                    <a:pt x="3073" y="0"/>
                    <a:pt x="2676" y="0"/>
                    <a:pt x="26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57"/>
            <p:cNvSpPr/>
            <p:nvPr/>
          </p:nvSpPr>
          <p:spPr>
            <a:xfrm flipH="1">
              <a:off x="2096331" y="1153224"/>
              <a:ext cx="394252" cy="429858"/>
            </a:xfrm>
            <a:custGeom>
              <a:avLst/>
              <a:gdLst/>
              <a:ahLst/>
              <a:cxnLst/>
              <a:rect l="l" t="t" r="r" b="b"/>
              <a:pathLst>
                <a:path w="3953" h="4310" extrusionOk="0">
                  <a:moveTo>
                    <a:pt x="1578" y="1"/>
                  </a:moveTo>
                  <a:cubicBezTo>
                    <a:pt x="984" y="1"/>
                    <a:pt x="383" y="211"/>
                    <a:pt x="0" y="477"/>
                  </a:cubicBezTo>
                  <a:cubicBezTo>
                    <a:pt x="96" y="488"/>
                    <a:pt x="205" y="536"/>
                    <a:pt x="302" y="645"/>
                  </a:cubicBezTo>
                  <a:cubicBezTo>
                    <a:pt x="687" y="1067"/>
                    <a:pt x="482" y="1826"/>
                    <a:pt x="832" y="2175"/>
                  </a:cubicBezTo>
                  <a:cubicBezTo>
                    <a:pt x="1057" y="2401"/>
                    <a:pt x="1207" y="2441"/>
                    <a:pt x="1285" y="2441"/>
                  </a:cubicBezTo>
                  <a:cubicBezTo>
                    <a:pt x="1328" y="2441"/>
                    <a:pt x="1350" y="2429"/>
                    <a:pt x="1350" y="2429"/>
                  </a:cubicBezTo>
                  <a:cubicBezTo>
                    <a:pt x="1350" y="2429"/>
                    <a:pt x="1521" y="2145"/>
                    <a:pt x="1685" y="2145"/>
                  </a:cubicBezTo>
                  <a:cubicBezTo>
                    <a:pt x="1767" y="2145"/>
                    <a:pt x="1848" y="2216"/>
                    <a:pt x="1904" y="2429"/>
                  </a:cubicBezTo>
                  <a:cubicBezTo>
                    <a:pt x="2085" y="3055"/>
                    <a:pt x="1844" y="3332"/>
                    <a:pt x="1663" y="3404"/>
                  </a:cubicBezTo>
                  <a:cubicBezTo>
                    <a:pt x="1494" y="3465"/>
                    <a:pt x="1277" y="3501"/>
                    <a:pt x="1277" y="3501"/>
                  </a:cubicBezTo>
                  <a:cubicBezTo>
                    <a:pt x="1277" y="3501"/>
                    <a:pt x="2191" y="4309"/>
                    <a:pt x="2714" y="4309"/>
                  </a:cubicBezTo>
                  <a:cubicBezTo>
                    <a:pt x="2721" y="4309"/>
                    <a:pt x="2729" y="4309"/>
                    <a:pt x="2736" y="4309"/>
                  </a:cubicBezTo>
                  <a:cubicBezTo>
                    <a:pt x="2736" y="4309"/>
                    <a:pt x="3748" y="3465"/>
                    <a:pt x="3856" y="2597"/>
                  </a:cubicBezTo>
                  <a:cubicBezTo>
                    <a:pt x="3953" y="1717"/>
                    <a:pt x="3459" y="718"/>
                    <a:pt x="2507" y="211"/>
                  </a:cubicBezTo>
                  <a:cubicBezTo>
                    <a:pt x="2223" y="63"/>
                    <a:pt x="1901" y="1"/>
                    <a:pt x="157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57"/>
            <p:cNvSpPr/>
            <p:nvPr/>
          </p:nvSpPr>
          <p:spPr>
            <a:xfrm flipH="1">
              <a:off x="2918346" y="1615294"/>
              <a:ext cx="210441" cy="251332"/>
            </a:xfrm>
            <a:custGeom>
              <a:avLst/>
              <a:gdLst/>
              <a:ahLst/>
              <a:cxnLst/>
              <a:rect l="l" t="t" r="r" b="b"/>
              <a:pathLst>
                <a:path w="2110" h="2520" extrusionOk="0">
                  <a:moveTo>
                    <a:pt x="1940" y="0"/>
                  </a:moveTo>
                  <a:lnTo>
                    <a:pt x="603" y="85"/>
                  </a:lnTo>
                  <a:lnTo>
                    <a:pt x="1" y="1290"/>
                  </a:lnTo>
                  <a:lnTo>
                    <a:pt x="748" y="2411"/>
                  </a:lnTo>
                  <a:lnTo>
                    <a:pt x="917" y="2519"/>
                  </a:lnTo>
                  <a:lnTo>
                    <a:pt x="2109" y="109"/>
                  </a:lnTo>
                  <a:lnTo>
                    <a:pt x="19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57"/>
            <p:cNvSpPr/>
            <p:nvPr/>
          </p:nvSpPr>
          <p:spPr>
            <a:xfrm flipH="1">
              <a:off x="2843844" y="1626165"/>
              <a:ext cx="268088" cy="240461"/>
            </a:xfrm>
            <a:custGeom>
              <a:avLst/>
              <a:gdLst/>
              <a:ahLst/>
              <a:cxnLst/>
              <a:rect l="l" t="t" r="r" b="b"/>
              <a:pathLst>
                <a:path w="2688" h="2411" extrusionOk="0">
                  <a:moveTo>
                    <a:pt x="1940" y="0"/>
                  </a:moveTo>
                  <a:lnTo>
                    <a:pt x="590" y="84"/>
                  </a:lnTo>
                  <a:lnTo>
                    <a:pt x="0" y="1289"/>
                  </a:lnTo>
                  <a:lnTo>
                    <a:pt x="748" y="2410"/>
                  </a:lnTo>
                  <a:lnTo>
                    <a:pt x="2085" y="2326"/>
                  </a:lnTo>
                  <a:lnTo>
                    <a:pt x="2687" y="1121"/>
                  </a:lnTo>
                  <a:lnTo>
                    <a:pt x="194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57"/>
            <p:cNvSpPr/>
            <p:nvPr/>
          </p:nvSpPr>
          <p:spPr>
            <a:xfrm flipH="1">
              <a:off x="1937653" y="1906917"/>
              <a:ext cx="272875" cy="1056992"/>
            </a:xfrm>
            <a:custGeom>
              <a:avLst/>
              <a:gdLst/>
              <a:ahLst/>
              <a:cxnLst/>
              <a:rect l="l" t="t" r="r" b="b"/>
              <a:pathLst>
                <a:path w="2736" h="10598" extrusionOk="0">
                  <a:moveTo>
                    <a:pt x="1380" y="1"/>
                  </a:moveTo>
                  <a:cubicBezTo>
                    <a:pt x="1017" y="1"/>
                    <a:pt x="603" y="228"/>
                    <a:pt x="446" y="716"/>
                  </a:cubicBezTo>
                  <a:cubicBezTo>
                    <a:pt x="169" y="1524"/>
                    <a:pt x="193" y="3090"/>
                    <a:pt x="193" y="3090"/>
                  </a:cubicBezTo>
                  <a:cubicBezTo>
                    <a:pt x="97" y="3801"/>
                    <a:pt x="36" y="5367"/>
                    <a:pt x="12" y="6320"/>
                  </a:cubicBezTo>
                  <a:cubicBezTo>
                    <a:pt x="0" y="7163"/>
                    <a:pt x="181" y="8007"/>
                    <a:pt x="579" y="8609"/>
                  </a:cubicBezTo>
                  <a:cubicBezTo>
                    <a:pt x="1145" y="9464"/>
                    <a:pt x="1422" y="10597"/>
                    <a:pt x="1591" y="10597"/>
                  </a:cubicBezTo>
                  <a:cubicBezTo>
                    <a:pt x="1771" y="10597"/>
                    <a:pt x="2687" y="10477"/>
                    <a:pt x="2687" y="10477"/>
                  </a:cubicBezTo>
                  <a:cubicBezTo>
                    <a:pt x="2687" y="10477"/>
                    <a:pt x="2735" y="10380"/>
                    <a:pt x="2398" y="9633"/>
                  </a:cubicBezTo>
                  <a:cubicBezTo>
                    <a:pt x="2277" y="9368"/>
                    <a:pt x="2073" y="8730"/>
                    <a:pt x="2073" y="8235"/>
                  </a:cubicBezTo>
                  <a:cubicBezTo>
                    <a:pt x="2073" y="7753"/>
                    <a:pt x="1519" y="6500"/>
                    <a:pt x="1519" y="6211"/>
                  </a:cubicBezTo>
                  <a:cubicBezTo>
                    <a:pt x="1519" y="6079"/>
                    <a:pt x="1699" y="3921"/>
                    <a:pt x="1916" y="2946"/>
                  </a:cubicBezTo>
                  <a:cubicBezTo>
                    <a:pt x="2229" y="1921"/>
                    <a:pt x="2205" y="801"/>
                    <a:pt x="1952" y="306"/>
                  </a:cubicBezTo>
                  <a:cubicBezTo>
                    <a:pt x="1850" y="106"/>
                    <a:pt x="1627" y="1"/>
                    <a:pt x="1380"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57"/>
            <p:cNvSpPr/>
            <p:nvPr/>
          </p:nvSpPr>
          <p:spPr>
            <a:xfrm flipH="1">
              <a:off x="1904042" y="2913337"/>
              <a:ext cx="131052" cy="129855"/>
            </a:xfrm>
            <a:custGeom>
              <a:avLst/>
              <a:gdLst/>
              <a:ahLst/>
              <a:cxnLst/>
              <a:rect l="l" t="t" r="r" b="b"/>
              <a:pathLst>
                <a:path w="1314" h="1302" extrusionOk="0">
                  <a:moveTo>
                    <a:pt x="996" y="1"/>
                  </a:moveTo>
                  <a:cubicBezTo>
                    <a:pt x="797" y="1"/>
                    <a:pt x="543" y="48"/>
                    <a:pt x="398" y="48"/>
                  </a:cubicBezTo>
                  <a:cubicBezTo>
                    <a:pt x="318" y="48"/>
                    <a:pt x="246" y="44"/>
                    <a:pt x="187" y="44"/>
                  </a:cubicBezTo>
                  <a:cubicBezTo>
                    <a:pt x="68" y="44"/>
                    <a:pt x="0" y="60"/>
                    <a:pt x="25" y="157"/>
                  </a:cubicBezTo>
                  <a:cubicBezTo>
                    <a:pt x="60" y="289"/>
                    <a:pt x="542" y="326"/>
                    <a:pt x="542" y="326"/>
                  </a:cubicBezTo>
                  <a:lnTo>
                    <a:pt x="724" y="398"/>
                  </a:lnTo>
                  <a:lnTo>
                    <a:pt x="1133" y="1301"/>
                  </a:lnTo>
                  <a:cubicBezTo>
                    <a:pt x="1133" y="1301"/>
                    <a:pt x="1314" y="326"/>
                    <a:pt x="1278" y="120"/>
                  </a:cubicBezTo>
                  <a:cubicBezTo>
                    <a:pt x="1262" y="28"/>
                    <a:pt x="1145" y="1"/>
                    <a:pt x="996"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57"/>
            <p:cNvSpPr/>
            <p:nvPr/>
          </p:nvSpPr>
          <p:spPr>
            <a:xfrm flipH="1">
              <a:off x="1801814" y="2974674"/>
              <a:ext cx="359545" cy="48172"/>
            </a:xfrm>
            <a:custGeom>
              <a:avLst/>
              <a:gdLst/>
              <a:ahLst/>
              <a:cxnLst/>
              <a:rect l="l" t="t" r="r" b="b"/>
              <a:pathLst>
                <a:path w="3605" h="483" extrusionOk="0">
                  <a:moveTo>
                    <a:pt x="1" y="0"/>
                  </a:moveTo>
                  <a:lnTo>
                    <a:pt x="1" y="482"/>
                  </a:lnTo>
                  <a:lnTo>
                    <a:pt x="3604" y="482"/>
                  </a:lnTo>
                  <a:lnTo>
                    <a:pt x="360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57"/>
            <p:cNvSpPr/>
            <p:nvPr/>
          </p:nvSpPr>
          <p:spPr>
            <a:xfrm flipH="1">
              <a:off x="1669665" y="2866462"/>
              <a:ext cx="157581" cy="257316"/>
            </a:xfrm>
            <a:custGeom>
              <a:avLst/>
              <a:gdLst/>
              <a:ahLst/>
              <a:cxnLst/>
              <a:rect l="l" t="t" r="r" b="b"/>
              <a:pathLst>
                <a:path w="1580" h="2580" extrusionOk="0">
                  <a:moveTo>
                    <a:pt x="1" y="0"/>
                  </a:moveTo>
                  <a:lnTo>
                    <a:pt x="1" y="2579"/>
                  </a:lnTo>
                  <a:lnTo>
                    <a:pt x="1580" y="2579"/>
                  </a:lnTo>
                  <a:lnTo>
                    <a:pt x="15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57"/>
            <p:cNvSpPr/>
            <p:nvPr/>
          </p:nvSpPr>
          <p:spPr>
            <a:xfrm flipH="1">
              <a:off x="2153978" y="2866462"/>
              <a:ext cx="156384" cy="257316"/>
            </a:xfrm>
            <a:custGeom>
              <a:avLst/>
              <a:gdLst/>
              <a:ahLst/>
              <a:cxnLst/>
              <a:rect l="l" t="t" r="r" b="b"/>
              <a:pathLst>
                <a:path w="1568" h="2580" extrusionOk="0">
                  <a:moveTo>
                    <a:pt x="1" y="0"/>
                  </a:moveTo>
                  <a:lnTo>
                    <a:pt x="1" y="2579"/>
                  </a:lnTo>
                  <a:lnTo>
                    <a:pt x="1567" y="2579"/>
                  </a:lnTo>
                  <a:lnTo>
                    <a:pt x="156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57"/>
            <p:cNvSpPr/>
            <p:nvPr/>
          </p:nvSpPr>
          <p:spPr>
            <a:xfrm flipH="1">
              <a:off x="1905239" y="2923909"/>
              <a:ext cx="189895" cy="130154"/>
            </a:xfrm>
            <a:custGeom>
              <a:avLst/>
              <a:gdLst/>
              <a:ahLst/>
              <a:cxnLst/>
              <a:rect l="l" t="t" r="r" b="b"/>
              <a:pathLst>
                <a:path w="1904" h="1305" extrusionOk="0">
                  <a:moveTo>
                    <a:pt x="273" y="1"/>
                  </a:moveTo>
                  <a:cubicBezTo>
                    <a:pt x="175" y="1"/>
                    <a:pt x="80" y="33"/>
                    <a:pt x="0" y="123"/>
                  </a:cubicBezTo>
                  <a:lnTo>
                    <a:pt x="204" y="1087"/>
                  </a:lnTo>
                  <a:cubicBezTo>
                    <a:pt x="229" y="1208"/>
                    <a:pt x="349" y="1304"/>
                    <a:pt x="482" y="1304"/>
                  </a:cubicBezTo>
                  <a:cubicBezTo>
                    <a:pt x="723" y="1280"/>
                    <a:pt x="1109" y="1268"/>
                    <a:pt x="1326" y="1244"/>
                  </a:cubicBezTo>
                  <a:cubicBezTo>
                    <a:pt x="1389" y="1237"/>
                    <a:pt x="1445" y="1235"/>
                    <a:pt x="1494" y="1235"/>
                  </a:cubicBezTo>
                  <a:cubicBezTo>
                    <a:pt x="1548" y="1235"/>
                    <a:pt x="1594" y="1238"/>
                    <a:pt x="1633" y="1238"/>
                  </a:cubicBezTo>
                  <a:cubicBezTo>
                    <a:pt x="1748" y="1238"/>
                    <a:pt x="1797" y="1218"/>
                    <a:pt x="1819" y="1063"/>
                  </a:cubicBezTo>
                  <a:cubicBezTo>
                    <a:pt x="1832" y="943"/>
                    <a:pt x="1867" y="702"/>
                    <a:pt x="1880" y="509"/>
                  </a:cubicBezTo>
                  <a:cubicBezTo>
                    <a:pt x="1903" y="334"/>
                    <a:pt x="1769" y="171"/>
                    <a:pt x="1597" y="171"/>
                  </a:cubicBezTo>
                  <a:cubicBezTo>
                    <a:pt x="1591" y="171"/>
                    <a:pt x="1585" y="171"/>
                    <a:pt x="1578" y="172"/>
                  </a:cubicBezTo>
                  <a:cubicBezTo>
                    <a:pt x="1302" y="183"/>
                    <a:pt x="952" y="196"/>
                    <a:pt x="879" y="196"/>
                  </a:cubicBezTo>
                  <a:cubicBezTo>
                    <a:pt x="776" y="196"/>
                    <a:pt x="515" y="1"/>
                    <a:pt x="273"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5" name="Google Shape;1235;p57"/>
          <p:cNvSpPr/>
          <p:nvPr/>
        </p:nvSpPr>
        <p:spPr>
          <a:xfrm rot="2488616">
            <a:off x="3454033" y="1446443"/>
            <a:ext cx="598229" cy="508634"/>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57"/>
          <p:cNvSpPr/>
          <p:nvPr/>
        </p:nvSpPr>
        <p:spPr>
          <a:xfrm rot="-4500371">
            <a:off x="463755" y="3154416"/>
            <a:ext cx="906312" cy="770604"/>
          </a:xfrm>
          <a:custGeom>
            <a:avLst/>
            <a:gdLst/>
            <a:ahLst/>
            <a:cxnLst/>
            <a:rect l="l" t="t" r="r" b="b"/>
            <a:pathLst>
              <a:path w="14089" h="11979" extrusionOk="0">
                <a:moveTo>
                  <a:pt x="4285" y="0"/>
                </a:moveTo>
                <a:cubicBezTo>
                  <a:pt x="2217" y="0"/>
                  <a:pt x="1" y="1339"/>
                  <a:pt x="8" y="4986"/>
                </a:cubicBezTo>
                <a:cubicBezTo>
                  <a:pt x="19" y="11168"/>
                  <a:pt x="6059" y="11911"/>
                  <a:pt x="6059" y="11911"/>
                </a:cubicBezTo>
                <a:cubicBezTo>
                  <a:pt x="6402" y="11957"/>
                  <a:pt x="6742" y="11979"/>
                  <a:pt x="7075" y="11979"/>
                </a:cubicBezTo>
                <a:cubicBezTo>
                  <a:pt x="10960" y="11979"/>
                  <a:pt x="14088" y="8957"/>
                  <a:pt x="13585" y="4833"/>
                </a:cubicBezTo>
                <a:cubicBezTo>
                  <a:pt x="13039" y="355"/>
                  <a:pt x="8986" y="2692"/>
                  <a:pt x="7075" y="966"/>
                </a:cubicBezTo>
                <a:cubicBezTo>
                  <a:pt x="6414" y="369"/>
                  <a:pt x="5370" y="0"/>
                  <a:pt x="4285" y="0"/>
                </a:cubicBezTo>
                <a:close/>
              </a:path>
            </a:pathLst>
          </a:cu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47"/>
          <p:cNvSpPr txBox="1">
            <a:spLocks noGrp="1"/>
          </p:cNvSpPr>
          <p:nvPr>
            <p:ph type="title"/>
          </p:nvPr>
        </p:nvSpPr>
        <p:spPr>
          <a:xfrm>
            <a:off x="720000" y="443850"/>
            <a:ext cx="3852000" cy="105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ltLang="zh-CN">
                <a:latin typeface="幼圆" panose="02010509060101010101" pitchFamily="49" charset="-122"/>
                <a:ea typeface="幼圆" panose="02010509060101010101" pitchFamily="49" charset="-122"/>
              </a:rPr>
              <a:t>1</a:t>
            </a:r>
            <a:r>
              <a:rPr lang="zh-CN" altLang="en-US">
                <a:latin typeface="幼圆" panose="02010509060101010101" pitchFamily="49" charset="-122"/>
                <a:ea typeface="幼圆" panose="02010509060101010101" pitchFamily="49" charset="-122"/>
              </a:rPr>
              <a:t>、开发意图</a:t>
            </a:r>
            <a:endParaRPr lang="en-US" altLang="en-GB">
              <a:latin typeface="幼圆" panose="02010509060101010101" pitchFamily="49" charset="-122"/>
              <a:ea typeface="幼圆" panose="02010509060101010101" pitchFamily="49" charset="-122"/>
            </a:endParaRPr>
          </a:p>
        </p:txBody>
      </p:sp>
      <p:sp>
        <p:nvSpPr>
          <p:cNvPr id="580" name="Google Shape;580;p47"/>
          <p:cNvSpPr txBox="1">
            <a:spLocks noGrp="1"/>
          </p:cNvSpPr>
          <p:nvPr>
            <p:ph type="subTitle" idx="1"/>
          </p:nvPr>
        </p:nvSpPr>
        <p:spPr>
          <a:xfrm>
            <a:off x="2077085" y="1131570"/>
            <a:ext cx="4998085" cy="3651250"/>
          </a:xfrm>
          <a:prstGeom prst="rect">
            <a:avLst/>
          </a:prstGeom>
        </p:spPr>
        <p:txBody>
          <a:bodyPr spcFirstLastPara="1" wrap="square" lIns="91425" tIns="91425" rIns="91425" bIns="91425" anchor="ctr" anchorCtr="0">
            <a:noAutofit/>
          </a:bodyPr>
          <a:lstStyle/>
          <a:p>
            <a:pPr marL="0" lvl="0" indent="457200">
              <a:buClr>
                <a:srgbClr val="273D40"/>
              </a:buClr>
              <a:buSzPts val="600"/>
              <a:buNone/>
            </a:pPr>
            <a:r>
              <a:rPr lang="zh-CN" altLang="en-US" sz="2000">
                <a:latin typeface="幼圆" panose="02010509060101010101" charset="-122"/>
                <a:ea typeface="幼圆" panose="02010509060101010101" charset="-122"/>
                <a:cs typeface="幼圆" panose="02010509060101010101" charset="-122"/>
              </a:rPr>
              <a:t>随着国家对疫情管控的放开，我们进入了“后疫情”时代，不过由于疫情所带来的后遗症依旧存在：</a:t>
            </a:r>
          </a:p>
          <a:p>
            <a:pPr marL="0" lvl="0" indent="457200">
              <a:buClr>
                <a:srgbClr val="273D40"/>
              </a:buClr>
              <a:buSzPts val="600"/>
              <a:buNone/>
            </a:pPr>
            <a:r>
              <a:rPr lang="en-US" altLang="zh-CN" sz="2000">
                <a:latin typeface="幼圆" panose="02010509060101010101" charset="-122"/>
                <a:ea typeface="幼圆" panose="02010509060101010101" charset="-122"/>
                <a:cs typeface="幼圆" panose="02010509060101010101" charset="-122"/>
              </a:rPr>
              <a:t>1.	</a:t>
            </a:r>
            <a:r>
              <a:rPr lang="zh-CN" altLang="en-US" sz="2000">
                <a:latin typeface="幼圆" panose="02010509060101010101" charset="-122"/>
                <a:ea typeface="幼圆" panose="02010509060101010101" charset="-122"/>
                <a:cs typeface="幼圆" panose="02010509060101010101" charset="-122"/>
              </a:rPr>
              <a:t>大部分人身体素质呈下降趋势</a:t>
            </a:r>
          </a:p>
          <a:p>
            <a:pPr marL="0" lvl="0" indent="457200">
              <a:buClr>
                <a:srgbClr val="273D40"/>
              </a:buClr>
              <a:buSzPts val="600"/>
              <a:buNone/>
            </a:pPr>
            <a:r>
              <a:rPr lang="en-US" altLang="zh-CN" sz="2000">
                <a:latin typeface="幼圆" panose="02010509060101010101" charset="-122"/>
                <a:ea typeface="幼圆" panose="02010509060101010101" charset="-122"/>
                <a:cs typeface="幼圆" panose="02010509060101010101" charset="-122"/>
              </a:rPr>
              <a:t>2.	</a:t>
            </a:r>
            <a:r>
              <a:rPr lang="zh-CN" altLang="en-US" sz="2000">
                <a:latin typeface="幼圆" panose="02010509060101010101" charset="-122"/>
                <a:ea typeface="幼圆" panose="02010509060101010101" charset="-122"/>
                <a:cs typeface="幼圆" panose="02010509060101010101" charset="-122"/>
              </a:rPr>
              <a:t>大部分人的社交欲望被压抑过久</a:t>
            </a:r>
          </a:p>
          <a:p>
            <a:pPr marL="0" lvl="0" indent="457200">
              <a:buClr>
                <a:srgbClr val="273D40"/>
              </a:buClr>
              <a:buSzPts val="600"/>
              <a:buNone/>
            </a:pPr>
            <a:r>
              <a:rPr lang="zh-CN" altLang="en-US" sz="2000">
                <a:latin typeface="幼圆" panose="02010509060101010101" charset="-122"/>
                <a:ea typeface="幼圆" panose="02010509060101010101" charset="-122"/>
                <a:cs typeface="幼圆" panose="02010509060101010101" charset="-122"/>
              </a:rPr>
              <a:t>所以团队以此两点为基准，将定位聚集在社交与运动的交叉上，通过 </a:t>
            </a:r>
            <a:r>
              <a:rPr lang="en-US" altLang="zh-CN" sz="2000">
                <a:latin typeface="幼圆" panose="02010509060101010101" charset="-122"/>
                <a:ea typeface="幼圆" panose="02010509060101010101" charset="-122"/>
                <a:cs typeface="幼圆" panose="02010509060101010101" charset="-122"/>
              </a:rPr>
              <a:t>Uniapp </a:t>
            </a:r>
            <a:r>
              <a:rPr lang="zh-CN" altLang="en-US" sz="2000">
                <a:latin typeface="幼圆" panose="02010509060101010101" charset="-122"/>
                <a:ea typeface="幼圆" panose="02010509060101010101" charset="-122"/>
                <a:cs typeface="幼圆" panose="02010509060101010101" charset="-122"/>
              </a:rPr>
              <a:t>开发，发布到多个平台，致力于营造全民运动的氛围。</a:t>
            </a:r>
          </a:p>
          <a:p>
            <a:pPr marL="0" lvl="0" indent="457200" algn="l" rtl="0">
              <a:spcBef>
                <a:spcPts val="0"/>
              </a:spcBef>
              <a:spcAft>
                <a:spcPts val="0"/>
              </a:spcAft>
              <a:buClr>
                <a:srgbClr val="273D40"/>
              </a:buClr>
              <a:buSzPts val="600"/>
              <a:buFont typeface="Arial" panose="020B0604020202020204"/>
              <a:buNone/>
            </a:pPr>
            <a:endParaRPr lang="en-US" altLang="zh-CN" sz="2000">
              <a:solidFill>
                <a:schemeClr val="dk1"/>
              </a:solidFill>
              <a:latin typeface="幼圆" panose="02010509060101010101" charset="-122"/>
              <a:ea typeface="幼圆" panose="02010509060101010101" charset="-122"/>
              <a:cs typeface="幼圆" panose="02010509060101010101" charset="-122"/>
            </a:endParaRPr>
          </a:p>
        </p:txBody>
      </p:sp>
      <p:grpSp>
        <p:nvGrpSpPr>
          <p:cNvPr id="1491" name="Google Shape;1491;p65"/>
          <p:cNvGrpSpPr/>
          <p:nvPr/>
        </p:nvGrpSpPr>
        <p:grpSpPr>
          <a:xfrm flipH="1">
            <a:off x="368441" y="1211505"/>
            <a:ext cx="1371016" cy="3095262"/>
            <a:chOff x="1858525" y="267475"/>
            <a:chExt cx="370575" cy="836625"/>
          </a:xfrm>
        </p:grpSpPr>
        <p:sp>
          <p:nvSpPr>
            <p:cNvPr id="1492" name="Google Shape;1492;p65"/>
            <p:cNvSpPr/>
            <p:nvPr>
              <p:custDataLst>
                <p:tags r:id="rId20"/>
              </p:custDataLst>
            </p:nvPr>
          </p:nvSpPr>
          <p:spPr>
            <a:xfrm>
              <a:off x="1999150" y="302775"/>
              <a:ext cx="22425" cy="53100"/>
            </a:xfrm>
            <a:custGeom>
              <a:avLst/>
              <a:gdLst/>
              <a:ahLst/>
              <a:cxnLst/>
              <a:rect l="l" t="t" r="r" b="b"/>
              <a:pathLst>
                <a:path w="897" h="2124" extrusionOk="0">
                  <a:moveTo>
                    <a:pt x="565" y="0"/>
                  </a:moveTo>
                  <a:cubicBezTo>
                    <a:pt x="398" y="0"/>
                    <a:pt x="243" y="104"/>
                    <a:pt x="143" y="254"/>
                  </a:cubicBezTo>
                  <a:cubicBezTo>
                    <a:pt x="34" y="407"/>
                    <a:pt x="1" y="603"/>
                    <a:pt x="12" y="790"/>
                  </a:cubicBezTo>
                  <a:cubicBezTo>
                    <a:pt x="12" y="975"/>
                    <a:pt x="56" y="1161"/>
                    <a:pt x="99" y="1336"/>
                  </a:cubicBezTo>
                  <a:cubicBezTo>
                    <a:pt x="121" y="1412"/>
                    <a:pt x="153" y="1489"/>
                    <a:pt x="165" y="1565"/>
                  </a:cubicBezTo>
                  <a:cubicBezTo>
                    <a:pt x="187" y="1718"/>
                    <a:pt x="153" y="1958"/>
                    <a:pt x="361" y="2013"/>
                  </a:cubicBezTo>
                  <a:cubicBezTo>
                    <a:pt x="464" y="2036"/>
                    <a:pt x="533" y="2124"/>
                    <a:pt x="600" y="2124"/>
                  </a:cubicBezTo>
                  <a:cubicBezTo>
                    <a:pt x="626" y="2124"/>
                    <a:pt x="651" y="2111"/>
                    <a:pt x="678" y="2078"/>
                  </a:cubicBezTo>
                  <a:cubicBezTo>
                    <a:pt x="798" y="1914"/>
                    <a:pt x="896" y="1707"/>
                    <a:pt x="874" y="1499"/>
                  </a:cubicBezTo>
                  <a:lnTo>
                    <a:pt x="612" y="3"/>
                  </a:lnTo>
                  <a:cubicBezTo>
                    <a:pt x="596" y="1"/>
                    <a:pt x="581" y="0"/>
                    <a:pt x="5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65"/>
            <p:cNvSpPr/>
            <p:nvPr>
              <p:custDataLst>
                <p:tags r:id="rId21"/>
              </p:custDataLst>
            </p:nvPr>
          </p:nvSpPr>
          <p:spPr>
            <a:xfrm>
              <a:off x="1864550" y="711050"/>
              <a:ext cx="158650" cy="203075"/>
            </a:xfrm>
            <a:custGeom>
              <a:avLst/>
              <a:gdLst/>
              <a:ahLst/>
              <a:cxnLst/>
              <a:rect l="l" t="t" r="r" b="b"/>
              <a:pathLst>
                <a:path w="6346" h="8123" extrusionOk="0">
                  <a:moveTo>
                    <a:pt x="1855" y="1"/>
                  </a:moveTo>
                  <a:cubicBezTo>
                    <a:pt x="1625" y="1"/>
                    <a:pt x="1265" y="572"/>
                    <a:pt x="1158" y="712"/>
                  </a:cubicBezTo>
                  <a:cubicBezTo>
                    <a:pt x="874" y="1105"/>
                    <a:pt x="612" y="1509"/>
                    <a:pt x="371" y="1935"/>
                  </a:cubicBezTo>
                  <a:cubicBezTo>
                    <a:pt x="0" y="2590"/>
                    <a:pt x="316" y="2885"/>
                    <a:pt x="765" y="3366"/>
                  </a:cubicBezTo>
                  <a:cubicBezTo>
                    <a:pt x="1092" y="3705"/>
                    <a:pt x="1442" y="4021"/>
                    <a:pt x="1780" y="4360"/>
                  </a:cubicBezTo>
                  <a:cubicBezTo>
                    <a:pt x="2075" y="4654"/>
                    <a:pt x="2490" y="4982"/>
                    <a:pt x="2829" y="5244"/>
                  </a:cubicBezTo>
                  <a:cubicBezTo>
                    <a:pt x="3342" y="5649"/>
                    <a:pt x="3779" y="5987"/>
                    <a:pt x="4227" y="6457"/>
                  </a:cubicBezTo>
                  <a:cubicBezTo>
                    <a:pt x="4260" y="6489"/>
                    <a:pt x="4292" y="6511"/>
                    <a:pt x="4314" y="6544"/>
                  </a:cubicBezTo>
                  <a:cubicBezTo>
                    <a:pt x="4762" y="7025"/>
                    <a:pt x="5221" y="7407"/>
                    <a:pt x="5603" y="7953"/>
                  </a:cubicBezTo>
                  <a:cubicBezTo>
                    <a:pt x="5647" y="8030"/>
                    <a:pt x="5712" y="8106"/>
                    <a:pt x="5800" y="8117"/>
                  </a:cubicBezTo>
                  <a:cubicBezTo>
                    <a:pt x="5812" y="8121"/>
                    <a:pt x="5824" y="8122"/>
                    <a:pt x="5836" y="8122"/>
                  </a:cubicBezTo>
                  <a:cubicBezTo>
                    <a:pt x="5900" y="8122"/>
                    <a:pt x="5963" y="8077"/>
                    <a:pt x="6018" y="8040"/>
                  </a:cubicBezTo>
                  <a:cubicBezTo>
                    <a:pt x="6139" y="7964"/>
                    <a:pt x="6313" y="7866"/>
                    <a:pt x="6335" y="7713"/>
                  </a:cubicBezTo>
                  <a:cubicBezTo>
                    <a:pt x="6346" y="7680"/>
                    <a:pt x="6335" y="7647"/>
                    <a:pt x="6324" y="7615"/>
                  </a:cubicBezTo>
                  <a:cubicBezTo>
                    <a:pt x="6226" y="7287"/>
                    <a:pt x="6084" y="6948"/>
                    <a:pt x="5920" y="6654"/>
                  </a:cubicBezTo>
                  <a:cubicBezTo>
                    <a:pt x="5767" y="6392"/>
                    <a:pt x="5527" y="6195"/>
                    <a:pt x="5374" y="5933"/>
                  </a:cubicBezTo>
                  <a:cubicBezTo>
                    <a:pt x="5319" y="5824"/>
                    <a:pt x="5265" y="5725"/>
                    <a:pt x="5210" y="5616"/>
                  </a:cubicBezTo>
                  <a:cubicBezTo>
                    <a:pt x="5166" y="5528"/>
                    <a:pt x="5122" y="5452"/>
                    <a:pt x="5079" y="5365"/>
                  </a:cubicBezTo>
                  <a:cubicBezTo>
                    <a:pt x="4937" y="5069"/>
                    <a:pt x="4795" y="4775"/>
                    <a:pt x="4642" y="4491"/>
                  </a:cubicBezTo>
                  <a:cubicBezTo>
                    <a:pt x="4467" y="4141"/>
                    <a:pt x="4260" y="3814"/>
                    <a:pt x="4020" y="3518"/>
                  </a:cubicBezTo>
                  <a:cubicBezTo>
                    <a:pt x="3758" y="3213"/>
                    <a:pt x="3331" y="3049"/>
                    <a:pt x="3124" y="2700"/>
                  </a:cubicBezTo>
                  <a:cubicBezTo>
                    <a:pt x="3375" y="2438"/>
                    <a:pt x="3670" y="2219"/>
                    <a:pt x="3932" y="1967"/>
                  </a:cubicBezTo>
                  <a:cubicBezTo>
                    <a:pt x="4948" y="996"/>
                    <a:pt x="2578" y="78"/>
                    <a:pt x="1867" y="1"/>
                  </a:cubicBezTo>
                  <a:cubicBezTo>
                    <a:pt x="1863" y="1"/>
                    <a:pt x="1859" y="1"/>
                    <a:pt x="1855"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65"/>
            <p:cNvSpPr/>
            <p:nvPr>
              <p:custDataLst>
                <p:tags r:id="rId22"/>
              </p:custDataLst>
            </p:nvPr>
          </p:nvSpPr>
          <p:spPr>
            <a:xfrm>
              <a:off x="2126400" y="325775"/>
              <a:ext cx="102700" cy="149975"/>
            </a:xfrm>
            <a:custGeom>
              <a:avLst/>
              <a:gdLst/>
              <a:ahLst/>
              <a:cxnLst/>
              <a:rect l="l" t="t" r="r" b="b"/>
              <a:pathLst>
                <a:path w="4108" h="5999" extrusionOk="0">
                  <a:moveTo>
                    <a:pt x="3376" y="1"/>
                  </a:moveTo>
                  <a:cubicBezTo>
                    <a:pt x="3168" y="164"/>
                    <a:pt x="2896" y="251"/>
                    <a:pt x="2622" y="273"/>
                  </a:cubicBezTo>
                  <a:cubicBezTo>
                    <a:pt x="2316" y="2327"/>
                    <a:pt x="2240" y="3758"/>
                    <a:pt x="2240" y="3758"/>
                  </a:cubicBezTo>
                  <a:cubicBezTo>
                    <a:pt x="2159" y="3745"/>
                    <a:pt x="2073" y="3738"/>
                    <a:pt x="1984" y="3738"/>
                  </a:cubicBezTo>
                  <a:cubicBezTo>
                    <a:pt x="1137" y="3738"/>
                    <a:pt x="1" y="4293"/>
                    <a:pt x="1" y="4293"/>
                  </a:cubicBezTo>
                  <a:lnTo>
                    <a:pt x="449" y="5997"/>
                  </a:lnTo>
                  <a:cubicBezTo>
                    <a:pt x="449" y="5997"/>
                    <a:pt x="496" y="5999"/>
                    <a:pt x="578" y="5999"/>
                  </a:cubicBezTo>
                  <a:cubicBezTo>
                    <a:pt x="1100" y="5999"/>
                    <a:pt x="3053" y="5925"/>
                    <a:pt x="3496" y="4839"/>
                  </a:cubicBezTo>
                  <a:cubicBezTo>
                    <a:pt x="4108" y="3321"/>
                    <a:pt x="3474" y="547"/>
                    <a:pt x="3474" y="547"/>
                  </a:cubicBezTo>
                  <a:lnTo>
                    <a:pt x="3376" y="1"/>
                  </a:ln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65"/>
            <p:cNvSpPr/>
            <p:nvPr>
              <p:custDataLst>
                <p:tags r:id="rId23"/>
              </p:custDataLst>
            </p:nvPr>
          </p:nvSpPr>
          <p:spPr>
            <a:xfrm>
              <a:off x="2167650" y="299275"/>
              <a:ext cx="47000" cy="34175"/>
            </a:xfrm>
            <a:custGeom>
              <a:avLst/>
              <a:gdLst/>
              <a:ahLst/>
              <a:cxnLst/>
              <a:rect l="l" t="t" r="r" b="b"/>
              <a:pathLst>
                <a:path w="1880" h="1367" extrusionOk="0">
                  <a:moveTo>
                    <a:pt x="1573" y="1"/>
                  </a:moveTo>
                  <a:cubicBezTo>
                    <a:pt x="1508" y="1"/>
                    <a:pt x="1442" y="1"/>
                    <a:pt x="1365" y="12"/>
                  </a:cubicBezTo>
                  <a:cubicBezTo>
                    <a:pt x="1158" y="23"/>
                    <a:pt x="950" y="44"/>
                    <a:pt x="743" y="56"/>
                  </a:cubicBezTo>
                  <a:cubicBezTo>
                    <a:pt x="699" y="66"/>
                    <a:pt x="644" y="66"/>
                    <a:pt x="590" y="88"/>
                  </a:cubicBezTo>
                  <a:cubicBezTo>
                    <a:pt x="481" y="143"/>
                    <a:pt x="437" y="274"/>
                    <a:pt x="426" y="394"/>
                  </a:cubicBezTo>
                  <a:lnTo>
                    <a:pt x="426" y="558"/>
                  </a:lnTo>
                  <a:cubicBezTo>
                    <a:pt x="426" y="547"/>
                    <a:pt x="426" y="525"/>
                    <a:pt x="415" y="515"/>
                  </a:cubicBezTo>
                  <a:cubicBezTo>
                    <a:pt x="404" y="427"/>
                    <a:pt x="328" y="350"/>
                    <a:pt x="241" y="328"/>
                  </a:cubicBezTo>
                  <a:cubicBezTo>
                    <a:pt x="228" y="325"/>
                    <a:pt x="214" y="324"/>
                    <a:pt x="201" y="324"/>
                  </a:cubicBezTo>
                  <a:cubicBezTo>
                    <a:pt x="125" y="324"/>
                    <a:pt x="50" y="373"/>
                    <a:pt x="22" y="438"/>
                  </a:cubicBezTo>
                  <a:cubicBezTo>
                    <a:pt x="0" y="493"/>
                    <a:pt x="0" y="558"/>
                    <a:pt x="11" y="624"/>
                  </a:cubicBezTo>
                  <a:cubicBezTo>
                    <a:pt x="33" y="733"/>
                    <a:pt x="76" y="864"/>
                    <a:pt x="153" y="951"/>
                  </a:cubicBezTo>
                  <a:cubicBezTo>
                    <a:pt x="207" y="1006"/>
                    <a:pt x="284" y="1027"/>
                    <a:pt x="360" y="1061"/>
                  </a:cubicBezTo>
                  <a:cubicBezTo>
                    <a:pt x="481" y="1115"/>
                    <a:pt x="590" y="1180"/>
                    <a:pt x="710" y="1246"/>
                  </a:cubicBezTo>
                  <a:cubicBezTo>
                    <a:pt x="809" y="1290"/>
                    <a:pt x="896" y="1311"/>
                    <a:pt x="983" y="1366"/>
                  </a:cubicBezTo>
                  <a:cubicBezTo>
                    <a:pt x="983" y="1366"/>
                    <a:pt x="1671" y="1246"/>
                    <a:pt x="1748" y="1093"/>
                  </a:cubicBezTo>
                  <a:cubicBezTo>
                    <a:pt x="1879" y="787"/>
                    <a:pt x="1868" y="394"/>
                    <a:pt x="1726" y="88"/>
                  </a:cubicBezTo>
                  <a:cubicBezTo>
                    <a:pt x="1704" y="66"/>
                    <a:pt x="1693" y="34"/>
                    <a:pt x="1671" y="23"/>
                  </a:cubicBezTo>
                  <a:cubicBezTo>
                    <a:pt x="1639" y="1"/>
                    <a:pt x="1606" y="1"/>
                    <a:pt x="1573"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65"/>
            <p:cNvSpPr/>
            <p:nvPr>
              <p:custDataLst>
                <p:tags r:id="rId24"/>
              </p:custDataLst>
            </p:nvPr>
          </p:nvSpPr>
          <p:spPr>
            <a:xfrm>
              <a:off x="2174750" y="296000"/>
              <a:ext cx="11200" cy="23725"/>
            </a:xfrm>
            <a:custGeom>
              <a:avLst/>
              <a:gdLst/>
              <a:ahLst/>
              <a:cxnLst/>
              <a:rect l="l" t="t" r="r" b="b"/>
              <a:pathLst>
                <a:path w="448" h="949" extrusionOk="0">
                  <a:moveTo>
                    <a:pt x="273" y="1"/>
                  </a:moveTo>
                  <a:cubicBezTo>
                    <a:pt x="251" y="1"/>
                    <a:pt x="241" y="1"/>
                    <a:pt x="219" y="12"/>
                  </a:cubicBezTo>
                  <a:cubicBezTo>
                    <a:pt x="197" y="12"/>
                    <a:pt x="175" y="12"/>
                    <a:pt x="153" y="22"/>
                  </a:cubicBezTo>
                  <a:cubicBezTo>
                    <a:pt x="88" y="44"/>
                    <a:pt x="22" y="110"/>
                    <a:pt x="11" y="175"/>
                  </a:cubicBezTo>
                  <a:cubicBezTo>
                    <a:pt x="0" y="219"/>
                    <a:pt x="11" y="263"/>
                    <a:pt x="11" y="306"/>
                  </a:cubicBezTo>
                  <a:cubicBezTo>
                    <a:pt x="11" y="372"/>
                    <a:pt x="11" y="438"/>
                    <a:pt x="22" y="514"/>
                  </a:cubicBezTo>
                  <a:cubicBezTo>
                    <a:pt x="22" y="634"/>
                    <a:pt x="33" y="777"/>
                    <a:pt x="76" y="886"/>
                  </a:cubicBezTo>
                  <a:cubicBezTo>
                    <a:pt x="95" y="931"/>
                    <a:pt x="121" y="949"/>
                    <a:pt x="149" y="949"/>
                  </a:cubicBezTo>
                  <a:cubicBezTo>
                    <a:pt x="223" y="949"/>
                    <a:pt x="315" y="831"/>
                    <a:pt x="339" y="777"/>
                  </a:cubicBezTo>
                  <a:cubicBezTo>
                    <a:pt x="404" y="667"/>
                    <a:pt x="426" y="536"/>
                    <a:pt x="437" y="405"/>
                  </a:cubicBezTo>
                  <a:cubicBezTo>
                    <a:pt x="448" y="318"/>
                    <a:pt x="448" y="230"/>
                    <a:pt x="437" y="143"/>
                  </a:cubicBezTo>
                  <a:cubicBezTo>
                    <a:pt x="437" y="143"/>
                    <a:pt x="437" y="121"/>
                    <a:pt x="426" y="110"/>
                  </a:cubicBezTo>
                  <a:cubicBezTo>
                    <a:pt x="426" y="105"/>
                    <a:pt x="423" y="105"/>
                    <a:pt x="421" y="105"/>
                  </a:cubicBezTo>
                  <a:cubicBezTo>
                    <a:pt x="418" y="105"/>
                    <a:pt x="415" y="105"/>
                    <a:pt x="415" y="99"/>
                  </a:cubicBezTo>
                  <a:cubicBezTo>
                    <a:pt x="404" y="88"/>
                    <a:pt x="382" y="78"/>
                    <a:pt x="372" y="66"/>
                  </a:cubicBezTo>
                  <a:cubicBezTo>
                    <a:pt x="350" y="34"/>
                    <a:pt x="306" y="12"/>
                    <a:pt x="273"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65"/>
            <p:cNvSpPr/>
            <p:nvPr>
              <p:custDataLst>
                <p:tags r:id="rId25"/>
              </p:custDataLst>
            </p:nvPr>
          </p:nvSpPr>
          <p:spPr>
            <a:xfrm>
              <a:off x="2184025" y="294375"/>
              <a:ext cx="27350" cy="23025"/>
            </a:xfrm>
            <a:custGeom>
              <a:avLst/>
              <a:gdLst/>
              <a:ahLst/>
              <a:cxnLst/>
              <a:rect l="l" t="t" r="r" b="b"/>
              <a:pathLst>
                <a:path w="1094" h="921" extrusionOk="0">
                  <a:moveTo>
                    <a:pt x="252" y="0"/>
                  </a:moveTo>
                  <a:cubicBezTo>
                    <a:pt x="208" y="11"/>
                    <a:pt x="164" y="22"/>
                    <a:pt x="120" y="44"/>
                  </a:cubicBezTo>
                  <a:cubicBezTo>
                    <a:pt x="99" y="66"/>
                    <a:pt x="55" y="121"/>
                    <a:pt x="23" y="121"/>
                  </a:cubicBezTo>
                  <a:cubicBezTo>
                    <a:pt x="23" y="153"/>
                    <a:pt x="23" y="186"/>
                    <a:pt x="11" y="208"/>
                  </a:cubicBezTo>
                  <a:cubicBezTo>
                    <a:pt x="11" y="240"/>
                    <a:pt x="1" y="274"/>
                    <a:pt x="1" y="295"/>
                  </a:cubicBezTo>
                  <a:cubicBezTo>
                    <a:pt x="1" y="306"/>
                    <a:pt x="55" y="601"/>
                    <a:pt x="55" y="601"/>
                  </a:cubicBezTo>
                  <a:lnTo>
                    <a:pt x="110" y="776"/>
                  </a:lnTo>
                  <a:cubicBezTo>
                    <a:pt x="132" y="808"/>
                    <a:pt x="154" y="830"/>
                    <a:pt x="176" y="863"/>
                  </a:cubicBezTo>
                  <a:cubicBezTo>
                    <a:pt x="197" y="885"/>
                    <a:pt x="230" y="918"/>
                    <a:pt x="263" y="918"/>
                  </a:cubicBezTo>
                  <a:cubicBezTo>
                    <a:pt x="271" y="920"/>
                    <a:pt x="278" y="921"/>
                    <a:pt x="286" y="921"/>
                  </a:cubicBezTo>
                  <a:cubicBezTo>
                    <a:pt x="318" y="921"/>
                    <a:pt x="343" y="901"/>
                    <a:pt x="361" y="874"/>
                  </a:cubicBezTo>
                  <a:cubicBezTo>
                    <a:pt x="372" y="852"/>
                    <a:pt x="361" y="820"/>
                    <a:pt x="383" y="798"/>
                  </a:cubicBezTo>
                  <a:cubicBezTo>
                    <a:pt x="416" y="852"/>
                    <a:pt x="481" y="896"/>
                    <a:pt x="547" y="907"/>
                  </a:cubicBezTo>
                  <a:cubicBezTo>
                    <a:pt x="557" y="918"/>
                    <a:pt x="579" y="918"/>
                    <a:pt x="591" y="918"/>
                  </a:cubicBezTo>
                  <a:cubicBezTo>
                    <a:pt x="623" y="918"/>
                    <a:pt x="645" y="896"/>
                    <a:pt x="656" y="863"/>
                  </a:cubicBezTo>
                  <a:cubicBezTo>
                    <a:pt x="667" y="842"/>
                    <a:pt x="678" y="808"/>
                    <a:pt x="678" y="776"/>
                  </a:cubicBezTo>
                  <a:lnTo>
                    <a:pt x="678" y="699"/>
                  </a:lnTo>
                  <a:lnTo>
                    <a:pt x="798" y="820"/>
                  </a:lnTo>
                  <a:cubicBezTo>
                    <a:pt x="798" y="820"/>
                    <a:pt x="816" y="821"/>
                    <a:pt x="842" y="821"/>
                  </a:cubicBezTo>
                  <a:cubicBezTo>
                    <a:pt x="895" y="821"/>
                    <a:pt x="980" y="816"/>
                    <a:pt x="994" y="787"/>
                  </a:cubicBezTo>
                  <a:cubicBezTo>
                    <a:pt x="1049" y="677"/>
                    <a:pt x="1093" y="546"/>
                    <a:pt x="1082" y="415"/>
                  </a:cubicBezTo>
                  <a:cubicBezTo>
                    <a:pt x="1082" y="317"/>
                    <a:pt x="1049" y="219"/>
                    <a:pt x="994" y="143"/>
                  </a:cubicBezTo>
                  <a:cubicBezTo>
                    <a:pt x="975" y="114"/>
                    <a:pt x="948" y="85"/>
                    <a:pt x="920" y="85"/>
                  </a:cubicBezTo>
                  <a:cubicBezTo>
                    <a:pt x="916" y="85"/>
                    <a:pt x="911" y="86"/>
                    <a:pt x="907" y="87"/>
                  </a:cubicBezTo>
                  <a:cubicBezTo>
                    <a:pt x="892" y="87"/>
                    <a:pt x="883" y="93"/>
                    <a:pt x="875" y="93"/>
                  </a:cubicBezTo>
                  <a:cubicBezTo>
                    <a:pt x="871" y="93"/>
                    <a:pt x="867" y="91"/>
                    <a:pt x="863" y="87"/>
                  </a:cubicBezTo>
                  <a:cubicBezTo>
                    <a:pt x="853" y="87"/>
                    <a:pt x="853" y="77"/>
                    <a:pt x="841" y="77"/>
                  </a:cubicBezTo>
                  <a:cubicBezTo>
                    <a:pt x="809" y="22"/>
                    <a:pt x="743" y="11"/>
                    <a:pt x="678" y="0"/>
                  </a:cubicBezTo>
                  <a:cubicBezTo>
                    <a:pt x="612" y="0"/>
                    <a:pt x="536" y="11"/>
                    <a:pt x="470" y="33"/>
                  </a:cubicBezTo>
                  <a:cubicBezTo>
                    <a:pt x="459" y="44"/>
                    <a:pt x="438" y="55"/>
                    <a:pt x="426" y="55"/>
                  </a:cubicBezTo>
                  <a:cubicBezTo>
                    <a:pt x="415" y="60"/>
                    <a:pt x="413" y="63"/>
                    <a:pt x="411" y="63"/>
                  </a:cubicBezTo>
                  <a:cubicBezTo>
                    <a:pt x="410" y="63"/>
                    <a:pt x="410" y="60"/>
                    <a:pt x="404" y="55"/>
                  </a:cubicBezTo>
                  <a:cubicBezTo>
                    <a:pt x="383" y="33"/>
                    <a:pt x="372" y="11"/>
                    <a:pt x="339" y="0"/>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65"/>
            <p:cNvSpPr/>
            <p:nvPr>
              <p:custDataLst>
                <p:tags r:id="rId26"/>
              </p:custDataLst>
            </p:nvPr>
          </p:nvSpPr>
          <p:spPr>
            <a:xfrm>
              <a:off x="2046400" y="759025"/>
              <a:ext cx="66100" cy="261050"/>
            </a:xfrm>
            <a:custGeom>
              <a:avLst/>
              <a:gdLst/>
              <a:ahLst/>
              <a:cxnLst/>
              <a:rect l="l" t="t" r="r" b="b"/>
              <a:pathLst>
                <a:path w="2644" h="10442" extrusionOk="0">
                  <a:moveTo>
                    <a:pt x="1497" y="1"/>
                  </a:moveTo>
                  <a:cubicBezTo>
                    <a:pt x="954" y="1"/>
                    <a:pt x="434" y="156"/>
                    <a:pt x="1" y="366"/>
                  </a:cubicBezTo>
                  <a:cubicBezTo>
                    <a:pt x="1" y="846"/>
                    <a:pt x="219" y="2070"/>
                    <a:pt x="383" y="2910"/>
                  </a:cubicBezTo>
                  <a:cubicBezTo>
                    <a:pt x="470" y="3358"/>
                    <a:pt x="448" y="3806"/>
                    <a:pt x="361" y="4254"/>
                  </a:cubicBezTo>
                  <a:cubicBezTo>
                    <a:pt x="263" y="4713"/>
                    <a:pt x="273" y="5335"/>
                    <a:pt x="208" y="5925"/>
                  </a:cubicBezTo>
                  <a:cubicBezTo>
                    <a:pt x="132" y="6755"/>
                    <a:pt x="809" y="9748"/>
                    <a:pt x="863" y="10109"/>
                  </a:cubicBezTo>
                  <a:cubicBezTo>
                    <a:pt x="892" y="10304"/>
                    <a:pt x="1077" y="10441"/>
                    <a:pt x="1262" y="10441"/>
                  </a:cubicBezTo>
                  <a:cubicBezTo>
                    <a:pt x="1430" y="10441"/>
                    <a:pt x="1598" y="10328"/>
                    <a:pt x="1650" y="10043"/>
                  </a:cubicBezTo>
                  <a:cubicBezTo>
                    <a:pt x="2644" y="5958"/>
                    <a:pt x="2360" y="3992"/>
                    <a:pt x="2239" y="3150"/>
                  </a:cubicBezTo>
                  <a:cubicBezTo>
                    <a:pt x="2218" y="2769"/>
                    <a:pt x="2589" y="235"/>
                    <a:pt x="2589" y="235"/>
                  </a:cubicBezTo>
                  <a:cubicBezTo>
                    <a:pt x="2227" y="69"/>
                    <a:pt x="1857" y="1"/>
                    <a:pt x="1497"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65"/>
            <p:cNvSpPr/>
            <p:nvPr>
              <p:custDataLst>
                <p:tags r:id="rId27"/>
              </p:custDataLst>
            </p:nvPr>
          </p:nvSpPr>
          <p:spPr>
            <a:xfrm>
              <a:off x="2060050" y="992875"/>
              <a:ext cx="31700" cy="69825"/>
            </a:xfrm>
            <a:custGeom>
              <a:avLst/>
              <a:gdLst/>
              <a:ahLst/>
              <a:cxnLst/>
              <a:rect l="l" t="t" r="r" b="b"/>
              <a:pathLst>
                <a:path w="1268" h="2793" extrusionOk="0">
                  <a:moveTo>
                    <a:pt x="1268" y="1"/>
                  </a:moveTo>
                  <a:cubicBezTo>
                    <a:pt x="1268" y="1"/>
                    <a:pt x="1055" y="132"/>
                    <a:pt x="786" y="132"/>
                  </a:cubicBezTo>
                  <a:cubicBezTo>
                    <a:pt x="776" y="132"/>
                    <a:pt x="765" y="132"/>
                    <a:pt x="754" y="132"/>
                  </a:cubicBezTo>
                  <a:cubicBezTo>
                    <a:pt x="579" y="121"/>
                    <a:pt x="197" y="78"/>
                    <a:pt x="197" y="78"/>
                  </a:cubicBezTo>
                  <a:lnTo>
                    <a:pt x="197" y="78"/>
                  </a:lnTo>
                  <a:cubicBezTo>
                    <a:pt x="197" y="78"/>
                    <a:pt x="230" y="689"/>
                    <a:pt x="219" y="864"/>
                  </a:cubicBezTo>
                  <a:cubicBezTo>
                    <a:pt x="154" y="2044"/>
                    <a:pt x="1" y="2590"/>
                    <a:pt x="1" y="2590"/>
                  </a:cubicBezTo>
                  <a:cubicBezTo>
                    <a:pt x="1" y="2590"/>
                    <a:pt x="510" y="2793"/>
                    <a:pt x="860" y="2793"/>
                  </a:cubicBezTo>
                  <a:cubicBezTo>
                    <a:pt x="1055" y="2793"/>
                    <a:pt x="1200" y="2730"/>
                    <a:pt x="1180" y="2535"/>
                  </a:cubicBezTo>
                  <a:cubicBezTo>
                    <a:pt x="1137" y="1989"/>
                    <a:pt x="1268" y="88"/>
                    <a:pt x="126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65"/>
            <p:cNvSpPr/>
            <p:nvPr>
              <p:custDataLst>
                <p:tags r:id="rId28"/>
              </p:custDataLst>
            </p:nvPr>
          </p:nvSpPr>
          <p:spPr>
            <a:xfrm>
              <a:off x="2041750" y="1034075"/>
              <a:ext cx="75125" cy="70025"/>
            </a:xfrm>
            <a:custGeom>
              <a:avLst/>
              <a:gdLst/>
              <a:ahLst/>
              <a:cxnLst/>
              <a:rect l="l" t="t" r="r" b="b"/>
              <a:pathLst>
                <a:path w="3005" h="2801" extrusionOk="0">
                  <a:moveTo>
                    <a:pt x="1858" y="0"/>
                  </a:moveTo>
                  <a:cubicBezTo>
                    <a:pt x="1848" y="0"/>
                    <a:pt x="1837" y="1"/>
                    <a:pt x="1825" y="2"/>
                  </a:cubicBezTo>
                  <a:cubicBezTo>
                    <a:pt x="1399" y="46"/>
                    <a:pt x="1213" y="144"/>
                    <a:pt x="1115" y="559"/>
                  </a:cubicBezTo>
                  <a:cubicBezTo>
                    <a:pt x="1072" y="739"/>
                    <a:pt x="1028" y="799"/>
                    <a:pt x="990" y="799"/>
                  </a:cubicBezTo>
                  <a:cubicBezTo>
                    <a:pt x="911" y="799"/>
                    <a:pt x="852" y="549"/>
                    <a:pt x="852" y="549"/>
                  </a:cubicBezTo>
                  <a:cubicBezTo>
                    <a:pt x="852" y="549"/>
                    <a:pt x="830" y="459"/>
                    <a:pt x="785" y="459"/>
                  </a:cubicBezTo>
                  <a:cubicBezTo>
                    <a:pt x="776" y="459"/>
                    <a:pt x="766" y="462"/>
                    <a:pt x="755" y="472"/>
                  </a:cubicBezTo>
                  <a:cubicBezTo>
                    <a:pt x="689" y="515"/>
                    <a:pt x="449" y="1214"/>
                    <a:pt x="383" y="1663"/>
                  </a:cubicBezTo>
                  <a:cubicBezTo>
                    <a:pt x="318" y="2100"/>
                    <a:pt x="1" y="2318"/>
                    <a:pt x="471" y="2602"/>
                  </a:cubicBezTo>
                  <a:cubicBezTo>
                    <a:pt x="689" y="2737"/>
                    <a:pt x="1191" y="2800"/>
                    <a:pt x="1677" y="2800"/>
                  </a:cubicBezTo>
                  <a:cubicBezTo>
                    <a:pt x="2214" y="2800"/>
                    <a:pt x="2732" y="2723"/>
                    <a:pt x="2830" y="2580"/>
                  </a:cubicBezTo>
                  <a:cubicBezTo>
                    <a:pt x="3005" y="2307"/>
                    <a:pt x="2753" y="1935"/>
                    <a:pt x="2590" y="1816"/>
                  </a:cubicBezTo>
                  <a:cubicBezTo>
                    <a:pt x="2141" y="1510"/>
                    <a:pt x="2141" y="1389"/>
                    <a:pt x="2109" y="952"/>
                  </a:cubicBezTo>
                  <a:cubicBezTo>
                    <a:pt x="2077" y="542"/>
                    <a:pt x="2137" y="0"/>
                    <a:pt x="18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65"/>
            <p:cNvSpPr/>
            <p:nvPr>
              <p:custDataLst>
                <p:tags r:id="rId29"/>
              </p:custDataLst>
            </p:nvPr>
          </p:nvSpPr>
          <p:spPr>
            <a:xfrm>
              <a:off x="2045575" y="1084925"/>
              <a:ext cx="68575" cy="19175"/>
            </a:xfrm>
            <a:custGeom>
              <a:avLst/>
              <a:gdLst/>
              <a:ahLst/>
              <a:cxnLst/>
              <a:rect l="l" t="t" r="r" b="b"/>
              <a:pathLst>
                <a:path w="2743" h="767" extrusionOk="0">
                  <a:moveTo>
                    <a:pt x="121" y="0"/>
                  </a:moveTo>
                  <a:cubicBezTo>
                    <a:pt x="44" y="218"/>
                    <a:pt x="0" y="382"/>
                    <a:pt x="318" y="568"/>
                  </a:cubicBezTo>
                  <a:cubicBezTo>
                    <a:pt x="536" y="703"/>
                    <a:pt x="1038" y="766"/>
                    <a:pt x="1524" y="766"/>
                  </a:cubicBezTo>
                  <a:cubicBezTo>
                    <a:pt x="2061" y="766"/>
                    <a:pt x="2579" y="689"/>
                    <a:pt x="2677" y="546"/>
                  </a:cubicBezTo>
                  <a:cubicBezTo>
                    <a:pt x="2731" y="447"/>
                    <a:pt x="2742" y="338"/>
                    <a:pt x="2721" y="229"/>
                  </a:cubicBezTo>
                  <a:lnTo>
                    <a:pt x="2721" y="229"/>
                  </a:lnTo>
                  <a:cubicBezTo>
                    <a:pt x="2606" y="289"/>
                    <a:pt x="2222" y="446"/>
                    <a:pt x="1682" y="446"/>
                  </a:cubicBezTo>
                  <a:cubicBezTo>
                    <a:pt x="1244" y="446"/>
                    <a:pt x="703" y="343"/>
                    <a:pt x="121"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65"/>
            <p:cNvSpPr/>
            <p:nvPr>
              <p:custDataLst>
                <p:tags r:id="rId30"/>
              </p:custDataLst>
            </p:nvPr>
          </p:nvSpPr>
          <p:spPr>
            <a:xfrm>
              <a:off x="1904125" y="617825"/>
              <a:ext cx="213850" cy="184700"/>
            </a:xfrm>
            <a:custGeom>
              <a:avLst/>
              <a:gdLst/>
              <a:ahLst/>
              <a:cxnLst/>
              <a:rect l="l" t="t" r="r" b="b"/>
              <a:pathLst>
                <a:path w="8554" h="7388" extrusionOk="0">
                  <a:moveTo>
                    <a:pt x="3400" y="1"/>
                  </a:moveTo>
                  <a:cubicBezTo>
                    <a:pt x="3057" y="1"/>
                    <a:pt x="2955" y="136"/>
                    <a:pt x="2906" y="509"/>
                  </a:cubicBezTo>
                  <a:cubicBezTo>
                    <a:pt x="2862" y="967"/>
                    <a:pt x="2600" y="1218"/>
                    <a:pt x="2251" y="1535"/>
                  </a:cubicBezTo>
                  <a:cubicBezTo>
                    <a:pt x="1639" y="2060"/>
                    <a:pt x="1060" y="2628"/>
                    <a:pt x="547" y="3250"/>
                  </a:cubicBezTo>
                  <a:cubicBezTo>
                    <a:pt x="372" y="3458"/>
                    <a:pt x="187" y="3665"/>
                    <a:pt x="0" y="3883"/>
                  </a:cubicBezTo>
                  <a:cubicBezTo>
                    <a:pt x="31" y="3848"/>
                    <a:pt x="82" y="3833"/>
                    <a:pt x="146" y="3833"/>
                  </a:cubicBezTo>
                  <a:cubicBezTo>
                    <a:pt x="524" y="3833"/>
                    <a:pt x="1380" y="4351"/>
                    <a:pt x="1530" y="4463"/>
                  </a:cubicBezTo>
                  <a:cubicBezTo>
                    <a:pt x="1967" y="4801"/>
                    <a:pt x="2240" y="5216"/>
                    <a:pt x="2284" y="5773"/>
                  </a:cubicBezTo>
                  <a:cubicBezTo>
                    <a:pt x="2284" y="5740"/>
                    <a:pt x="2480" y="5653"/>
                    <a:pt x="2513" y="5642"/>
                  </a:cubicBezTo>
                  <a:cubicBezTo>
                    <a:pt x="2655" y="5577"/>
                    <a:pt x="2797" y="5500"/>
                    <a:pt x="2928" y="5434"/>
                  </a:cubicBezTo>
                  <a:cubicBezTo>
                    <a:pt x="3660" y="5063"/>
                    <a:pt x="4326" y="4528"/>
                    <a:pt x="4905" y="3971"/>
                  </a:cubicBezTo>
                  <a:cubicBezTo>
                    <a:pt x="4937" y="3941"/>
                    <a:pt x="4967" y="3928"/>
                    <a:pt x="4996" y="3928"/>
                  </a:cubicBezTo>
                  <a:cubicBezTo>
                    <a:pt x="5124" y="3928"/>
                    <a:pt x="5215" y="4179"/>
                    <a:pt x="5233" y="4233"/>
                  </a:cubicBezTo>
                  <a:cubicBezTo>
                    <a:pt x="5298" y="4495"/>
                    <a:pt x="5222" y="4878"/>
                    <a:pt x="5233" y="5150"/>
                  </a:cubicBezTo>
                  <a:cubicBezTo>
                    <a:pt x="5265" y="5795"/>
                    <a:pt x="5364" y="6439"/>
                    <a:pt x="5386" y="7084"/>
                  </a:cubicBezTo>
                  <a:cubicBezTo>
                    <a:pt x="5386" y="7128"/>
                    <a:pt x="5386" y="7171"/>
                    <a:pt x="5418" y="7193"/>
                  </a:cubicBezTo>
                  <a:cubicBezTo>
                    <a:pt x="5440" y="7215"/>
                    <a:pt x="5473" y="7215"/>
                    <a:pt x="5506" y="7215"/>
                  </a:cubicBezTo>
                  <a:cubicBezTo>
                    <a:pt x="6023" y="7215"/>
                    <a:pt x="6509" y="7387"/>
                    <a:pt x="7024" y="7387"/>
                  </a:cubicBezTo>
                  <a:cubicBezTo>
                    <a:pt x="7118" y="7387"/>
                    <a:pt x="7212" y="7381"/>
                    <a:pt x="7308" y="7368"/>
                  </a:cubicBezTo>
                  <a:cubicBezTo>
                    <a:pt x="7461" y="7357"/>
                    <a:pt x="8379" y="7182"/>
                    <a:pt x="8400" y="7007"/>
                  </a:cubicBezTo>
                  <a:cubicBezTo>
                    <a:pt x="8553" y="5806"/>
                    <a:pt x="8411" y="4604"/>
                    <a:pt x="8444" y="3392"/>
                  </a:cubicBezTo>
                  <a:cubicBezTo>
                    <a:pt x="8455" y="2900"/>
                    <a:pt x="8466" y="2409"/>
                    <a:pt x="8498" y="1917"/>
                  </a:cubicBezTo>
                  <a:cubicBezTo>
                    <a:pt x="8553" y="1317"/>
                    <a:pt x="8335" y="727"/>
                    <a:pt x="8455" y="126"/>
                  </a:cubicBezTo>
                  <a:lnTo>
                    <a:pt x="8455" y="126"/>
                  </a:lnTo>
                  <a:cubicBezTo>
                    <a:pt x="8313" y="219"/>
                    <a:pt x="8108" y="247"/>
                    <a:pt x="7888" y="247"/>
                  </a:cubicBezTo>
                  <a:cubicBezTo>
                    <a:pt x="7568" y="247"/>
                    <a:pt x="7218" y="187"/>
                    <a:pt x="6991" y="181"/>
                  </a:cubicBezTo>
                  <a:cubicBezTo>
                    <a:pt x="6598" y="159"/>
                    <a:pt x="6205" y="126"/>
                    <a:pt x="5811" y="115"/>
                  </a:cubicBezTo>
                  <a:cubicBezTo>
                    <a:pt x="5178" y="93"/>
                    <a:pt x="4544" y="60"/>
                    <a:pt x="3911" y="50"/>
                  </a:cubicBezTo>
                  <a:cubicBezTo>
                    <a:pt x="3791" y="38"/>
                    <a:pt x="3660" y="28"/>
                    <a:pt x="3529" y="6"/>
                  </a:cubicBezTo>
                  <a:cubicBezTo>
                    <a:pt x="3483" y="3"/>
                    <a:pt x="3440" y="1"/>
                    <a:pt x="340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65"/>
            <p:cNvSpPr/>
            <p:nvPr>
              <p:custDataLst>
                <p:tags r:id="rId31"/>
              </p:custDataLst>
            </p:nvPr>
          </p:nvSpPr>
          <p:spPr>
            <a:xfrm>
              <a:off x="1858525" y="329325"/>
              <a:ext cx="104350" cy="144725"/>
            </a:xfrm>
            <a:custGeom>
              <a:avLst/>
              <a:gdLst/>
              <a:ahLst/>
              <a:cxnLst/>
              <a:rect l="l" t="t" r="r" b="b"/>
              <a:pathLst>
                <a:path w="4174" h="5789" extrusionOk="0">
                  <a:moveTo>
                    <a:pt x="460" y="0"/>
                  </a:moveTo>
                  <a:cubicBezTo>
                    <a:pt x="460" y="12"/>
                    <a:pt x="404" y="558"/>
                    <a:pt x="404" y="558"/>
                  </a:cubicBezTo>
                  <a:cubicBezTo>
                    <a:pt x="404" y="558"/>
                    <a:pt x="1" y="3376"/>
                    <a:pt x="732" y="4839"/>
                  </a:cubicBezTo>
                  <a:cubicBezTo>
                    <a:pt x="1137" y="5655"/>
                    <a:pt x="2412" y="5788"/>
                    <a:pt x="3202" y="5788"/>
                  </a:cubicBezTo>
                  <a:cubicBezTo>
                    <a:pt x="3586" y="5788"/>
                    <a:pt x="3856" y="5757"/>
                    <a:pt x="3856" y="5757"/>
                  </a:cubicBezTo>
                  <a:lnTo>
                    <a:pt x="4173" y="4020"/>
                  </a:lnTo>
                  <a:cubicBezTo>
                    <a:pt x="4173" y="4020"/>
                    <a:pt x="3159" y="3620"/>
                    <a:pt x="2342" y="3620"/>
                  </a:cubicBezTo>
                  <a:cubicBezTo>
                    <a:pt x="2185" y="3620"/>
                    <a:pt x="2035" y="3635"/>
                    <a:pt x="1901" y="3670"/>
                  </a:cubicBezTo>
                  <a:cubicBezTo>
                    <a:pt x="1901" y="3670"/>
                    <a:pt x="1705" y="2250"/>
                    <a:pt x="1246" y="219"/>
                  </a:cubicBezTo>
                  <a:cubicBezTo>
                    <a:pt x="962" y="219"/>
                    <a:pt x="688" y="153"/>
                    <a:pt x="460" y="0"/>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65"/>
            <p:cNvSpPr/>
            <p:nvPr>
              <p:custDataLst>
                <p:tags r:id="rId32"/>
              </p:custDataLst>
            </p:nvPr>
          </p:nvSpPr>
          <p:spPr>
            <a:xfrm>
              <a:off x="1929250" y="406175"/>
              <a:ext cx="255900" cy="109350"/>
            </a:xfrm>
            <a:custGeom>
              <a:avLst/>
              <a:gdLst/>
              <a:ahLst/>
              <a:cxnLst/>
              <a:rect l="l" t="t" r="r" b="b"/>
              <a:pathLst>
                <a:path w="10236" h="4374" extrusionOk="0">
                  <a:moveTo>
                    <a:pt x="4497" y="1"/>
                  </a:moveTo>
                  <a:cubicBezTo>
                    <a:pt x="4396" y="1"/>
                    <a:pt x="4296" y="3"/>
                    <a:pt x="4195" y="6"/>
                  </a:cubicBezTo>
                  <a:cubicBezTo>
                    <a:pt x="3845" y="6"/>
                    <a:pt x="3485" y="28"/>
                    <a:pt x="3124" y="61"/>
                  </a:cubicBezTo>
                  <a:cubicBezTo>
                    <a:pt x="2949" y="72"/>
                    <a:pt x="2764" y="94"/>
                    <a:pt x="2578" y="116"/>
                  </a:cubicBezTo>
                  <a:cubicBezTo>
                    <a:pt x="2513" y="127"/>
                    <a:pt x="2447" y="116"/>
                    <a:pt x="2371" y="138"/>
                  </a:cubicBezTo>
                  <a:cubicBezTo>
                    <a:pt x="2294" y="159"/>
                    <a:pt x="2207" y="181"/>
                    <a:pt x="2119" y="214"/>
                  </a:cubicBezTo>
                  <a:cubicBezTo>
                    <a:pt x="2010" y="236"/>
                    <a:pt x="1901" y="269"/>
                    <a:pt x="1792" y="280"/>
                  </a:cubicBezTo>
                  <a:cubicBezTo>
                    <a:pt x="1682" y="290"/>
                    <a:pt x="1573" y="302"/>
                    <a:pt x="1475" y="302"/>
                  </a:cubicBezTo>
                  <a:cubicBezTo>
                    <a:pt x="1213" y="302"/>
                    <a:pt x="951" y="324"/>
                    <a:pt x="699" y="367"/>
                  </a:cubicBezTo>
                  <a:cubicBezTo>
                    <a:pt x="568" y="389"/>
                    <a:pt x="449" y="422"/>
                    <a:pt x="328" y="455"/>
                  </a:cubicBezTo>
                  <a:cubicBezTo>
                    <a:pt x="306" y="465"/>
                    <a:pt x="0" y="574"/>
                    <a:pt x="12" y="586"/>
                  </a:cubicBezTo>
                  <a:cubicBezTo>
                    <a:pt x="55" y="651"/>
                    <a:pt x="186" y="717"/>
                    <a:pt x="219" y="771"/>
                  </a:cubicBezTo>
                  <a:cubicBezTo>
                    <a:pt x="449" y="1164"/>
                    <a:pt x="623" y="1601"/>
                    <a:pt x="699" y="2049"/>
                  </a:cubicBezTo>
                  <a:cubicBezTo>
                    <a:pt x="721" y="2159"/>
                    <a:pt x="733" y="2278"/>
                    <a:pt x="743" y="2399"/>
                  </a:cubicBezTo>
                  <a:cubicBezTo>
                    <a:pt x="743" y="2475"/>
                    <a:pt x="699" y="2584"/>
                    <a:pt x="743" y="2650"/>
                  </a:cubicBezTo>
                  <a:cubicBezTo>
                    <a:pt x="798" y="2727"/>
                    <a:pt x="1082" y="2770"/>
                    <a:pt x="1170" y="2803"/>
                  </a:cubicBezTo>
                  <a:cubicBezTo>
                    <a:pt x="1246" y="2825"/>
                    <a:pt x="1311" y="2858"/>
                    <a:pt x="1377" y="2890"/>
                  </a:cubicBezTo>
                  <a:cubicBezTo>
                    <a:pt x="1573" y="2989"/>
                    <a:pt x="1682" y="3065"/>
                    <a:pt x="1704" y="3283"/>
                  </a:cubicBezTo>
                  <a:cubicBezTo>
                    <a:pt x="1748" y="3644"/>
                    <a:pt x="1912" y="3808"/>
                    <a:pt x="2229" y="3950"/>
                  </a:cubicBezTo>
                  <a:cubicBezTo>
                    <a:pt x="2742" y="4168"/>
                    <a:pt x="3299" y="4234"/>
                    <a:pt x="3857" y="4288"/>
                  </a:cubicBezTo>
                  <a:cubicBezTo>
                    <a:pt x="4228" y="4331"/>
                    <a:pt x="4605" y="4374"/>
                    <a:pt x="4980" y="4374"/>
                  </a:cubicBezTo>
                  <a:cubicBezTo>
                    <a:pt x="5177" y="4374"/>
                    <a:pt x="5375" y="4362"/>
                    <a:pt x="5571" y="4332"/>
                  </a:cubicBezTo>
                  <a:cubicBezTo>
                    <a:pt x="6073" y="4256"/>
                    <a:pt x="6663" y="4147"/>
                    <a:pt x="7100" y="3884"/>
                  </a:cubicBezTo>
                  <a:cubicBezTo>
                    <a:pt x="7144" y="3851"/>
                    <a:pt x="7199" y="3829"/>
                    <a:pt x="7243" y="3786"/>
                  </a:cubicBezTo>
                  <a:cubicBezTo>
                    <a:pt x="7286" y="3732"/>
                    <a:pt x="7308" y="3677"/>
                    <a:pt x="7340" y="3611"/>
                  </a:cubicBezTo>
                  <a:cubicBezTo>
                    <a:pt x="7439" y="3404"/>
                    <a:pt x="7559" y="2912"/>
                    <a:pt x="7789" y="2814"/>
                  </a:cubicBezTo>
                  <a:cubicBezTo>
                    <a:pt x="7843" y="2792"/>
                    <a:pt x="8531" y="2792"/>
                    <a:pt x="8520" y="2770"/>
                  </a:cubicBezTo>
                  <a:cubicBezTo>
                    <a:pt x="8476" y="2672"/>
                    <a:pt x="8586" y="2639"/>
                    <a:pt x="8663" y="2617"/>
                  </a:cubicBezTo>
                  <a:cubicBezTo>
                    <a:pt x="9481" y="2399"/>
                    <a:pt x="10126" y="1656"/>
                    <a:pt x="10224" y="815"/>
                  </a:cubicBezTo>
                  <a:cubicBezTo>
                    <a:pt x="10235" y="749"/>
                    <a:pt x="10235" y="673"/>
                    <a:pt x="10192" y="629"/>
                  </a:cubicBezTo>
                  <a:cubicBezTo>
                    <a:pt x="10170" y="596"/>
                    <a:pt x="10137" y="586"/>
                    <a:pt x="10104" y="574"/>
                  </a:cubicBezTo>
                  <a:cubicBezTo>
                    <a:pt x="9638" y="380"/>
                    <a:pt x="9137" y="282"/>
                    <a:pt x="8638" y="282"/>
                  </a:cubicBezTo>
                  <a:cubicBezTo>
                    <a:pt x="8352" y="282"/>
                    <a:pt x="8067" y="314"/>
                    <a:pt x="7789" y="378"/>
                  </a:cubicBezTo>
                  <a:cubicBezTo>
                    <a:pt x="7756" y="386"/>
                    <a:pt x="7727" y="388"/>
                    <a:pt x="7698" y="388"/>
                  </a:cubicBezTo>
                  <a:cubicBezTo>
                    <a:pt x="7668" y="388"/>
                    <a:pt x="7638" y="386"/>
                    <a:pt x="7607" y="386"/>
                  </a:cubicBezTo>
                  <a:cubicBezTo>
                    <a:pt x="7588" y="386"/>
                    <a:pt x="7569" y="387"/>
                    <a:pt x="7548" y="389"/>
                  </a:cubicBezTo>
                  <a:cubicBezTo>
                    <a:pt x="7537" y="391"/>
                    <a:pt x="7525" y="392"/>
                    <a:pt x="7512" y="392"/>
                  </a:cubicBezTo>
                  <a:cubicBezTo>
                    <a:pt x="7456" y="392"/>
                    <a:pt x="7394" y="374"/>
                    <a:pt x="7340" y="356"/>
                  </a:cubicBezTo>
                  <a:cubicBezTo>
                    <a:pt x="6871" y="214"/>
                    <a:pt x="6401" y="171"/>
                    <a:pt x="5920" y="105"/>
                  </a:cubicBezTo>
                  <a:cubicBezTo>
                    <a:pt x="5451" y="42"/>
                    <a:pt x="4975" y="1"/>
                    <a:pt x="4497"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65"/>
            <p:cNvSpPr/>
            <p:nvPr>
              <p:custDataLst>
                <p:tags r:id="rId33"/>
              </p:custDataLst>
            </p:nvPr>
          </p:nvSpPr>
          <p:spPr>
            <a:xfrm>
              <a:off x="1974325" y="406725"/>
              <a:ext cx="141175" cy="224625"/>
            </a:xfrm>
            <a:custGeom>
              <a:avLst/>
              <a:gdLst/>
              <a:ahLst/>
              <a:cxnLst/>
              <a:rect l="l" t="t" r="r" b="b"/>
              <a:pathLst>
                <a:path w="5647" h="8985" extrusionOk="0">
                  <a:moveTo>
                    <a:pt x="5636" y="3371"/>
                  </a:moveTo>
                  <a:cubicBezTo>
                    <a:pt x="5636" y="3371"/>
                    <a:pt x="5636" y="3371"/>
                    <a:pt x="5636" y="3371"/>
                  </a:cubicBezTo>
                  <a:lnTo>
                    <a:pt x="5636" y="3371"/>
                  </a:lnTo>
                  <a:cubicBezTo>
                    <a:pt x="5636" y="3371"/>
                    <a:pt x="5636" y="3371"/>
                    <a:pt x="5636" y="3371"/>
                  </a:cubicBezTo>
                  <a:close/>
                  <a:moveTo>
                    <a:pt x="1291" y="1"/>
                  </a:moveTo>
                  <a:cubicBezTo>
                    <a:pt x="1277" y="1"/>
                    <a:pt x="1259" y="3"/>
                    <a:pt x="1234" y="6"/>
                  </a:cubicBezTo>
                  <a:cubicBezTo>
                    <a:pt x="1180" y="6"/>
                    <a:pt x="1136" y="6"/>
                    <a:pt x="1081" y="28"/>
                  </a:cubicBezTo>
                  <a:cubicBezTo>
                    <a:pt x="1059" y="28"/>
                    <a:pt x="1037" y="39"/>
                    <a:pt x="1015" y="50"/>
                  </a:cubicBezTo>
                  <a:cubicBezTo>
                    <a:pt x="972" y="61"/>
                    <a:pt x="918" y="61"/>
                    <a:pt x="874" y="61"/>
                  </a:cubicBezTo>
                  <a:cubicBezTo>
                    <a:pt x="896" y="236"/>
                    <a:pt x="884" y="411"/>
                    <a:pt x="874" y="596"/>
                  </a:cubicBezTo>
                  <a:cubicBezTo>
                    <a:pt x="852" y="1557"/>
                    <a:pt x="655" y="2584"/>
                    <a:pt x="153" y="3414"/>
                  </a:cubicBezTo>
                  <a:cubicBezTo>
                    <a:pt x="109" y="3491"/>
                    <a:pt x="54" y="3567"/>
                    <a:pt x="32" y="3655"/>
                  </a:cubicBezTo>
                  <a:cubicBezTo>
                    <a:pt x="0" y="3764"/>
                    <a:pt x="207" y="4212"/>
                    <a:pt x="153" y="4278"/>
                  </a:cubicBezTo>
                  <a:cubicBezTo>
                    <a:pt x="207" y="4583"/>
                    <a:pt x="251" y="4889"/>
                    <a:pt x="284" y="5195"/>
                  </a:cubicBezTo>
                  <a:cubicBezTo>
                    <a:pt x="306" y="5370"/>
                    <a:pt x="338" y="5555"/>
                    <a:pt x="350" y="5741"/>
                  </a:cubicBezTo>
                  <a:cubicBezTo>
                    <a:pt x="360" y="5905"/>
                    <a:pt x="393" y="6069"/>
                    <a:pt x="350" y="6232"/>
                  </a:cubicBezTo>
                  <a:cubicBezTo>
                    <a:pt x="306" y="6385"/>
                    <a:pt x="207" y="6528"/>
                    <a:pt x="240" y="6681"/>
                  </a:cubicBezTo>
                  <a:cubicBezTo>
                    <a:pt x="251" y="6746"/>
                    <a:pt x="284" y="6800"/>
                    <a:pt x="316" y="6866"/>
                  </a:cubicBezTo>
                  <a:cubicBezTo>
                    <a:pt x="447" y="7128"/>
                    <a:pt x="426" y="7368"/>
                    <a:pt x="393" y="7642"/>
                  </a:cubicBezTo>
                  <a:cubicBezTo>
                    <a:pt x="360" y="7969"/>
                    <a:pt x="284" y="8308"/>
                    <a:pt x="262" y="8635"/>
                  </a:cubicBezTo>
                  <a:cubicBezTo>
                    <a:pt x="808" y="8734"/>
                    <a:pt x="1354" y="8832"/>
                    <a:pt x="1901" y="8919"/>
                  </a:cubicBezTo>
                  <a:cubicBezTo>
                    <a:pt x="2151" y="8953"/>
                    <a:pt x="2414" y="8985"/>
                    <a:pt x="2665" y="8985"/>
                  </a:cubicBezTo>
                  <a:cubicBezTo>
                    <a:pt x="3236" y="8975"/>
                    <a:pt x="3787" y="8774"/>
                    <a:pt x="4355" y="8774"/>
                  </a:cubicBezTo>
                  <a:cubicBezTo>
                    <a:pt x="4396" y="8774"/>
                    <a:pt x="4437" y="8776"/>
                    <a:pt x="4478" y="8778"/>
                  </a:cubicBezTo>
                  <a:cubicBezTo>
                    <a:pt x="4664" y="8788"/>
                    <a:pt x="4850" y="8832"/>
                    <a:pt x="5046" y="8832"/>
                  </a:cubicBezTo>
                  <a:cubicBezTo>
                    <a:pt x="5232" y="8832"/>
                    <a:pt x="5428" y="8800"/>
                    <a:pt x="5581" y="8679"/>
                  </a:cubicBezTo>
                  <a:cubicBezTo>
                    <a:pt x="5614" y="8647"/>
                    <a:pt x="5647" y="8603"/>
                    <a:pt x="5647" y="8548"/>
                  </a:cubicBezTo>
                  <a:cubicBezTo>
                    <a:pt x="5647" y="8516"/>
                    <a:pt x="5636" y="8482"/>
                    <a:pt x="5614" y="8450"/>
                  </a:cubicBezTo>
                  <a:cubicBezTo>
                    <a:pt x="5505" y="8264"/>
                    <a:pt x="5461" y="8035"/>
                    <a:pt x="5472" y="7817"/>
                  </a:cubicBezTo>
                  <a:cubicBezTo>
                    <a:pt x="5494" y="7598"/>
                    <a:pt x="5581" y="7358"/>
                    <a:pt x="5472" y="7150"/>
                  </a:cubicBezTo>
                  <a:cubicBezTo>
                    <a:pt x="5450" y="7096"/>
                    <a:pt x="5406" y="7052"/>
                    <a:pt x="5363" y="6997"/>
                  </a:cubicBezTo>
                  <a:cubicBezTo>
                    <a:pt x="5330" y="6953"/>
                    <a:pt x="5309" y="6910"/>
                    <a:pt x="5287" y="6866"/>
                  </a:cubicBezTo>
                  <a:cubicBezTo>
                    <a:pt x="5221" y="6659"/>
                    <a:pt x="5374" y="6462"/>
                    <a:pt x="5428" y="6265"/>
                  </a:cubicBezTo>
                  <a:cubicBezTo>
                    <a:pt x="5516" y="5960"/>
                    <a:pt x="5385" y="5642"/>
                    <a:pt x="5352" y="5337"/>
                  </a:cubicBezTo>
                  <a:cubicBezTo>
                    <a:pt x="5287" y="4693"/>
                    <a:pt x="5428" y="3983"/>
                    <a:pt x="5636" y="3371"/>
                  </a:cubicBezTo>
                  <a:lnTo>
                    <a:pt x="5636" y="3371"/>
                  </a:lnTo>
                  <a:cubicBezTo>
                    <a:pt x="5626" y="3400"/>
                    <a:pt x="5601" y="3413"/>
                    <a:pt x="5568" y="3413"/>
                  </a:cubicBezTo>
                  <a:cubicBezTo>
                    <a:pt x="5414" y="3413"/>
                    <a:pt x="5073" y="3158"/>
                    <a:pt x="5046" y="3087"/>
                  </a:cubicBezTo>
                  <a:cubicBezTo>
                    <a:pt x="4959" y="2923"/>
                    <a:pt x="4959" y="2671"/>
                    <a:pt x="4904" y="2497"/>
                  </a:cubicBezTo>
                  <a:cubicBezTo>
                    <a:pt x="4719" y="1896"/>
                    <a:pt x="4631" y="1273"/>
                    <a:pt x="4588" y="640"/>
                  </a:cubicBezTo>
                  <a:cubicBezTo>
                    <a:pt x="4566" y="465"/>
                    <a:pt x="4522" y="280"/>
                    <a:pt x="4544" y="105"/>
                  </a:cubicBezTo>
                  <a:cubicBezTo>
                    <a:pt x="4478" y="61"/>
                    <a:pt x="4380" y="72"/>
                    <a:pt x="4304" y="61"/>
                  </a:cubicBezTo>
                  <a:cubicBezTo>
                    <a:pt x="4205" y="61"/>
                    <a:pt x="4107" y="50"/>
                    <a:pt x="4008" y="39"/>
                  </a:cubicBezTo>
                  <a:cubicBezTo>
                    <a:pt x="3956" y="39"/>
                    <a:pt x="3883" y="12"/>
                    <a:pt x="3827" y="12"/>
                  </a:cubicBezTo>
                  <a:cubicBezTo>
                    <a:pt x="3814" y="12"/>
                    <a:pt x="3801" y="13"/>
                    <a:pt x="3790" y="18"/>
                  </a:cubicBezTo>
                  <a:cubicBezTo>
                    <a:pt x="3724" y="39"/>
                    <a:pt x="3692" y="149"/>
                    <a:pt x="3659" y="203"/>
                  </a:cubicBezTo>
                  <a:cubicBezTo>
                    <a:pt x="3615" y="268"/>
                    <a:pt x="3561" y="323"/>
                    <a:pt x="3506" y="378"/>
                  </a:cubicBezTo>
                  <a:cubicBezTo>
                    <a:pt x="3287" y="607"/>
                    <a:pt x="2982" y="760"/>
                    <a:pt x="2665" y="793"/>
                  </a:cubicBezTo>
                  <a:cubicBezTo>
                    <a:pt x="2625" y="797"/>
                    <a:pt x="2584" y="799"/>
                    <a:pt x="2543" y="799"/>
                  </a:cubicBezTo>
                  <a:cubicBezTo>
                    <a:pt x="2145" y="799"/>
                    <a:pt x="1743" y="608"/>
                    <a:pt x="1486" y="302"/>
                  </a:cubicBezTo>
                  <a:cubicBezTo>
                    <a:pt x="1420" y="214"/>
                    <a:pt x="1398" y="127"/>
                    <a:pt x="1354" y="39"/>
                  </a:cubicBezTo>
                  <a:cubicBezTo>
                    <a:pt x="1332" y="10"/>
                    <a:pt x="1320" y="1"/>
                    <a:pt x="12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65"/>
            <p:cNvSpPr/>
            <p:nvPr>
              <p:custDataLst>
                <p:tags r:id="rId34"/>
              </p:custDataLst>
            </p:nvPr>
          </p:nvSpPr>
          <p:spPr>
            <a:xfrm>
              <a:off x="2008425" y="367375"/>
              <a:ext cx="60100" cy="57450"/>
            </a:xfrm>
            <a:custGeom>
              <a:avLst/>
              <a:gdLst/>
              <a:ahLst/>
              <a:cxnLst/>
              <a:rect l="l" t="t" r="r" b="b"/>
              <a:pathLst>
                <a:path w="2404" h="2298" extrusionOk="0">
                  <a:moveTo>
                    <a:pt x="1437" y="0"/>
                  </a:moveTo>
                  <a:cubicBezTo>
                    <a:pt x="1378" y="0"/>
                    <a:pt x="1317" y="9"/>
                    <a:pt x="1257" y="29"/>
                  </a:cubicBezTo>
                  <a:lnTo>
                    <a:pt x="886" y="160"/>
                  </a:lnTo>
                  <a:cubicBezTo>
                    <a:pt x="700" y="237"/>
                    <a:pt x="569" y="401"/>
                    <a:pt x="558" y="597"/>
                  </a:cubicBezTo>
                  <a:lnTo>
                    <a:pt x="547" y="597"/>
                  </a:lnTo>
                  <a:cubicBezTo>
                    <a:pt x="547" y="674"/>
                    <a:pt x="547" y="740"/>
                    <a:pt x="537" y="805"/>
                  </a:cubicBezTo>
                  <a:lnTo>
                    <a:pt x="537" y="990"/>
                  </a:lnTo>
                  <a:cubicBezTo>
                    <a:pt x="537" y="1100"/>
                    <a:pt x="515" y="1198"/>
                    <a:pt x="482" y="1308"/>
                  </a:cubicBezTo>
                  <a:cubicBezTo>
                    <a:pt x="460" y="1395"/>
                    <a:pt x="406" y="1471"/>
                    <a:pt x="329" y="1526"/>
                  </a:cubicBezTo>
                  <a:cubicBezTo>
                    <a:pt x="253" y="1592"/>
                    <a:pt x="198" y="1602"/>
                    <a:pt x="100" y="1624"/>
                  </a:cubicBezTo>
                  <a:lnTo>
                    <a:pt x="1" y="1646"/>
                  </a:lnTo>
                  <a:cubicBezTo>
                    <a:pt x="132" y="1941"/>
                    <a:pt x="471" y="2225"/>
                    <a:pt x="787" y="2269"/>
                  </a:cubicBezTo>
                  <a:cubicBezTo>
                    <a:pt x="918" y="2289"/>
                    <a:pt x="1039" y="2298"/>
                    <a:pt x="1151" y="2298"/>
                  </a:cubicBezTo>
                  <a:cubicBezTo>
                    <a:pt x="1951" y="2298"/>
                    <a:pt x="2270" y="1834"/>
                    <a:pt x="2404" y="1613"/>
                  </a:cubicBezTo>
                  <a:cubicBezTo>
                    <a:pt x="2382" y="1602"/>
                    <a:pt x="2350" y="1592"/>
                    <a:pt x="2328" y="1592"/>
                  </a:cubicBezTo>
                  <a:cubicBezTo>
                    <a:pt x="2131" y="1526"/>
                    <a:pt x="2044" y="1198"/>
                    <a:pt x="2022" y="969"/>
                  </a:cubicBezTo>
                  <a:cubicBezTo>
                    <a:pt x="2011" y="859"/>
                    <a:pt x="2000" y="718"/>
                    <a:pt x="2000" y="554"/>
                  </a:cubicBezTo>
                  <a:cubicBezTo>
                    <a:pt x="2000" y="235"/>
                    <a:pt x="1734" y="0"/>
                    <a:pt x="1437" y="0"/>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65"/>
            <p:cNvSpPr/>
            <p:nvPr>
              <p:custDataLst>
                <p:tags r:id="rId35"/>
              </p:custDataLst>
            </p:nvPr>
          </p:nvSpPr>
          <p:spPr>
            <a:xfrm>
              <a:off x="1994525" y="307750"/>
              <a:ext cx="91225" cy="80975"/>
            </a:xfrm>
            <a:custGeom>
              <a:avLst/>
              <a:gdLst/>
              <a:ahLst/>
              <a:cxnLst/>
              <a:rect l="l" t="t" r="r" b="b"/>
              <a:pathLst>
                <a:path w="3649" h="3239" extrusionOk="0">
                  <a:moveTo>
                    <a:pt x="2488" y="0"/>
                  </a:moveTo>
                  <a:cubicBezTo>
                    <a:pt x="2481" y="0"/>
                    <a:pt x="2475" y="1"/>
                    <a:pt x="2469" y="1"/>
                  </a:cubicBezTo>
                  <a:lnTo>
                    <a:pt x="928" y="55"/>
                  </a:lnTo>
                  <a:cubicBezTo>
                    <a:pt x="699" y="55"/>
                    <a:pt x="525" y="263"/>
                    <a:pt x="535" y="492"/>
                  </a:cubicBezTo>
                  <a:lnTo>
                    <a:pt x="601" y="1333"/>
                  </a:lnTo>
                  <a:cubicBezTo>
                    <a:pt x="601" y="1333"/>
                    <a:pt x="457" y="1189"/>
                    <a:pt x="320" y="1189"/>
                  </a:cubicBezTo>
                  <a:cubicBezTo>
                    <a:pt x="247" y="1189"/>
                    <a:pt x="177" y="1230"/>
                    <a:pt x="131" y="1355"/>
                  </a:cubicBezTo>
                  <a:cubicBezTo>
                    <a:pt x="0" y="1727"/>
                    <a:pt x="306" y="2043"/>
                    <a:pt x="546" y="2065"/>
                  </a:cubicBezTo>
                  <a:cubicBezTo>
                    <a:pt x="546" y="2065"/>
                    <a:pt x="928" y="3179"/>
                    <a:pt x="1671" y="3234"/>
                  </a:cubicBezTo>
                  <a:cubicBezTo>
                    <a:pt x="1714" y="3236"/>
                    <a:pt x="1758" y="3238"/>
                    <a:pt x="1803" y="3238"/>
                  </a:cubicBezTo>
                  <a:cubicBezTo>
                    <a:pt x="2165" y="3238"/>
                    <a:pt x="2571" y="3115"/>
                    <a:pt x="2960" y="2152"/>
                  </a:cubicBezTo>
                  <a:cubicBezTo>
                    <a:pt x="3190" y="2087"/>
                    <a:pt x="3649" y="1683"/>
                    <a:pt x="3353" y="1333"/>
                  </a:cubicBezTo>
                  <a:cubicBezTo>
                    <a:pt x="3309" y="1278"/>
                    <a:pt x="3244" y="1246"/>
                    <a:pt x="3178" y="1246"/>
                  </a:cubicBezTo>
                  <a:cubicBezTo>
                    <a:pt x="3124" y="1256"/>
                    <a:pt x="3069" y="1278"/>
                    <a:pt x="3025" y="1355"/>
                  </a:cubicBezTo>
                  <a:cubicBezTo>
                    <a:pt x="3015" y="1147"/>
                    <a:pt x="3037" y="907"/>
                    <a:pt x="3069" y="678"/>
                  </a:cubicBezTo>
                  <a:cubicBezTo>
                    <a:pt x="3123" y="323"/>
                    <a:pt x="2850" y="0"/>
                    <a:pt x="2488" y="0"/>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65"/>
            <p:cNvSpPr/>
            <p:nvPr>
              <p:custDataLst>
                <p:tags r:id="rId36"/>
              </p:custDataLst>
            </p:nvPr>
          </p:nvSpPr>
          <p:spPr>
            <a:xfrm>
              <a:off x="2002175" y="279875"/>
              <a:ext cx="76200" cy="63400"/>
            </a:xfrm>
            <a:custGeom>
              <a:avLst/>
              <a:gdLst/>
              <a:ahLst/>
              <a:cxnLst/>
              <a:rect l="l" t="t" r="r" b="b"/>
              <a:pathLst>
                <a:path w="3048" h="2536" extrusionOk="0">
                  <a:moveTo>
                    <a:pt x="1910" y="1"/>
                  </a:moveTo>
                  <a:cubicBezTo>
                    <a:pt x="1874" y="1"/>
                    <a:pt x="1838" y="4"/>
                    <a:pt x="1802" y="12"/>
                  </a:cubicBezTo>
                  <a:cubicBezTo>
                    <a:pt x="1693" y="34"/>
                    <a:pt x="1584" y="89"/>
                    <a:pt x="1486" y="143"/>
                  </a:cubicBezTo>
                  <a:cubicBezTo>
                    <a:pt x="1442" y="165"/>
                    <a:pt x="1409" y="187"/>
                    <a:pt x="1376" y="220"/>
                  </a:cubicBezTo>
                  <a:cubicBezTo>
                    <a:pt x="1343" y="264"/>
                    <a:pt x="1333" y="307"/>
                    <a:pt x="1343" y="351"/>
                  </a:cubicBezTo>
                  <a:cubicBezTo>
                    <a:pt x="1212" y="351"/>
                    <a:pt x="1081" y="340"/>
                    <a:pt x="950" y="340"/>
                  </a:cubicBezTo>
                  <a:cubicBezTo>
                    <a:pt x="797" y="340"/>
                    <a:pt x="634" y="340"/>
                    <a:pt x="481" y="383"/>
                  </a:cubicBezTo>
                  <a:cubicBezTo>
                    <a:pt x="328" y="417"/>
                    <a:pt x="185" y="504"/>
                    <a:pt x="98" y="635"/>
                  </a:cubicBezTo>
                  <a:cubicBezTo>
                    <a:pt x="0" y="788"/>
                    <a:pt x="11" y="985"/>
                    <a:pt x="66" y="1148"/>
                  </a:cubicBezTo>
                  <a:cubicBezTo>
                    <a:pt x="120" y="1291"/>
                    <a:pt x="404" y="1345"/>
                    <a:pt x="535" y="1378"/>
                  </a:cubicBezTo>
                  <a:cubicBezTo>
                    <a:pt x="817" y="1454"/>
                    <a:pt x="1111" y="1498"/>
                    <a:pt x="1398" y="1498"/>
                  </a:cubicBezTo>
                  <a:cubicBezTo>
                    <a:pt x="1479" y="1498"/>
                    <a:pt x="1559" y="1494"/>
                    <a:pt x="1639" y="1487"/>
                  </a:cubicBezTo>
                  <a:cubicBezTo>
                    <a:pt x="1804" y="1479"/>
                    <a:pt x="1969" y="1449"/>
                    <a:pt x="2134" y="1449"/>
                  </a:cubicBezTo>
                  <a:cubicBezTo>
                    <a:pt x="2198" y="1449"/>
                    <a:pt x="2262" y="1453"/>
                    <a:pt x="2326" y="1465"/>
                  </a:cubicBezTo>
                  <a:cubicBezTo>
                    <a:pt x="2840" y="1585"/>
                    <a:pt x="2698" y="2142"/>
                    <a:pt x="2709" y="2536"/>
                  </a:cubicBezTo>
                  <a:cubicBezTo>
                    <a:pt x="2709" y="2481"/>
                    <a:pt x="2741" y="2437"/>
                    <a:pt x="2775" y="2405"/>
                  </a:cubicBezTo>
                  <a:cubicBezTo>
                    <a:pt x="2811" y="2375"/>
                    <a:pt x="2843" y="2370"/>
                    <a:pt x="2877" y="2370"/>
                  </a:cubicBezTo>
                  <a:cubicBezTo>
                    <a:pt x="2893" y="2370"/>
                    <a:pt x="2910" y="2371"/>
                    <a:pt x="2927" y="2371"/>
                  </a:cubicBezTo>
                  <a:lnTo>
                    <a:pt x="2938" y="2371"/>
                  </a:lnTo>
                  <a:cubicBezTo>
                    <a:pt x="2993" y="2274"/>
                    <a:pt x="3015" y="2153"/>
                    <a:pt x="3015" y="2044"/>
                  </a:cubicBezTo>
                  <a:cubicBezTo>
                    <a:pt x="3025" y="1924"/>
                    <a:pt x="3047" y="1803"/>
                    <a:pt x="3037" y="1684"/>
                  </a:cubicBezTo>
                  <a:cubicBezTo>
                    <a:pt x="3037" y="1585"/>
                    <a:pt x="2993" y="1487"/>
                    <a:pt x="2993" y="1388"/>
                  </a:cubicBezTo>
                  <a:lnTo>
                    <a:pt x="2993" y="1367"/>
                  </a:lnTo>
                  <a:cubicBezTo>
                    <a:pt x="2993" y="1181"/>
                    <a:pt x="3037" y="985"/>
                    <a:pt x="2971" y="799"/>
                  </a:cubicBezTo>
                  <a:cubicBezTo>
                    <a:pt x="2894" y="570"/>
                    <a:pt x="2741" y="383"/>
                    <a:pt x="2534" y="242"/>
                  </a:cubicBezTo>
                  <a:cubicBezTo>
                    <a:pt x="2356" y="129"/>
                    <a:pt x="2130" y="1"/>
                    <a:pt x="19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65"/>
            <p:cNvSpPr/>
            <p:nvPr>
              <p:custDataLst>
                <p:tags r:id="rId37"/>
              </p:custDataLst>
            </p:nvPr>
          </p:nvSpPr>
          <p:spPr>
            <a:xfrm>
              <a:off x="2026200" y="384750"/>
              <a:ext cx="27050" cy="4400"/>
            </a:xfrm>
            <a:custGeom>
              <a:avLst/>
              <a:gdLst/>
              <a:ahLst/>
              <a:cxnLst/>
              <a:rect l="l" t="t" r="r" b="b"/>
              <a:pathLst>
                <a:path w="1082" h="176" extrusionOk="0">
                  <a:moveTo>
                    <a:pt x="1081" y="11"/>
                  </a:moveTo>
                  <a:cubicBezTo>
                    <a:pt x="907" y="110"/>
                    <a:pt x="732" y="164"/>
                    <a:pt x="536" y="176"/>
                  </a:cubicBezTo>
                  <a:lnTo>
                    <a:pt x="536" y="176"/>
                  </a:lnTo>
                  <a:cubicBezTo>
                    <a:pt x="729" y="174"/>
                    <a:pt x="921" y="119"/>
                    <a:pt x="1081" y="11"/>
                  </a:cubicBezTo>
                  <a:close/>
                  <a:moveTo>
                    <a:pt x="0" y="1"/>
                  </a:moveTo>
                  <a:cubicBezTo>
                    <a:pt x="131" y="143"/>
                    <a:pt x="350" y="176"/>
                    <a:pt x="525" y="176"/>
                  </a:cubicBezTo>
                  <a:cubicBezTo>
                    <a:pt x="526" y="176"/>
                    <a:pt x="528" y="176"/>
                    <a:pt x="530" y="176"/>
                  </a:cubicBezTo>
                  <a:lnTo>
                    <a:pt x="530" y="176"/>
                  </a:lnTo>
                  <a:cubicBezTo>
                    <a:pt x="532" y="176"/>
                    <a:pt x="533" y="176"/>
                    <a:pt x="535" y="176"/>
                  </a:cubicBezTo>
                  <a:cubicBezTo>
                    <a:pt x="536" y="176"/>
                    <a:pt x="536" y="176"/>
                    <a:pt x="536" y="176"/>
                  </a:cubicBezTo>
                  <a:lnTo>
                    <a:pt x="536" y="176"/>
                  </a:lnTo>
                  <a:cubicBezTo>
                    <a:pt x="534" y="176"/>
                    <a:pt x="532" y="176"/>
                    <a:pt x="530" y="176"/>
                  </a:cubicBezTo>
                  <a:lnTo>
                    <a:pt x="530" y="176"/>
                  </a:lnTo>
                  <a:cubicBezTo>
                    <a:pt x="346" y="175"/>
                    <a:pt x="141" y="131"/>
                    <a:pt x="11" y="1"/>
                  </a:cubicBezTo>
                  <a:close/>
                </a:path>
              </a:pathLst>
            </a:custGeom>
            <a:solidFill>
              <a:srgbClr val="E7675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65"/>
            <p:cNvSpPr/>
            <p:nvPr>
              <p:custDataLst>
                <p:tags r:id="rId38"/>
              </p:custDataLst>
            </p:nvPr>
          </p:nvSpPr>
          <p:spPr>
            <a:xfrm>
              <a:off x="1865350" y="302550"/>
              <a:ext cx="46725" cy="33075"/>
            </a:xfrm>
            <a:custGeom>
              <a:avLst/>
              <a:gdLst/>
              <a:ahLst/>
              <a:cxnLst/>
              <a:rect l="l" t="t" r="r" b="b"/>
              <a:pathLst>
                <a:path w="1869" h="1323" extrusionOk="0">
                  <a:moveTo>
                    <a:pt x="471" y="1"/>
                  </a:moveTo>
                  <a:cubicBezTo>
                    <a:pt x="394" y="1"/>
                    <a:pt x="328" y="1"/>
                    <a:pt x="263" y="12"/>
                  </a:cubicBezTo>
                  <a:cubicBezTo>
                    <a:pt x="230" y="12"/>
                    <a:pt x="197" y="12"/>
                    <a:pt x="165" y="34"/>
                  </a:cubicBezTo>
                  <a:cubicBezTo>
                    <a:pt x="143" y="56"/>
                    <a:pt x="131" y="78"/>
                    <a:pt x="121" y="110"/>
                  </a:cubicBezTo>
                  <a:cubicBezTo>
                    <a:pt x="0" y="427"/>
                    <a:pt x="22" y="820"/>
                    <a:pt x="175" y="1115"/>
                  </a:cubicBezTo>
                  <a:cubicBezTo>
                    <a:pt x="263" y="1257"/>
                    <a:pt x="951" y="1323"/>
                    <a:pt x="951" y="1323"/>
                  </a:cubicBezTo>
                  <a:cubicBezTo>
                    <a:pt x="1038" y="1268"/>
                    <a:pt x="1126" y="1235"/>
                    <a:pt x="1213" y="1180"/>
                  </a:cubicBezTo>
                  <a:cubicBezTo>
                    <a:pt x="1333" y="1115"/>
                    <a:pt x="1442" y="1039"/>
                    <a:pt x="1563" y="973"/>
                  </a:cubicBezTo>
                  <a:cubicBezTo>
                    <a:pt x="1628" y="930"/>
                    <a:pt x="1694" y="896"/>
                    <a:pt x="1748" y="842"/>
                  </a:cubicBezTo>
                  <a:cubicBezTo>
                    <a:pt x="1825" y="755"/>
                    <a:pt x="1857" y="612"/>
                    <a:pt x="1869" y="503"/>
                  </a:cubicBezTo>
                  <a:cubicBezTo>
                    <a:pt x="1869" y="449"/>
                    <a:pt x="1869" y="384"/>
                    <a:pt x="1847" y="328"/>
                  </a:cubicBezTo>
                  <a:cubicBezTo>
                    <a:pt x="1811" y="266"/>
                    <a:pt x="1730" y="225"/>
                    <a:pt x="1660" y="225"/>
                  </a:cubicBezTo>
                  <a:cubicBezTo>
                    <a:pt x="1645" y="225"/>
                    <a:pt x="1630" y="227"/>
                    <a:pt x="1617" y="231"/>
                  </a:cubicBezTo>
                  <a:cubicBezTo>
                    <a:pt x="1530" y="252"/>
                    <a:pt x="1464" y="340"/>
                    <a:pt x="1454" y="427"/>
                  </a:cubicBezTo>
                  <a:lnTo>
                    <a:pt x="1454" y="481"/>
                  </a:lnTo>
                  <a:cubicBezTo>
                    <a:pt x="1442" y="427"/>
                    <a:pt x="1442" y="372"/>
                    <a:pt x="1432" y="318"/>
                  </a:cubicBezTo>
                  <a:cubicBezTo>
                    <a:pt x="1410" y="197"/>
                    <a:pt x="1366" y="66"/>
                    <a:pt x="1246" y="23"/>
                  </a:cubicBezTo>
                  <a:cubicBezTo>
                    <a:pt x="1202" y="1"/>
                    <a:pt x="1148" y="1"/>
                    <a:pt x="1093"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65"/>
            <p:cNvSpPr/>
            <p:nvPr>
              <p:custDataLst>
                <p:tags r:id="rId39"/>
              </p:custDataLst>
            </p:nvPr>
          </p:nvSpPr>
          <p:spPr>
            <a:xfrm>
              <a:off x="1893200" y="297650"/>
              <a:ext cx="11225" cy="23250"/>
            </a:xfrm>
            <a:custGeom>
              <a:avLst/>
              <a:gdLst/>
              <a:ahLst/>
              <a:cxnLst/>
              <a:rect l="l" t="t" r="r" b="b"/>
              <a:pathLst>
                <a:path w="449" h="930" extrusionOk="0">
                  <a:moveTo>
                    <a:pt x="153" y="0"/>
                  </a:moveTo>
                  <a:cubicBezTo>
                    <a:pt x="110" y="0"/>
                    <a:pt x="77" y="33"/>
                    <a:pt x="56" y="66"/>
                  </a:cubicBezTo>
                  <a:cubicBezTo>
                    <a:pt x="44" y="77"/>
                    <a:pt x="34" y="99"/>
                    <a:pt x="22" y="109"/>
                  </a:cubicBezTo>
                  <a:lnTo>
                    <a:pt x="1" y="109"/>
                  </a:lnTo>
                  <a:lnTo>
                    <a:pt x="1" y="153"/>
                  </a:lnTo>
                  <a:cubicBezTo>
                    <a:pt x="1" y="240"/>
                    <a:pt x="1" y="328"/>
                    <a:pt x="22" y="415"/>
                  </a:cubicBezTo>
                  <a:cubicBezTo>
                    <a:pt x="34" y="546"/>
                    <a:pt x="77" y="667"/>
                    <a:pt x="143" y="776"/>
                  </a:cubicBezTo>
                  <a:cubicBezTo>
                    <a:pt x="174" y="823"/>
                    <a:pt x="271" y="929"/>
                    <a:pt x="344" y="929"/>
                  </a:cubicBezTo>
                  <a:cubicBezTo>
                    <a:pt x="374" y="929"/>
                    <a:pt x="400" y="911"/>
                    <a:pt x="416" y="864"/>
                  </a:cubicBezTo>
                  <a:cubicBezTo>
                    <a:pt x="449" y="743"/>
                    <a:pt x="449" y="612"/>
                    <a:pt x="449" y="481"/>
                  </a:cubicBezTo>
                  <a:cubicBezTo>
                    <a:pt x="449" y="415"/>
                    <a:pt x="437" y="350"/>
                    <a:pt x="437" y="284"/>
                  </a:cubicBezTo>
                  <a:cubicBezTo>
                    <a:pt x="437" y="240"/>
                    <a:pt x="437" y="186"/>
                    <a:pt x="427" y="153"/>
                  </a:cubicBezTo>
                  <a:cubicBezTo>
                    <a:pt x="416" y="88"/>
                    <a:pt x="340" y="33"/>
                    <a:pt x="274" y="12"/>
                  </a:cubicBezTo>
                  <a:cubicBezTo>
                    <a:pt x="252" y="0"/>
                    <a:pt x="230" y="0"/>
                    <a:pt x="208" y="0"/>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65"/>
            <p:cNvSpPr/>
            <p:nvPr>
              <p:custDataLst>
                <p:tags r:id="rId40"/>
              </p:custDataLst>
            </p:nvPr>
          </p:nvSpPr>
          <p:spPr>
            <a:xfrm>
              <a:off x="1868075" y="296550"/>
              <a:ext cx="26800" cy="23500"/>
            </a:xfrm>
            <a:custGeom>
              <a:avLst/>
              <a:gdLst/>
              <a:ahLst/>
              <a:cxnLst/>
              <a:rect l="l" t="t" r="r" b="b"/>
              <a:pathLst>
                <a:path w="1072" h="940" extrusionOk="0">
                  <a:moveTo>
                    <a:pt x="809" y="0"/>
                  </a:moveTo>
                  <a:cubicBezTo>
                    <a:pt x="777" y="0"/>
                    <a:pt x="743" y="0"/>
                    <a:pt x="711" y="12"/>
                  </a:cubicBezTo>
                  <a:cubicBezTo>
                    <a:pt x="689" y="22"/>
                    <a:pt x="678" y="44"/>
                    <a:pt x="656" y="66"/>
                  </a:cubicBezTo>
                  <a:cubicBezTo>
                    <a:pt x="634" y="77"/>
                    <a:pt x="656" y="77"/>
                    <a:pt x="634" y="77"/>
                  </a:cubicBezTo>
                  <a:cubicBezTo>
                    <a:pt x="612" y="66"/>
                    <a:pt x="602" y="56"/>
                    <a:pt x="580" y="56"/>
                  </a:cubicBezTo>
                  <a:cubicBezTo>
                    <a:pt x="532" y="40"/>
                    <a:pt x="484" y="29"/>
                    <a:pt x="436" y="29"/>
                  </a:cubicBezTo>
                  <a:cubicBezTo>
                    <a:pt x="419" y="29"/>
                    <a:pt x="401" y="31"/>
                    <a:pt x="383" y="34"/>
                  </a:cubicBezTo>
                  <a:cubicBezTo>
                    <a:pt x="318" y="44"/>
                    <a:pt x="252" y="66"/>
                    <a:pt x="219" y="121"/>
                  </a:cubicBezTo>
                  <a:cubicBezTo>
                    <a:pt x="209" y="132"/>
                    <a:pt x="209" y="132"/>
                    <a:pt x="197" y="132"/>
                  </a:cubicBezTo>
                  <a:cubicBezTo>
                    <a:pt x="194" y="135"/>
                    <a:pt x="190" y="137"/>
                    <a:pt x="186" y="137"/>
                  </a:cubicBezTo>
                  <a:cubicBezTo>
                    <a:pt x="178" y="137"/>
                    <a:pt x="168" y="132"/>
                    <a:pt x="154" y="132"/>
                  </a:cubicBezTo>
                  <a:cubicBezTo>
                    <a:pt x="121" y="132"/>
                    <a:pt x="88" y="165"/>
                    <a:pt x="78" y="197"/>
                  </a:cubicBezTo>
                  <a:cubicBezTo>
                    <a:pt x="22" y="284"/>
                    <a:pt x="1" y="383"/>
                    <a:pt x="1" y="481"/>
                  </a:cubicBezTo>
                  <a:cubicBezTo>
                    <a:pt x="1" y="612"/>
                    <a:pt x="56" y="733"/>
                    <a:pt x="121" y="852"/>
                  </a:cubicBezTo>
                  <a:cubicBezTo>
                    <a:pt x="132" y="864"/>
                    <a:pt x="157" y="867"/>
                    <a:pt x="187" y="867"/>
                  </a:cubicBezTo>
                  <a:cubicBezTo>
                    <a:pt x="245" y="867"/>
                    <a:pt x="318" y="852"/>
                    <a:pt x="318" y="852"/>
                  </a:cubicBezTo>
                  <a:lnTo>
                    <a:pt x="427" y="721"/>
                  </a:lnTo>
                  <a:cubicBezTo>
                    <a:pt x="438" y="755"/>
                    <a:pt x="438" y="776"/>
                    <a:pt x="438" y="809"/>
                  </a:cubicBezTo>
                  <a:cubicBezTo>
                    <a:pt x="449" y="842"/>
                    <a:pt x="449" y="874"/>
                    <a:pt x="459" y="896"/>
                  </a:cubicBezTo>
                  <a:cubicBezTo>
                    <a:pt x="481" y="918"/>
                    <a:pt x="503" y="940"/>
                    <a:pt x="536" y="940"/>
                  </a:cubicBezTo>
                  <a:cubicBezTo>
                    <a:pt x="547" y="940"/>
                    <a:pt x="569" y="940"/>
                    <a:pt x="580" y="929"/>
                  </a:cubicBezTo>
                  <a:cubicBezTo>
                    <a:pt x="646" y="908"/>
                    <a:pt x="700" y="864"/>
                    <a:pt x="733" y="809"/>
                  </a:cubicBezTo>
                  <a:cubicBezTo>
                    <a:pt x="755" y="831"/>
                    <a:pt x="755" y="864"/>
                    <a:pt x="765" y="886"/>
                  </a:cubicBezTo>
                  <a:cubicBezTo>
                    <a:pt x="782" y="910"/>
                    <a:pt x="804" y="922"/>
                    <a:pt x="833" y="922"/>
                  </a:cubicBezTo>
                  <a:cubicBezTo>
                    <a:pt x="843" y="922"/>
                    <a:pt x="853" y="921"/>
                    <a:pt x="864" y="918"/>
                  </a:cubicBezTo>
                  <a:cubicBezTo>
                    <a:pt x="896" y="908"/>
                    <a:pt x="918" y="886"/>
                    <a:pt x="940" y="852"/>
                  </a:cubicBezTo>
                  <a:cubicBezTo>
                    <a:pt x="962" y="831"/>
                    <a:pt x="984" y="798"/>
                    <a:pt x="1006" y="765"/>
                  </a:cubicBezTo>
                  <a:lnTo>
                    <a:pt x="1049" y="580"/>
                  </a:lnTo>
                  <a:lnTo>
                    <a:pt x="1071" y="284"/>
                  </a:lnTo>
                  <a:cubicBezTo>
                    <a:pt x="1071" y="252"/>
                    <a:pt x="1061" y="219"/>
                    <a:pt x="1049" y="197"/>
                  </a:cubicBezTo>
                  <a:cubicBezTo>
                    <a:pt x="1049" y="165"/>
                    <a:pt x="1039" y="132"/>
                    <a:pt x="1039" y="99"/>
                  </a:cubicBezTo>
                  <a:cubicBezTo>
                    <a:pt x="1006" y="99"/>
                    <a:pt x="962" y="56"/>
                    <a:pt x="929" y="34"/>
                  </a:cubicBezTo>
                  <a:cubicBezTo>
                    <a:pt x="896" y="22"/>
                    <a:pt x="853" y="12"/>
                    <a:pt x="809" y="0"/>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65"/>
            <p:cNvSpPr/>
            <p:nvPr>
              <p:custDataLst>
                <p:tags r:id="rId41"/>
              </p:custDataLst>
            </p:nvPr>
          </p:nvSpPr>
          <p:spPr>
            <a:xfrm>
              <a:off x="1970200" y="845150"/>
              <a:ext cx="53000" cy="68975"/>
            </a:xfrm>
            <a:custGeom>
              <a:avLst/>
              <a:gdLst/>
              <a:ahLst/>
              <a:cxnLst/>
              <a:rect l="l" t="t" r="r" b="b"/>
              <a:pathLst>
                <a:path w="2120" h="2759" extrusionOk="0">
                  <a:moveTo>
                    <a:pt x="853" y="1"/>
                  </a:moveTo>
                  <a:cubicBezTo>
                    <a:pt x="777" y="208"/>
                    <a:pt x="656" y="405"/>
                    <a:pt x="503" y="579"/>
                  </a:cubicBezTo>
                  <a:cubicBezTo>
                    <a:pt x="383" y="710"/>
                    <a:pt x="110" y="853"/>
                    <a:pt x="34" y="1006"/>
                  </a:cubicBezTo>
                  <a:cubicBezTo>
                    <a:pt x="23" y="1028"/>
                    <a:pt x="12" y="1060"/>
                    <a:pt x="1" y="1093"/>
                  </a:cubicBezTo>
                  <a:cubicBezTo>
                    <a:pt x="34" y="1125"/>
                    <a:pt x="66" y="1147"/>
                    <a:pt x="88" y="1180"/>
                  </a:cubicBezTo>
                  <a:cubicBezTo>
                    <a:pt x="536" y="1661"/>
                    <a:pt x="995" y="2043"/>
                    <a:pt x="1377" y="2589"/>
                  </a:cubicBezTo>
                  <a:cubicBezTo>
                    <a:pt x="1421" y="2666"/>
                    <a:pt x="1486" y="2742"/>
                    <a:pt x="1574" y="2753"/>
                  </a:cubicBezTo>
                  <a:cubicBezTo>
                    <a:pt x="1586" y="2757"/>
                    <a:pt x="1598" y="2758"/>
                    <a:pt x="1610" y="2758"/>
                  </a:cubicBezTo>
                  <a:cubicBezTo>
                    <a:pt x="1674" y="2758"/>
                    <a:pt x="1737" y="2713"/>
                    <a:pt x="1792" y="2676"/>
                  </a:cubicBezTo>
                  <a:cubicBezTo>
                    <a:pt x="1913" y="2600"/>
                    <a:pt x="2087" y="2502"/>
                    <a:pt x="2109" y="2349"/>
                  </a:cubicBezTo>
                  <a:cubicBezTo>
                    <a:pt x="2120" y="2316"/>
                    <a:pt x="2109" y="2283"/>
                    <a:pt x="2098" y="2251"/>
                  </a:cubicBezTo>
                  <a:cubicBezTo>
                    <a:pt x="2000" y="1923"/>
                    <a:pt x="1858" y="1584"/>
                    <a:pt x="1694" y="1290"/>
                  </a:cubicBezTo>
                  <a:cubicBezTo>
                    <a:pt x="1541" y="1028"/>
                    <a:pt x="1301" y="831"/>
                    <a:pt x="1148" y="569"/>
                  </a:cubicBezTo>
                  <a:cubicBezTo>
                    <a:pt x="1093" y="460"/>
                    <a:pt x="1039" y="361"/>
                    <a:pt x="984" y="252"/>
                  </a:cubicBezTo>
                  <a:cubicBezTo>
                    <a:pt x="940" y="164"/>
                    <a:pt x="896" y="88"/>
                    <a:pt x="85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65"/>
            <p:cNvSpPr/>
            <p:nvPr>
              <p:custDataLst>
                <p:tags r:id="rId42"/>
              </p:custDataLst>
            </p:nvPr>
          </p:nvSpPr>
          <p:spPr>
            <a:xfrm>
              <a:off x="1986600" y="865850"/>
              <a:ext cx="64750" cy="102525"/>
            </a:xfrm>
            <a:custGeom>
              <a:avLst/>
              <a:gdLst/>
              <a:ahLst/>
              <a:cxnLst/>
              <a:rect l="l" t="t" r="r" b="b"/>
              <a:pathLst>
                <a:path w="2590" h="4101" extrusionOk="0">
                  <a:moveTo>
                    <a:pt x="1950" y="0"/>
                  </a:moveTo>
                  <a:cubicBezTo>
                    <a:pt x="1923" y="0"/>
                    <a:pt x="1896" y="1"/>
                    <a:pt x="1868" y="3"/>
                  </a:cubicBezTo>
                  <a:cubicBezTo>
                    <a:pt x="1759" y="13"/>
                    <a:pt x="1639" y="35"/>
                    <a:pt x="1529" y="68"/>
                  </a:cubicBezTo>
                  <a:cubicBezTo>
                    <a:pt x="1376" y="112"/>
                    <a:pt x="1223" y="123"/>
                    <a:pt x="1082" y="178"/>
                  </a:cubicBezTo>
                  <a:cubicBezTo>
                    <a:pt x="1027" y="200"/>
                    <a:pt x="983" y="221"/>
                    <a:pt x="939" y="265"/>
                  </a:cubicBezTo>
                  <a:cubicBezTo>
                    <a:pt x="842" y="352"/>
                    <a:pt x="918" y="462"/>
                    <a:pt x="961" y="560"/>
                  </a:cubicBezTo>
                  <a:cubicBezTo>
                    <a:pt x="1060" y="800"/>
                    <a:pt x="1126" y="1062"/>
                    <a:pt x="1180" y="1314"/>
                  </a:cubicBezTo>
                  <a:cubicBezTo>
                    <a:pt x="1191" y="1368"/>
                    <a:pt x="1202" y="1412"/>
                    <a:pt x="1191" y="1467"/>
                  </a:cubicBezTo>
                  <a:cubicBezTo>
                    <a:pt x="1180" y="1510"/>
                    <a:pt x="1147" y="1554"/>
                    <a:pt x="1104" y="1564"/>
                  </a:cubicBezTo>
                  <a:cubicBezTo>
                    <a:pt x="1092" y="1568"/>
                    <a:pt x="1080" y="1569"/>
                    <a:pt x="1069" y="1569"/>
                  </a:cubicBezTo>
                  <a:cubicBezTo>
                    <a:pt x="1037" y="1569"/>
                    <a:pt x="1007" y="1559"/>
                    <a:pt x="983" y="1543"/>
                  </a:cubicBezTo>
                  <a:cubicBezTo>
                    <a:pt x="896" y="1488"/>
                    <a:pt x="874" y="1412"/>
                    <a:pt x="820" y="1336"/>
                  </a:cubicBezTo>
                  <a:cubicBezTo>
                    <a:pt x="732" y="1248"/>
                    <a:pt x="612" y="1193"/>
                    <a:pt x="503" y="1161"/>
                  </a:cubicBezTo>
                  <a:cubicBezTo>
                    <a:pt x="459" y="1139"/>
                    <a:pt x="415" y="1139"/>
                    <a:pt x="371" y="1139"/>
                  </a:cubicBezTo>
                  <a:cubicBezTo>
                    <a:pt x="284" y="1161"/>
                    <a:pt x="230" y="1237"/>
                    <a:pt x="175" y="1314"/>
                  </a:cubicBezTo>
                  <a:cubicBezTo>
                    <a:pt x="131" y="1379"/>
                    <a:pt x="77" y="1455"/>
                    <a:pt x="55" y="1532"/>
                  </a:cubicBezTo>
                  <a:cubicBezTo>
                    <a:pt x="0" y="1761"/>
                    <a:pt x="240" y="1838"/>
                    <a:pt x="393" y="1947"/>
                  </a:cubicBezTo>
                  <a:cubicBezTo>
                    <a:pt x="568" y="2078"/>
                    <a:pt x="711" y="2373"/>
                    <a:pt x="754" y="2591"/>
                  </a:cubicBezTo>
                  <a:cubicBezTo>
                    <a:pt x="808" y="2832"/>
                    <a:pt x="787" y="3072"/>
                    <a:pt x="798" y="3312"/>
                  </a:cubicBezTo>
                  <a:cubicBezTo>
                    <a:pt x="798" y="3509"/>
                    <a:pt x="732" y="3935"/>
                    <a:pt x="896" y="4044"/>
                  </a:cubicBezTo>
                  <a:cubicBezTo>
                    <a:pt x="953" y="4083"/>
                    <a:pt x="1021" y="4100"/>
                    <a:pt x="1091" y="4100"/>
                  </a:cubicBezTo>
                  <a:cubicBezTo>
                    <a:pt x="1179" y="4100"/>
                    <a:pt x="1270" y="4072"/>
                    <a:pt x="1344" y="4023"/>
                  </a:cubicBezTo>
                  <a:cubicBezTo>
                    <a:pt x="1475" y="3946"/>
                    <a:pt x="1682" y="3618"/>
                    <a:pt x="1770" y="3498"/>
                  </a:cubicBezTo>
                  <a:cubicBezTo>
                    <a:pt x="2010" y="3159"/>
                    <a:pt x="2218" y="2777"/>
                    <a:pt x="2250" y="2362"/>
                  </a:cubicBezTo>
                  <a:cubicBezTo>
                    <a:pt x="2250" y="2275"/>
                    <a:pt x="2250" y="2188"/>
                    <a:pt x="2272" y="2111"/>
                  </a:cubicBezTo>
                  <a:cubicBezTo>
                    <a:pt x="2294" y="2013"/>
                    <a:pt x="2338" y="1936"/>
                    <a:pt x="2371" y="1848"/>
                  </a:cubicBezTo>
                  <a:cubicBezTo>
                    <a:pt x="2589" y="1336"/>
                    <a:pt x="2534" y="746"/>
                    <a:pt x="2436" y="188"/>
                  </a:cubicBezTo>
                  <a:cubicBezTo>
                    <a:pt x="2425" y="166"/>
                    <a:pt x="2425" y="145"/>
                    <a:pt x="2403" y="123"/>
                  </a:cubicBezTo>
                  <a:cubicBezTo>
                    <a:pt x="2393" y="101"/>
                    <a:pt x="2371" y="90"/>
                    <a:pt x="2338" y="79"/>
                  </a:cubicBezTo>
                  <a:cubicBezTo>
                    <a:pt x="2220" y="24"/>
                    <a:pt x="2086" y="0"/>
                    <a:pt x="19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65"/>
            <p:cNvSpPr/>
            <p:nvPr>
              <p:custDataLst>
                <p:tags r:id="rId43"/>
              </p:custDataLst>
            </p:nvPr>
          </p:nvSpPr>
          <p:spPr>
            <a:xfrm>
              <a:off x="2017175" y="865850"/>
              <a:ext cx="34175" cy="101925"/>
            </a:xfrm>
            <a:custGeom>
              <a:avLst/>
              <a:gdLst/>
              <a:ahLst/>
              <a:cxnLst/>
              <a:rect l="l" t="t" r="r" b="b"/>
              <a:pathLst>
                <a:path w="1367" h="4077" extrusionOk="0">
                  <a:moveTo>
                    <a:pt x="756" y="1"/>
                  </a:moveTo>
                  <a:cubicBezTo>
                    <a:pt x="737" y="1"/>
                    <a:pt x="718" y="1"/>
                    <a:pt x="700" y="3"/>
                  </a:cubicBezTo>
                  <a:cubicBezTo>
                    <a:pt x="711" y="79"/>
                    <a:pt x="755" y="145"/>
                    <a:pt x="787" y="221"/>
                  </a:cubicBezTo>
                  <a:cubicBezTo>
                    <a:pt x="886" y="440"/>
                    <a:pt x="907" y="702"/>
                    <a:pt x="886" y="953"/>
                  </a:cubicBezTo>
                  <a:cubicBezTo>
                    <a:pt x="852" y="1193"/>
                    <a:pt x="787" y="1433"/>
                    <a:pt x="743" y="1674"/>
                  </a:cubicBezTo>
                  <a:cubicBezTo>
                    <a:pt x="656" y="2078"/>
                    <a:pt x="612" y="2482"/>
                    <a:pt x="514" y="2875"/>
                  </a:cubicBezTo>
                  <a:cubicBezTo>
                    <a:pt x="471" y="3072"/>
                    <a:pt x="306" y="3455"/>
                    <a:pt x="230" y="3640"/>
                  </a:cubicBezTo>
                  <a:cubicBezTo>
                    <a:pt x="165" y="3793"/>
                    <a:pt x="56" y="3935"/>
                    <a:pt x="0" y="4077"/>
                  </a:cubicBezTo>
                  <a:cubicBezTo>
                    <a:pt x="44" y="4066"/>
                    <a:pt x="77" y="4044"/>
                    <a:pt x="121" y="4023"/>
                  </a:cubicBezTo>
                  <a:cubicBezTo>
                    <a:pt x="252" y="3946"/>
                    <a:pt x="459" y="3618"/>
                    <a:pt x="547" y="3498"/>
                  </a:cubicBezTo>
                  <a:cubicBezTo>
                    <a:pt x="787" y="3159"/>
                    <a:pt x="995" y="2777"/>
                    <a:pt x="1027" y="2362"/>
                  </a:cubicBezTo>
                  <a:cubicBezTo>
                    <a:pt x="1027" y="2275"/>
                    <a:pt x="1027" y="2188"/>
                    <a:pt x="1049" y="2111"/>
                  </a:cubicBezTo>
                  <a:cubicBezTo>
                    <a:pt x="1071" y="2013"/>
                    <a:pt x="1115" y="1936"/>
                    <a:pt x="1148" y="1848"/>
                  </a:cubicBezTo>
                  <a:cubicBezTo>
                    <a:pt x="1366" y="1336"/>
                    <a:pt x="1311" y="746"/>
                    <a:pt x="1213" y="188"/>
                  </a:cubicBezTo>
                  <a:cubicBezTo>
                    <a:pt x="1202" y="166"/>
                    <a:pt x="1202" y="145"/>
                    <a:pt x="1180" y="123"/>
                  </a:cubicBezTo>
                  <a:cubicBezTo>
                    <a:pt x="1170" y="101"/>
                    <a:pt x="1148" y="90"/>
                    <a:pt x="1115" y="79"/>
                  </a:cubicBezTo>
                  <a:cubicBezTo>
                    <a:pt x="1001" y="32"/>
                    <a:pt x="879" y="1"/>
                    <a:pt x="756"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65"/>
            <p:cNvSpPr/>
            <p:nvPr>
              <p:custDataLst>
                <p:tags r:id="rId44"/>
              </p:custDataLst>
            </p:nvPr>
          </p:nvSpPr>
          <p:spPr>
            <a:xfrm>
              <a:off x="1980650" y="579350"/>
              <a:ext cx="85150" cy="34450"/>
            </a:xfrm>
            <a:custGeom>
              <a:avLst/>
              <a:gdLst/>
              <a:ahLst/>
              <a:cxnLst/>
              <a:rect l="l" t="t" r="r" b="b"/>
              <a:pathLst>
                <a:path w="3406" h="1378" extrusionOk="0">
                  <a:moveTo>
                    <a:pt x="195" y="1"/>
                  </a:moveTo>
                  <a:cubicBezTo>
                    <a:pt x="1" y="1"/>
                    <a:pt x="501" y="454"/>
                    <a:pt x="588" y="540"/>
                  </a:cubicBezTo>
                  <a:cubicBezTo>
                    <a:pt x="796" y="759"/>
                    <a:pt x="1046" y="933"/>
                    <a:pt x="1330" y="1075"/>
                  </a:cubicBezTo>
                  <a:cubicBezTo>
                    <a:pt x="1736" y="1269"/>
                    <a:pt x="2207" y="1378"/>
                    <a:pt x="2677" y="1378"/>
                  </a:cubicBezTo>
                  <a:cubicBezTo>
                    <a:pt x="2789" y="1378"/>
                    <a:pt x="2901" y="1372"/>
                    <a:pt x="3013" y="1359"/>
                  </a:cubicBezTo>
                  <a:cubicBezTo>
                    <a:pt x="3089" y="1348"/>
                    <a:pt x="3177" y="1327"/>
                    <a:pt x="3242" y="1283"/>
                  </a:cubicBezTo>
                  <a:cubicBezTo>
                    <a:pt x="3406" y="1174"/>
                    <a:pt x="3340" y="922"/>
                    <a:pt x="3165" y="813"/>
                  </a:cubicBezTo>
                  <a:cubicBezTo>
                    <a:pt x="2991" y="704"/>
                    <a:pt x="2772" y="693"/>
                    <a:pt x="2554" y="682"/>
                  </a:cubicBezTo>
                  <a:cubicBezTo>
                    <a:pt x="2194" y="649"/>
                    <a:pt x="1833" y="584"/>
                    <a:pt x="1495" y="496"/>
                  </a:cubicBezTo>
                  <a:cubicBezTo>
                    <a:pt x="1167" y="398"/>
                    <a:pt x="817" y="245"/>
                    <a:pt x="522" y="114"/>
                  </a:cubicBezTo>
                  <a:cubicBezTo>
                    <a:pt x="349" y="33"/>
                    <a:pt x="247" y="1"/>
                    <a:pt x="19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65"/>
            <p:cNvSpPr/>
            <p:nvPr>
              <p:custDataLst>
                <p:tags r:id="rId45"/>
              </p:custDataLst>
            </p:nvPr>
          </p:nvSpPr>
          <p:spPr>
            <a:xfrm>
              <a:off x="2035200" y="536050"/>
              <a:ext cx="73750" cy="39350"/>
            </a:xfrm>
            <a:custGeom>
              <a:avLst/>
              <a:gdLst/>
              <a:ahLst/>
              <a:cxnLst/>
              <a:rect l="l" t="t" r="r" b="b"/>
              <a:pathLst>
                <a:path w="2950" h="1574" extrusionOk="0">
                  <a:moveTo>
                    <a:pt x="2950" y="0"/>
                  </a:moveTo>
                  <a:lnTo>
                    <a:pt x="2950" y="0"/>
                  </a:lnTo>
                  <a:cubicBezTo>
                    <a:pt x="2742" y="11"/>
                    <a:pt x="2425" y="273"/>
                    <a:pt x="2240" y="382"/>
                  </a:cubicBezTo>
                  <a:cubicBezTo>
                    <a:pt x="1988" y="525"/>
                    <a:pt x="1738" y="656"/>
                    <a:pt x="1475" y="797"/>
                  </a:cubicBezTo>
                  <a:cubicBezTo>
                    <a:pt x="1289" y="906"/>
                    <a:pt x="1093" y="1005"/>
                    <a:pt x="886" y="1059"/>
                  </a:cubicBezTo>
                  <a:cubicBezTo>
                    <a:pt x="721" y="1103"/>
                    <a:pt x="547" y="1114"/>
                    <a:pt x="383" y="1114"/>
                  </a:cubicBezTo>
                  <a:cubicBezTo>
                    <a:pt x="252" y="1125"/>
                    <a:pt x="77" y="1136"/>
                    <a:pt x="34" y="1267"/>
                  </a:cubicBezTo>
                  <a:cubicBezTo>
                    <a:pt x="0" y="1355"/>
                    <a:pt x="44" y="1464"/>
                    <a:pt x="121" y="1518"/>
                  </a:cubicBezTo>
                  <a:cubicBezTo>
                    <a:pt x="208" y="1562"/>
                    <a:pt x="306" y="1573"/>
                    <a:pt x="405" y="1573"/>
                  </a:cubicBezTo>
                  <a:cubicBezTo>
                    <a:pt x="558" y="1562"/>
                    <a:pt x="711" y="1508"/>
                    <a:pt x="852" y="1442"/>
                  </a:cubicBezTo>
                  <a:cubicBezTo>
                    <a:pt x="1497" y="1180"/>
                    <a:pt x="2087" y="819"/>
                    <a:pt x="2622" y="372"/>
                  </a:cubicBezTo>
                  <a:cubicBezTo>
                    <a:pt x="2742" y="273"/>
                    <a:pt x="2895" y="153"/>
                    <a:pt x="2950"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65"/>
            <p:cNvSpPr/>
            <p:nvPr>
              <p:custDataLst>
                <p:tags r:id="rId46"/>
              </p:custDataLst>
            </p:nvPr>
          </p:nvSpPr>
          <p:spPr>
            <a:xfrm>
              <a:off x="1985225" y="267475"/>
              <a:ext cx="83850" cy="48275"/>
            </a:xfrm>
            <a:custGeom>
              <a:avLst/>
              <a:gdLst/>
              <a:ahLst/>
              <a:cxnLst/>
              <a:rect l="l" t="t" r="r" b="b"/>
              <a:pathLst>
                <a:path w="3354" h="1931" extrusionOk="0">
                  <a:moveTo>
                    <a:pt x="740" y="1"/>
                  </a:moveTo>
                  <a:cubicBezTo>
                    <a:pt x="663" y="1"/>
                    <a:pt x="585" y="20"/>
                    <a:pt x="514" y="71"/>
                  </a:cubicBezTo>
                  <a:cubicBezTo>
                    <a:pt x="317" y="224"/>
                    <a:pt x="426" y="563"/>
                    <a:pt x="460" y="639"/>
                  </a:cubicBezTo>
                  <a:cubicBezTo>
                    <a:pt x="406" y="613"/>
                    <a:pt x="360" y="579"/>
                    <a:pt x="304" y="579"/>
                  </a:cubicBezTo>
                  <a:cubicBezTo>
                    <a:pt x="291" y="579"/>
                    <a:pt x="277" y="581"/>
                    <a:pt x="263" y="585"/>
                  </a:cubicBezTo>
                  <a:cubicBezTo>
                    <a:pt x="241" y="585"/>
                    <a:pt x="208" y="607"/>
                    <a:pt x="186" y="617"/>
                  </a:cubicBezTo>
                  <a:cubicBezTo>
                    <a:pt x="1" y="770"/>
                    <a:pt x="142" y="1447"/>
                    <a:pt x="1028" y="1775"/>
                  </a:cubicBezTo>
                  <a:cubicBezTo>
                    <a:pt x="1294" y="1866"/>
                    <a:pt x="1867" y="1930"/>
                    <a:pt x="2328" y="1930"/>
                  </a:cubicBezTo>
                  <a:cubicBezTo>
                    <a:pt x="2641" y="1930"/>
                    <a:pt x="2903" y="1901"/>
                    <a:pt x="2982" y="1830"/>
                  </a:cubicBezTo>
                  <a:lnTo>
                    <a:pt x="3266" y="1338"/>
                  </a:lnTo>
                  <a:cubicBezTo>
                    <a:pt x="3354" y="1098"/>
                    <a:pt x="3223" y="825"/>
                    <a:pt x="3037" y="661"/>
                  </a:cubicBezTo>
                  <a:cubicBezTo>
                    <a:pt x="2851" y="519"/>
                    <a:pt x="2513" y="399"/>
                    <a:pt x="2327" y="246"/>
                  </a:cubicBezTo>
                  <a:cubicBezTo>
                    <a:pt x="2171" y="124"/>
                    <a:pt x="2064" y="78"/>
                    <a:pt x="1992" y="78"/>
                  </a:cubicBezTo>
                  <a:cubicBezTo>
                    <a:pt x="1786" y="78"/>
                    <a:pt x="1858" y="443"/>
                    <a:pt x="1858" y="443"/>
                  </a:cubicBezTo>
                  <a:cubicBezTo>
                    <a:pt x="1858" y="443"/>
                    <a:pt x="1639" y="410"/>
                    <a:pt x="1224" y="180"/>
                  </a:cubicBezTo>
                  <a:cubicBezTo>
                    <a:pt x="1176" y="157"/>
                    <a:pt x="960" y="1"/>
                    <a:pt x="7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19" name="Google Shape;1519;p65"/>
          <p:cNvGrpSpPr/>
          <p:nvPr/>
        </p:nvGrpSpPr>
        <p:grpSpPr>
          <a:xfrm>
            <a:off x="7101605" y="1242221"/>
            <a:ext cx="1651537" cy="3013921"/>
            <a:chOff x="1426525" y="398150"/>
            <a:chExt cx="421375" cy="768975"/>
          </a:xfrm>
        </p:grpSpPr>
        <p:sp>
          <p:nvSpPr>
            <p:cNvPr id="1520" name="Google Shape;1520;p65"/>
            <p:cNvSpPr/>
            <p:nvPr>
              <p:custDataLst>
                <p:tags r:id="rId1"/>
              </p:custDataLst>
            </p:nvPr>
          </p:nvSpPr>
          <p:spPr>
            <a:xfrm>
              <a:off x="1460950" y="406500"/>
              <a:ext cx="386950" cy="335850"/>
            </a:xfrm>
            <a:custGeom>
              <a:avLst/>
              <a:gdLst/>
              <a:ahLst/>
              <a:cxnLst/>
              <a:rect l="l" t="t" r="r" b="b"/>
              <a:pathLst>
                <a:path w="15478" h="13434" extrusionOk="0">
                  <a:moveTo>
                    <a:pt x="1990" y="0"/>
                  </a:moveTo>
                  <a:cubicBezTo>
                    <a:pt x="1981" y="0"/>
                    <a:pt x="1973" y="1"/>
                    <a:pt x="1966" y="5"/>
                  </a:cubicBezTo>
                  <a:cubicBezTo>
                    <a:pt x="1944" y="15"/>
                    <a:pt x="1944" y="70"/>
                    <a:pt x="1923" y="92"/>
                  </a:cubicBezTo>
                  <a:cubicBezTo>
                    <a:pt x="1914" y="108"/>
                    <a:pt x="1889" y="118"/>
                    <a:pt x="1867" y="118"/>
                  </a:cubicBezTo>
                  <a:cubicBezTo>
                    <a:pt x="1859" y="118"/>
                    <a:pt x="1851" y="117"/>
                    <a:pt x="1846" y="114"/>
                  </a:cubicBezTo>
                  <a:cubicBezTo>
                    <a:pt x="1846" y="103"/>
                    <a:pt x="1835" y="92"/>
                    <a:pt x="1835" y="92"/>
                  </a:cubicBezTo>
                  <a:cubicBezTo>
                    <a:pt x="1808" y="57"/>
                    <a:pt x="1767" y="36"/>
                    <a:pt x="1726" y="36"/>
                  </a:cubicBezTo>
                  <a:cubicBezTo>
                    <a:pt x="1703" y="36"/>
                    <a:pt x="1680" y="43"/>
                    <a:pt x="1660" y="59"/>
                  </a:cubicBezTo>
                  <a:cubicBezTo>
                    <a:pt x="1573" y="136"/>
                    <a:pt x="1573" y="267"/>
                    <a:pt x="1529" y="365"/>
                  </a:cubicBezTo>
                  <a:cubicBezTo>
                    <a:pt x="1496" y="442"/>
                    <a:pt x="1442" y="507"/>
                    <a:pt x="1398" y="573"/>
                  </a:cubicBezTo>
                  <a:cubicBezTo>
                    <a:pt x="1267" y="736"/>
                    <a:pt x="1234" y="933"/>
                    <a:pt x="1190" y="1129"/>
                  </a:cubicBezTo>
                  <a:cubicBezTo>
                    <a:pt x="1125" y="1403"/>
                    <a:pt x="1059" y="1676"/>
                    <a:pt x="983" y="1938"/>
                  </a:cubicBezTo>
                  <a:cubicBezTo>
                    <a:pt x="819" y="2484"/>
                    <a:pt x="634" y="3019"/>
                    <a:pt x="459" y="3554"/>
                  </a:cubicBezTo>
                  <a:cubicBezTo>
                    <a:pt x="372" y="3828"/>
                    <a:pt x="295" y="4100"/>
                    <a:pt x="219" y="4363"/>
                  </a:cubicBezTo>
                  <a:cubicBezTo>
                    <a:pt x="175" y="4505"/>
                    <a:pt x="142" y="4636"/>
                    <a:pt x="109" y="4778"/>
                  </a:cubicBezTo>
                  <a:cubicBezTo>
                    <a:pt x="88" y="4843"/>
                    <a:pt x="76" y="4920"/>
                    <a:pt x="54" y="4986"/>
                  </a:cubicBezTo>
                  <a:cubicBezTo>
                    <a:pt x="44" y="5018"/>
                    <a:pt x="44" y="5051"/>
                    <a:pt x="32" y="5095"/>
                  </a:cubicBezTo>
                  <a:cubicBezTo>
                    <a:pt x="22" y="5117"/>
                    <a:pt x="0" y="5160"/>
                    <a:pt x="11" y="5182"/>
                  </a:cubicBezTo>
                  <a:cubicBezTo>
                    <a:pt x="273" y="5979"/>
                    <a:pt x="1071" y="6067"/>
                    <a:pt x="1595" y="6416"/>
                  </a:cubicBezTo>
                  <a:cubicBezTo>
                    <a:pt x="2479" y="6853"/>
                    <a:pt x="3353" y="6853"/>
                    <a:pt x="4326" y="7115"/>
                  </a:cubicBezTo>
                  <a:cubicBezTo>
                    <a:pt x="4937" y="7202"/>
                    <a:pt x="5025" y="7913"/>
                    <a:pt x="5199" y="8350"/>
                  </a:cubicBezTo>
                  <a:cubicBezTo>
                    <a:pt x="5549" y="9049"/>
                    <a:pt x="5462" y="9758"/>
                    <a:pt x="5636" y="10545"/>
                  </a:cubicBezTo>
                  <a:cubicBezTo>
                    <a:pt x="5734" y="11255"/>
                    <a:pt x="5462" y="11867"/>
                    <a:pt x="5254" y="12489"/>
                  </a:cubicBezTo>
                  <a:cubicBezTo>
                    <a:pt x="5483" y="12872"/>
                    <a:pt x="5887" y="13090"/>
                    <a:pt x="6324" y="13221"/>
                  </a:cubicBezTo>
                  <a:cubicBezTo>
                    <a:pt x="6826" y="13374"/>
                    <a:pt x="7362" y="13385"/>
                    <a:pt x="7886" y="13418"/>
                  </a:cubicBezTo>
                  <a:cubicBezTo>
                    <a:pt x="8094" y="13425"/>
                    <a:pt x="8302" y="13433"/>
                    <a:pt x="8510" y="13433"/>
                  </a:cubicBezTo>
                  <a:cubicBezTo>
                    <a:pt x="8597" y="13433"/>
                    <a:pt x="8684" y="13432"/>
                    <a:pt x="8771" y="13428"/>
                  </a:cubicBezTo>
                  <a:cubicBezTo>
                    <a:pt x="9088" y="13418"/>
                    <a:pt x="9404" y="13385"/>
                    <a:pt x="9721" y="13309"/>
                  </a:cubicBezTo>
                  <a:cubicBezTo>
                    <a:pt x="9841" y="13276"/>
                    <a:pt x="9984" y="13276"/>
                    <a:pt x="10103" y="13243"/>
                  </a:cubicBezTo>
                  <a:cubicBezTo>
                    <a:pt x="10278" y="13200"/>
                    <a:pt x="10202" y="13068"/>
                    <a:pt x="10158" y="12926"/>
                  </a:cubicBezTo>
                  <a:cubicBezTo>
                    <a:pt x="10049" y="12598"/>
                    <a:pt x="9907" y="12293"/>
                    <a:pt x="9819" y="11965"/>
                  </a:cubicBezTo>
                  <a:cubicBezTo>
                    <a:pt x="9645" y="11321"/>
                    <a:pt x="9787" y="10741"/>
                    <a:pt x="9918" y="10119"/>
                  </a:cubicBezTo>
                  <a:cubicBezTo>
                    <a:pt x="10038" y="9508"/>
                    <a:pt x="10060" y="8940"/>
                    <a:pt x="10289" y="8350"/>
                  </a:cubicBezTo>
                  <a:cubicBezTo>
                    <a:pt x="10399" y="8076"/>
                    <a:pt x="10464" y="7782"/>
                    <a:pt x="10617" y="7520"/>
                  </a:cubicBezTo>
                  <a:cubicBezTo>
                    <a:pt x="10759" y="7246"/>
                    <a:pt x="10945" y="7236"/>
                    <a:pt x="11251" y="7202"/>
                  </a:cubicBezTo>
                  <a:cubicBezTo>
                    <a:pt x="11405" y="7185"/>
                    <a:pt x="11560" y="7178"/>
                    <a:pt x="11715" y="7178"/>
                  </a:cubicBezTo>
                  <a:cubicBezTo>
                    <a:pt x="12152" y="7178"/>
                    <a:pt x="12593" y="7230"/>
                    <a:pt x="13035" y="7230"/>
                  </a:cubicBezTo>
                  <a:cubicBezTo>
                    <a:pt x="13113" y="7230"/>
                    <a:pt x="13192" y="7228"/>
                    <a:pt x="13271" y="7224"/>
                  </a:cubicBezTo>
                  <a:cubicBezTo>
                    <a:pt x="13981" y="7192"/>
                    <a:pt x="14691" y="6995"/>
                    <a:pt x="15324" y="6635"/>
                  </a:cubicBezTo>
                  <a:cubicBezTo>
                    <a:pt x="15368" y="6602"/>
                    <a:pt x="15434" y="6569"/>
                    <a:pt x="15455" y="6515"/>
                  </a:cubicBezTo>
                  <a:cubicBezTo>
                    <a:pt x="15477" y="6460"/>
                    <a:pt x="15467" y="6394"/>
                    <a:pt x="15455" y="6340"/>
                  </a:cubicBezTo>
                  <a:cubicBezTo>
                    <a:pt x="15358" y="5750"/>
                    <a:pt x="15303" y="5117"/>
                    <a:pt x="15074" y="4571"/>
                  </a:cubicBezTo>
                  <a:cubicBezTo>
                    <a:pt x="14943" y="4275"/>
                    <a:pt x="14833" y="3981"/>
                    <a:pt x="14735" y="3685"/>
                  </a:cubicBezTo>
                  <a:cubicBezTo>
                    <a:pt x="14625" y="3347"/>
                    <a:pt x="14538" y="3008"/>
                    <a:pt x="14451" y="2670"/>
                  </a:cubicBezTo>
                  <a:cubicBezTo>
                    <a:pt x="14385" y="2375"/>
                    <a:pt x="14353" y="2069"/>
                    <a:pt x="14178" y="1818"/>
                  </a:cubicBezTo>
                  <a:cubicBezTo>
                    <a:pt x="14156" y="1774"/>
                    <a:pt x="14123" y="1741"/>
                    <a:pt x="14112" y="1697"/>
                  </a:cubicBezTo>
                  <a:cubicBezTo>
                    <a:pt x="14079" y="1632"/>
                    <a:pt x="14091" y="1566"/>
                    <a:pt x="14079" y="1501"/>
                  </a:cubicBezTo>
                  <a:cubicBezTo>
                    <a:pt x="14069" y="1447"/>
                    <a:pt x="14036" y="1392"/>
                    <a:pt x="13992" y="1348"/>
                  </a:cubicBezTo>
                  <a:cubicBezTo>
                    <a:pt x="13985" y="1341"/>
                    <a:pt x="13933" y="1312"/>
                    <a:pt x="13902" y="1312"/>
                  </a:cubicBezTo>
                  <a:cubicBezTo>
                    <a:pt x="13886" y="1312"/>
                    <a:pt x="13876" y="1320"/>
                    <a:pt x="13882" y="1345"/>
                  </a:cubicBezTo>
                  <a:lnTo>
                    <a:pt x="13882" y="1345"/>
                  </a:lnTo>
                  <a:cubicBezTo>
                    <a:pt x="13874" y="1318"/>
                    <a:pt x="13843" y="1299"/>
                    <a:pt x="13811" y="1299"/>
                  </a:cubicBezTo>
                  <a:cubicBezTo>
                    <a:pt x="13795" y="1299"/>
                    <a:pt x="13778" y="1304"/>
                    <a:pt x="13763" y="1316"/>
                  </a:cubicBezTo>
                  <a:cubicBezTo>
                    <a:pt x="13741" y="1228"/>
                    <a:pt x="13708" y="1108"/>
                    <a:pt x="13610" y="1086"/>
                  </a:cubicBezTo>
                  <a:cubicBezTo>
                    <a:pt x="13566" y="1086"/>
                    <a:pt x="13424" y="1119"/>
                    <a:pt x="13435" y="1184"/>
                  </a:cubicBezTo>
                  <a:cubicBezTo>
                    <a:pt x="13421" y="1121"/>
                    <a:pt x="13357" y="1089"/>
                    <a:pt x="13290" y="1089"/>
                  </a:cubicBezTo>
                  <a:cubicBezTo>
                    <a:pt x="13253" y="1089"/>
                    <a:pt x="13215" y="1099"/>
                    <a:pt x="13184" y="1119"/>
                  </a:cubicBezTo>
                  <a:cubicBezTo>
                    <a:pt x="13096" y="1173"/>
                    <a:pt x="13052" y="1272"/>
                    <a:pt x="13009" y="1359"/>
                  </a:cubicBezTo>
                  <a:cubicBezTo>
                    <a:pt x="12943" y="1523"/>
                    <a:pt x="12878" y="1687"/>
                    <a:pt x="12911" y="1850"/>
                  </a:cubicBezTo>
                  <a:cubicBezTo>
                    <a:pt x="12965" y="2156"/>
                    <a:pt x="13315" y="2309"/>
                    <a:pt x="13501" y="2561"/>
                  </a:cubicBezTo>
                  <a:cubicBezTo>
                    <a:pt x="13588" y="2692"/>
                    <a:pt x="13642" y="2855"/>
                    <a:pt x="13686" y="3019"/>
                  </a:cubicBezTo>
                  <a:cubicBezTo>
                    <a:pt x="13883" y="3828"/>
                    <a:pt x="13926" y="4636"/>
                    <a:pt x="13960" y="5466"/>
                  </a:cubicBezTo>
                  <a:cubicBezTo>
                    <a:pt x="13970" y="5542"/>
                    <a:pt x="13970" y="5630"/>
                    <a:pt x="13916" y="5695"/>
                  </a:cubicBezTo>
                  <a:cubicBezTo>
                    <a:pt x="13883" y="5739"/>
                    <a:pt x="13828" y="5761"/>
                    <a:pt x="13763" y="5783"/>
                  </a:cubicBezTo>
                  <a:cubicBezTo>
                    <a:pt x="13730" y="5783"/>
                    <a:pt x="13686" y="5794"/>
                    <a:pt x="13654" y="5794"/>
                  </a:cubicBezTo>
                  <a:cubicBezTo>
                    <a:pt x="13395" y="5817"/>
                    <a:pt x="13132" y="5841"/>
                    <a:pt x="12871" y="5841"/>
                  </a:cubicBezTo>
                  <a:cubicBezTo>
                    <a:pt x="12527" y="5841"/>
                    <a:pt x="12186" y="5800"/>
                    <a:pt x="11862" y="5663"/>
                  </a:cubicBezTo>
                  <a:cubicBezTo>
                    <a:pt x="11440" y="5484"/>
                    <a:pt x="10957" y="5426"/>
                    <a:pt x="10486" y="5426"/>
                  </a:cubicBezTo>
                  <a:cubicBezTo>
                    <a:pt x="10324" y="5426"/>
                    <a:pt x="10162" y="5433"/>
                    <a:pt x="10005" y="5444"/>
                  </a:cubicBezTo>
                  <a:cubicBezTo>
                    <a:pt x="9492" y="5477"/>
                    <a:pt x="8880" y="5554"/>
                    <a:pt x="8378" y="5673"/>
                  </a:cubicBezTo>
                  <a:lnTo>
                    <a:pt x="7089" y="5750"/>
                  </a:lnTo>
                  <a:cubicBezTo>
                    <a:pt x="6237" y="5532"/>
                    <a:pt x="5363" y="5401"/>
                    <a:pt x="4489" y="5335"/>
                  </a:cubicBezTo>
                  <a:cubicBezTo>
                    <a:pt x="4129" y="5302"/>
                    <a:pt x="3779" y="5302"/>
                    <a:pt x="3430" y="5291"/>
                  </a:cubicBezTo>
                  <a:cubicBezTo>
                    <a:pt x="3299" y="5291"/>
                    <a:pt x="3156" y="5270"/>
                    <a:pt x="3015" y="5236"/>
                  </a:cubicBezTo>
                  <a:cubicBezTo>
                    <a:pt x="2709" y="5149"/>
                    <a:pt x="2392" y="5083"/>
                    <a:pt x="2075" y="5018"/>
                  </a:cubicBezTo>
                  <a:cubicBezTo>
                    <a:pt x="1802" y="4964"/>
                    <a:pt x="1508" y="4898"/>
                    <a:pt x="1508" y="4571"/>
                  </a:cubicBezTo>
                  <a:cubicBezTo>
                    <a:pt x="1595" y="3511"/>
                    <a:pt x="1595" y="2539"/>
                    <a:pt x="2032" y="1578"/>
                  </a:cubicBezTo>
                  <a:cubicBezTo>
                    <a:pt x="2207" y="1316"/>
                    <a:pt x="2567" y="1141"/>
                    <a:pt x="2741" y="867"/>
                  </a:cubicBezTo>
                  <a:cubicBezTo>
                    <a:pt x="2775" y="758"/>
                    <a:pt x="2796" y="638"/>
                    <a:pt x="2785" y="529"/>
                  </a:cubicBezTo>
                  <a:cubicBezTo>
                    <a:pt x="2785" y="409"/>
                    <a:pt x="2720" y="321"/>
                    <a:pt x="2654" y="223"/>
                  </a:cubicBezTo>
                  <a:cubicBezTo>
                    <a:pt x="2643" y="201"/>
                    <a:pt x="2622" y="168"/>
                    <a:pt x="2600" y="158"/>
                  </a:cubicBezTo>
                  <a:cubicBezTo>
                    <a:pt x="2583" y="147"/>
                    <a:pt x="2564" y="141"/>
                    <a:pt x="2543" y="141"/>
                  </a:cubicBezTo>
                  <a:cubicBezTo>
                    <a:pt x="2523" y="141"/>
                    <a:pt x="2501" y="147"/>
                    <a:pt x="2479" y="158"/>
                  </a:cubicBezTo>
                  <a:cubicBezTo>
                    <a:pt x="2447" y="168"/>
                    <a:pt x="2414" y="201"/>
                    <a:pt x="2392" y="234"/>
                  </a:cubicBezTo>
                  <a:cubicBezTo>
                    <a:pt x="2392" y="190"/>
                    <a:pt x="2370" y="146"/>
                    <a:pt x="2326" y="125"/>
                  </a:cubicBezTo>
                  <a:cubicBezTo>
                    <a:pt x="2313" y="115"/>
                    <a:pt x="2296" y="110"/>
                    <a:pt x="2278" y="110"/>
                  </a:cubicBezTo>
                  <a:cubicBezTo>
                    <a:pt x="2254" y="110"/>
                    <a:pt x="2230" y="121"/>
                    <a:pt x="2217" y="146"/>
                  </a:cubicBezTo>
                  <a:cubicBezTo>
                    <a:pt x="2185" y="81"/>
                    <a:pt x="2119" y="27"/>
                    <a:pt x="2054" y="15"/>
                  </a:cubicBezTo>
                  <a:cubicBezTo>
                    <a:pt x="2038" y="8"/>
                    <a:pt x="2012" y="0"/>
                    <a:pt x="1990" y="0"/>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65"/>
            <p:cNvSpPr/>
            <p:nvPr>
              <p:custDataLst>
                <p:tags r:id="rId2"/>
              </p:custDataLst>
            </p:nvPr>
          </p:nvSpPr>
          <p:spPr>
            <a:xfrm>
              <a:off x="1615750" y="983250"/>
              <a:ext cx="66125" cy="183875"/>
            </a:xfrm>
            <a:custGeom>
              <a:avLst/>
              <a:gdLst/>
              <a:ahLst/>
              <a:cxnLst/>
              <a:rect l="l" t="t" r="r" b="b"/>
              <a:pathLst>
                <a:path w="2645" h="7355" extrusionOk="0">
                  <a:moveTo>
                    <a:pt x="1094" y="1"/>
                  </a:moveTo>
                  <a:cubicBezTo>
                    <a:pt x="996" y="1"/>
                    <a:pt x="904" y="10"/>
                    <a:pt x="821" y="58"/>
                  </a:cubicBezTo>
                  <a:cubicBezTo>
                    <a:pt x="733" y="975"/>
                    <a:pt x="646" y="1904"/>
                    <a:pt x="558" y="2822"/>
                  </a:cubicBezTo>
                  <a:cubicBezTo>
                    <a:pt x="493" y="3510"/>
                    <a:pt x="350" y="4143"/>
                    <a:pt x="209" y="4810"/>
                  </a:cubicBezTo>
                  <a:cubicBezTo>
                    <a:pt x="165" y="4985"/>
                    <a:pt x="132" y="5159"/>
                    <a:pt x="100" y="5345"/>
                  </a:cubicBezTo>
                  <a:cubicBezTo>
                    <a:pt x="45" y="5618"/>
                    <a:pt x="1" y="5946"/>
                    <a:pt x="198" y="6142"/>
                  </a:cubicBezTo>
                  <a:cubicBezTo>
                    <a:pt x="296" y="6230"/>
                    <a:pt x="416" y="6273"/>
                    <a:pt x="503" y="6371"/>
                  </a:cubicBezTo>
                  <a:cubicBezTo>
                    <a:pt x="668" y="6568"/>
                    <a:pt x="602" y="6874"/>
                    <a:pt x="722" y="7092"/>
                  </a:cubicBezTo>
                  <a:cubicBezTo>
                    <a:pt x="831" y="7267"/>
                    <a:pt x="1061" y="7354"/>
                    <a:pt x="1279" y="7354"/>
                  </a:cubicBezTo>
                  <a:cubicBezTo>
                    <a:pt x="1389" y="7354"/>
                    <a:pt x="1498" y="7333"/>
                    <a:pt x="1596" y="7278"/>
                  </a:cubicBezTo>
                  <a:cubicBezTo>
                    <a:pt x="1814" y="7136"/>
                    <a:pt x="1826" y="6808"/>
                    <a:pt x="1727" y="6568"/>
                  </a:cubicBezTo>
                  <a:cubicBezTo>
                    <a:pt x="1629" y="6328"/>
                    <a:pt x="1443" y="6131"/>
                    <a:pt x="1334" y="5902"/>
                  </a:cubicBezTo>
                  <a:cubicBezTo>
                    <a:pt x="1202" y="5618"/>
                    <a:pt x="1170" y="5334"/>
                    <a:pt x="1202" y="5039"/>
                  </a:cubicBezTo>
                  <a:cubicBezTo>
                    <a:pt x="1268" y="4318"/>
                    <a:pt x="1705" y="3586"/>
                    <a:pt x="1902" y="2953"/>
                  </a:cubicBezTo>
                  <a:cubicBezTo>
                    <a:pt x="2033" y="2570"/>
                    <a:pt x="2131" y="2188"/>
                    <a:pt x="2262" y="1795"/>
                  </a:cubicBezTo>
                  <a:cubicBezTo>
                    <a:pt x="2382" y="1402"/>
                    <a:pt x="2579" y="1019"/>
                    <a:pt x="2612" y="615"/>
                  </a:cubicBezTo>
                  <a:lnTo>
                    <a:pt x="2644" y="189"/>
                  </a:lnTo>
                  <a:lnTo>
                    <a:pt x="2644" y="179"/>
                  </a:lnTo>
                  <a:cubicBezTo>
                    <a:pt x="2229" y="36"/>
                    <a:pt x="1705" y="4"/>
                    <a:pt x="1268" y="4"/>
                  </a:cubicBezTo>
                  <a:cubicBezTo>
                    <a:pt x="1208" y="4"/>
                    <a:pt x="1150" y="1"/>
                    <a:pt x="1094"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65"/>
            <p:cNvSpPr/>
            <p:nvPr>
              <p:custDataLst>
                <p:tags r:id="rId3"/>
              </p:custDataLst>
            </p:nvPr>
          </p:nvSpPr>
          <p:spPr>
            <a:xfrm>
              <a:off x="1458750" y="826300"/>
              <a:ext cx="152675" cy="163875"/>
            </a:xfrm>
            <a:custGeom>
              <a:avLst/>
              <a:gdLst/>
              <a:ahLst/>
              <a:cxnLst/>
              <a:rect l="l" t="t" r="r" b="b"/>
              <a:pathLst>
                <a:path w="6107" h="6555" extrusionOk="0">
                  <a:moveTo>
                    <a:pt x="1147" y="1"/>
                  </a:moveTo>
                  <a:cubicBezTo>
                    <a:pt x="962" y="1"/>
                    <a:pt x="787" y="56"/>
                    <a:pt x="623" y="121"/>
                  </a:cubicBezTo>
                  <a:cubicBezTo>
                    <a:pt x="416" y="187"/>
                    <a:pt x="197" y="274"/>
                    <a:pt x="99" y="459"/>
                  </a:cubicBezTo>
                  <a:cubicBezTo>
                    <a:pt x="1" y="634"/>
                    <a:pt x="33" y="842"/>
                    <a:pt x="120" y="1017"/>
                  </a:cubicBezTo>
                  <a:cubicBezTo>
                    <a:pt x="404" y="1530"/>
                    <a:pt x="1104" y="1770"/>
                    <a:pt x="1574" y="2076"/>
                  </a:cubicBezTo>
                  <a:cubicBezTo>
                    <a:pt x="2108" y="2415"/>
                    <a:pt x="2633" y="2765"/>
                    <a:pt x="3135" y="3136"/>
                  </a:cubicBezTo>
                  <a:cubicBezTo>
                    <a:pt x="3528" y="3430"/>
                    <a:pt x="3867" y="3780"/>
                    <a:pt x="4217" y="4119"/>
                  </a:cubicBezTo>
                  <a:cubicBezTo>
                    <a:pt x="4359" y="4250"/>
                    <a:pt x="4501" y="4392"/>
                    <a:pt x="4643" y="4512"/>
                  </a:cubicBezTo>
                  <a:cubicBezTo>
                    <a:pt x="4829" y="4676"/>
                    <a:pt x="4992" y="4872"/>
                    <a:pt x="5134" y="5080"/>
                  </a:cubicBezTo>
                  <a:cubicBezTo>
                    <a:pt x="5342" y="5418"/>
                    <a:pt x="5484" y="5801"/>
                    <a:pt x="5516" y="6194"/>
                  </a:cubicBezTo>
                  <a:cubicBezTo>
                    <a:pt x="5528" y="6282"/>
                    <a:pt x="5538" y="6391"/>
                    <a:pt x="5593" y="6467"/>
                  </a:cubicBezTo>
                  <a:cubicBezTo>
                    <a:pt x="5629" y="6518"/>
                    <a:pt x="5694" y="6554"/>
                    <a:pt x="5752" y="6554"/>
                  </a:cubicBezTo>
                  <a:cubicBezTo>
                    <a:pt x="5783" y="6554"/>
                    <a:pt x="5811" y="6544"/>
                    <a:pt x="5834" y="6522"/>
                  </a:cubicBezTo>
                  <a:cubicBezTo>
                    <a:pt x="5866" y="6500"/>
                    <a:pt x="5888" y="6457"/>
                    <a:pt x="5899" y="6423"/>
                  </a:cubicBezTo>
                  <a:cubicBezTo>
                    <a:pt x="6106" y="5790"/>
                    <a:pt x="5834" y="5113"/>
                    <a:pt x="5855" y="4457"/>
                  </a:cubicBezTo>
                  <a:cubicBezTo>
                    <a:pt x="5866" y="4054"/>
                    <a:pt x="5965" y="3573"/>
                    <a:pt x="5681" y="3289"/>
                  </a:cubicBezTo>
                  <a:cubicBezTo>
                    <a:pt x="5626" y="3234"/>
                    <a:pt x="5560" y="3190"/>
                    <a:pt x="5495" y="3158"/>
                  </a:cubicBezTo>
                  <a:cubicBezTo>
                    <a:pt x="5287" y="3059"/>
                    <a:pt x="5025" y="3027"/>
                    <a:pt x="4817" y="2928"/>
                  </a:cubicBezTo>
                  <a:cubicBezTo>
                    <a:pt x="4730" y="2884"/>
                    <a:pt x="4654" y="2830"/>
                    <a:pt x="4577" y="2765"/>
                  </a:cubicBezTo>
                  <a:cubicBezTo>
                    <a:pt x="4490" y="2688"/>
                    <a:pt x="4402" y="2612"/>
                    <a:pt x="4326" y="2535"/>
                  </a:cubicBezTo>
                  <a:cubicBezTo>
                    <a:pt x="3562" y="1770"/>
                    <a:pt x="2753" y="1061"/>
                    <a:pt x="1912" y="383"/>
                  </a:cubicBezTo>
                  <a:cubicBezTo>
                    <a:pt x="1683" y="209"/>
                    <a:pt x="1431" y="23"/>
                    <a:pt x="1147" y="1"/>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65"/>
            <p:cNvSpPr/>
            <p:nvPr>
              <p:custDataLst>
                <p:tags r:id="rId4"/>
              </p:custDataLst>
            </p:nvPr>
          </p:nvSpPr>
          <p:spPr>
            <a:xfrm>
              <a:off x="1426525" y="718450"/>
              <a:ext cx="300125" cy="279075"/>
            </a:xfrm>
            <a:custGeom>
              <a:avLst/>
              <a:gdLst/>
              <a:ahLst/>
              <a:cxnLst/>
              <a:rect l="l" t="t" r="r" b="b"/>
              <a:pathLst>
                <a:path w="12005" h="11163" extrusionOk="0">
                  <a:moveTo>
                    <a:pt x="6598" y="1"/>
                  </a:moveTo>
                  <a:cubicBezTo>
                    <a:pt x="6467" y="285"/>
                    <a:pt x="6347" y="557"/>
                    <a:pt x="6216" y="841"/>
                  </a:cubicBezTo>
                  <a:cubicBezTo>
                    <a:pt x="6161" y="950"/>
                    <a:pt x="6106" y="1071"/>
                    <a:pt x="6019" y="1158"/>
                  </a:cubicBezTo>
                  <a:cubicBezTo>
                    <a:pt x="5932" y="1256"/>
                    <a:pt x="5800" y="1311"/>
                    <a:pt x="5681" y="1355"/>
                  </a:cubicBezTo>
                  <a:cubicBezTo>
                    <a:pt x="5276" y="1497"/>
                    <a:pt x="4851" y="1562"/>
                    <a:pt x="4424" y="1639"/>
                  </a:cubicBezTo>
                  <a:cubicBezTo>
                    <a:pt x="3310" y="1846"/>
                    <a:pt x="2218" y="2196"/>
                    <a:pt x="1191" y="2666"/>
                  </a:cubicBezTo>
                  <a:cubicBezTo>
                    <a:pt x="820" y="2829"/>
                    <a:pt x="438" y="3037"/>
                    <a:pt x="241" y="3387"/>
                  </a:cubicBezTo>
                  <a:cubicBezTo>
                    <a:pt x="1" y="3834"/>
                    <a:pt x="132" y="4402"/>
                    <a:pt x="438" y="4807"/>
                  </a:cubicBezTo>
                  <a:cubicBezTo>
                    <a:pt x="744" y="5210"/>
                    <a:pt x="1235" y="5462"/>
                    <a:pt x="1672" y="5713"/>
                  </a:cubicBezTo>
                  <a:cubicBezTo>
                    <a:pt x="2098" y="5702"/>
                    <a:pt x="2513" y="5473"/>
                    <a:pt x="2753" y="5123"/>
                  </a:cubicBezTo>
                  <a:cubicBezTo>
                    <a:pt x="2851" y="4992"/>
                    <a:pt x="2928" y="4839"/>
                    <a:pt x="3081" y="4807"/>
                  </a:cubicBezTo>
                  <a:cubicBezTo>
                    <a:pt x="3103" y="4802"/>
                    <a:pt x="3125" y="4801"/>
                    <a:pt x="3147" y="4801"/>
                  </a:cubicBezTo>
                  <a:cubicBezTo>
                    <a:pt x="3234" y="4801"/>
                    <a:pt x="3324" y="4829"/>
                    <a:pt x="3419" y="4829"/>
                  </a:cubicBezTo>
                  <a:cubicBezTo>
                    <a:pt x="3529" y="4829"/>
                    <a:pt x="3660" y="4730"/>
                    <a:pt x="3616" y="4632"/>
                  </a:cubicBezTo>
                  <a:lnTo>
                    <a:pt x="3616" y="4632"/>
                  </a:lnTo>
                  <a:cubicBezTo>
                    <a:pt x="3762" y="4653"/>
                    <a:pt x="3907" y="4662"/>
                    <a:pt x="4053" y="4662"/>
                  </a:cubicBezTo>
                  <a:cubicBezTo>
                    <a:pt x="4355" y="4662"/>
                    <a:pt x="4657" y="4625"/>
                    <a:pt x="4960" y="4588"/>
                  </a:cubicBezTo>
                  <a:cubicBezTo>
                    <a:pt x="6052" y="4457"/>
                    <a:pt x="7220" y="4370"/>
                    <a:pt x="8313" y="4227"/>
                  </a:cubicBezTo>
                  <a:cubicBezTo>
                    <a:pt x="8422" y="4577"/>
                    <a:pt x="8531" y="4926"/>
                    <a:pt x="8597" y="5287"/>
                  </a:cubicBezTo>
                  <a:cubicBezTo>
                    <a:pt x="8684" y="5844"/>
                    <a:pt x="8640" y="6412"/>
                    <a:pt x="8608" y="6969"/>
                  </a:cubicBezTo>
                  <a:cubicBezTo>
                    <a:pt x="8553" y="7734"/>
                    <a:pt x="8499" y="8509"/>
                    <a:pt x="8444" y="9274"/>
                  </a:cubicBezTo>
                  <a:cubicBezTo>
                    <a:pt x="8433" y="9394"/>
                    <a:pt x="8422" y="9514"/>
                    <a:pt x="8444" y="9635"/>
                  </a:cubicBezTo>
                  <a:cubicBezTo>
                    <a:pt x="8466" y="9754"/>
                    <a:pt x="8521" y="9863"/>
                    <a:pt x="8531" y="9984"/>
                  </a:cubicBezTo>
                  <a:cubicBezTo>
                    <a:pt x="8553" y="10169"/>
                    <a:pt x="8477" y="10355"/>
                    <a:pt x="8444" y="10552"/>
                  </a:cubicBezTo>
                  <a:cubicBezTo>
                    <a:pt x="8433" y="10584"/>
                    <a:pt x="8422" y="10628"/>
                    <a:pt x="8433" y="10661"/>
                  </a:cubicBezTo>
                  <a:cubicBezTo>
                    <a:pt x="8455" y="10715"/>
                    <a:pt x="8487" y="10749"/>
                    <a:pt x="8521" y="10771"/>
                  </a:cubicBezTo>
                  <a:cubicBezTo>
                    <a:pt x="8800" y="11006"/>
                    <a:pt x="9169" y="11162"/>
                    <a:pt x="9523" y="11162"/>
                  </a:cubicBezTo>
                  <a:cubicBezTo>
                    <a:pt x="9695" y="11162"/>
                    <a:pt x="9863" y="11125"/>
                    <a:pt x="10017" y="11043"/>
                  </a:cubicBezTo>
                  <a:cubicBezTo>
                    <a:pt x="10072" y="11021"/>
                    <a:pt x="10115" y="10989"/>
                    <a:pt x="10148" y="10945"/>
                  </a:cubicBezTo>
                  <a:cubicBezTo>
                    <a:pt x="10181" y="10902"/>
                    <a:pt x="10191" y="10836"/>
                    <a:pt x="10203" y="10781"/>
                  </a:cubicBezTo>
                  <a:cubicBezTo>
                    <a:pt x="10312" y="10082"/>
                    <a:pt x="10421" y="9372"/>
                    <a:pt x="10541" y="8673"/>
                  </a:cubicBezTo>
                  <a:cubicBezTo>
                    <a:pt x="10640" y="8018"/>
                    <a:pt x="10934" y="7439"/>
                    <a:pt x="11153" y="6816"/>
                  </a:cubicBezTo>
                  <a:cubicBezTo>
                    <a:pt x="11404" y="6139"/>
                    <a:pt x="11623" y="5451"/>
                    <a:pt x="11754" y="4741"/>
                  </a:cubicBezTo>
                  <a:cubicBezTo>
                    <a:pt x="12005" y="3397"/>
                    <a:pt x="11950" y="1999"/>
                    <a:pt x="11590" y="678"/>
                  </a:cubicBezTo>
                  <a:cubicBezTo>
                    <a:pt x="10949" y="853"/>
                    <a:pt x="10259" y="940"/>
                    <a:pt x="9580" y="940"/>
                  </a:cubicBezTo>
                  <a:cubicBezTo>
                    <a:pt x="9240" y="940"/>
                    <a:pt x="8903" y="918"/>
                    <a:pt x="8575" y="874"/>
                  </a:cubicBezTo>
                  <a:cubicBezTo>
                    <a:pt x="7843" y="776"/>
                    <a:pt x="7079" y="557"/>
                    <a:pt x="6598"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65"/>
            <p:cNvSpPr/>
            <p:nvPr>
              <p:custDataLst>
                <p:tags r:id="rId5"/>
              </p:custDataLst>
            </p:nvPr>
          </p:nvSpPr>
          <p:spPr>
            <a:xfrm>
              <a:off x="1620125" y="505275"/>
              <a:ext cx="62300" cy="57550"/>
            </a:xfrm>
            <a:custGeom>
              <a:avLst/>
              <a:gdLst/>
              <a:ahLst/>
              <a:cxnLst/>
              <a:rect l="l" t="t" r="r" b="b"/>
              <a:pathLst>
                <a:path w="2492" h="2302" extrusionOk="0">
                  <a:moveTo>
                    <a:pt x="1438" y="0"/>
                  </a:moveTo>
                  <a:cubicBezTo>
                    <a:pt x="1378" y="0"/>
                    <a:pt x="1317" y="10"/>
                    <a:pt x="1257" y="30"/>
                  </a:cubicBezTo>
                  <a:lnTo>
                    <a:pt x="886" y="171"/>
                  </a:lnTo>
                  <a:cubicBezTo>
                    <a:pt x="700" y="237"/>
                    <a:pt x="569" y="401"/>
                    <a:pt x="547" y="598"/>
                  </a:cubicBezTo>
                  <a:lnTo>
                    <a:pt x="547" y="608"/>
                  </a:lnTo>
                  <a:cubicBezTo>
                    <a:pt x="547" y="674"/>
                    <a:pt x="547" y="739"/>
                    <a:pt x="536" y="805"/>
                  </a:cubicBezTo>
                  <a:lnTo>
                    <a:pt x="536" y="991"/>
                  </a:lnTo>
                  <a:cubicBezTo>
                    <a:pt x="525" y="1100"/>
                    <a:pt x="515" y="1198"/>
                    <a:pt x="481" y="1307"/>
                  </a:cubicBezTo>
                  <a:cubicBezTo>
                    <a:pt x="459" y="1395"/>
                    <a:pt x="405" y="1472"/>
                    <a:pt x="328" y="1526"/>
                  </a:cubicBezTo>
                  <a:cubicBezTo>
                    <a:pt x="252" y="1591"/>
                    <a:pt x="197" y="1603"/>
                    <a:pt x="99" y="1624"/>
                  </a:cubicBezTo>
                  <a:lnTo>
                    <a:pt x="1" y="1646"/>
                  </a:lnTo>
                  <a:cubicBezTo>
                    <a:pt x="121" y="1941"/>
                    <a:pt x="471" y="2225"/>
                    <a:pt x="777" y="2280"/>
                  </a:cubicBezTo>
                  <a:cubicBezTo>
                    <a:pt x="878" y="2294"/>
                    <a:pt x="975" y="2301"/>
                    <a:pt x="1068" y="2301"/>
                  </a:cubicBezTo>
                  <a:cubicBezTo>
                    <a:pt x="1470" y="2301"/>
                    <a:pt x="1811" y="2173"/>
                    <a:pt x="2175" y="1952"/>
                  </a:cubicBezTo>
                  <a:cubicBezTo>
                    <a:pt x="2295" y="1875"/>
                    <a:pt x="2393" y="1756"/>
                    <a:pt x="2491" y="1646"/>
                  </a:cubicBezTo>
                  <a:cubicBezTo>
                    <a:pt x="2153" y="1569"/>
                    <a:pt x="2054" y="1307"/>
                    <a:pt x="2022" y="969"/>
                  </a:cubicBezTo>
                  <a:cubicBezTo>
                    <a:pt x="2011" y="860"/>
                    <a:pt x="2000" y="717"/>
                    <a:pt x="2000" y="554"/>
                  </a:cubicBezTo>
                  <a:cubicBezTo>
                    <a:pt x="2000" y="235"/>
                    <a:pt x="1735" y="0"/>
                    <a:pt x="1438" y="0"/>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65"/>
            <p:cNvSpPr/>
            <p:nvPr>
              <p:custDataLst>
                <p:tags r:id="rId6"/>
              </p:custDataLst>
            </p:nvPr>
          </p:nvSpPr>
          <p:spPr>
            <a:xfrm>
              <a:off x="1581650" y="541225"/>
              <a:ext cx="142275" cy="118275"/>
            </a:xfrm>
            <a:custGeom>
              <a:avLst/>
              <a:gdLst/>
              <a:ahLst/>
              <a:cxnLst/>
              <a:rect l="l" t="t" r="r" b="b"/>
              <a:pathLst>
                <a:path w="5691" h="4731" extrusionOk="0">
                  <a:moveTo>
                    <a:pt x="4717" y="1"/>
                  </a:moveTo>
                  <a:cubicBezTo>
                    <a:pt x="4648" y="1"/>
                    <a:pt x="4579" y="9"/>
                    <a:pt x="4511" y="22"/>
                  </a:cubicBezTo>
                  <a:cubicBezTo>
                    <a:pt x="4423" y="34"/>
                    <a:pt x="4107" y="88"/>
                    <a:pt x="4063" y="165"/>
                  </a:cubicBezTo>
                  <a:cubicBezTo>
                    <a:pt x="4030" y="219"/>
                    <a:pt x="4173" y="415"/>
                    <a:pt x="4194" y="503"/>
                  </a:cubicBezTo>
                  <a:cubicBezTo>
                    <a:pt x="4270" y="743"/>
                    <a:pt x="4282" y="1017"/>
                    <a:pt x="4205" y="1267"/>
                  </a:cubicBezTo>
                  <a:cubicBezTo>
                    <a:pt x="4173" y="1355"/>
                    <a:pt x="4129" y="1453"/>
                    <a:pt x="4074" y="1519"/>
                  </a:cubicBezTo>
                  <a:cubicBezTo>
                    <a:pt x="4008" y="1595"/>
                    <a:pt x="3921" y="1650"/>
                    <a:pt x="3834" y="1694"/>
                  </a:cubicBezTo>
                  <a:cubicBezTo>
                    <a:pt x="3637" y="1803"/>
                    <a:pt x="3408" y="1879"/>
                    <a:pt x="3178" y="1912"/>
                  </a:cubicBezTo>
                  <a:cubicBezTo>
                    <a:pt x="3062" y="1932"/>
                    <a:pt x="2944" y="1940"/>
                    <a:pt x="2825" y="1940"/>
                  </a:cubicBezTo>
                  <a:cubicBezTo>
                    <a:pt x="2542" y="1940"/>
                    <a:pt x="2257" y="1890"/>
                    <a:pt x="1988" y="1813"/>
                  </a:cubicBezTo>
                  <a:cubicBezTo>
                    <a:pt x="1889" y="1792"/>
                    <a:pt x="1802" y="1759"/>
                    <a:pt x="1714" y="1704"/>
                  </a:cubicBezTo>
                  <a:cubicBezTo>
                    <a:pt x="1573" y="1585"/>
                    <a:pt x="1518" y="1388"/>
                    <a:pt x="1474" y="1202"/>
                  </a:cubicBezTo>
                  <a:cubicBezTo>
                    <a:pt x="1442" y="1027"/>
                    <a:pt x="1398" y="842"/>
                    <a:pt x="1452" y="667"/>
                  </a:cubicBezTo>
                  <a:cubicBezTo>
                    <a:pt x="1507" y="492"/>
                    <a:pt x="1627" y="306"/>
                    <a:pt x="1704" y="143"/>
                  </a:cubicBezTo>
                  <a:cubicBezTo>
                    <a:pt x="1562" y="143"/>
                    <a:pt x="1420" y="121"/>
                    <a:pt x="1278" y="88"/>
                  </a:cubicBezTo>
                  <a:lnTo>
                    <a:pt x="1114" y="55"/>
                  </a:lnTo>
                  <a:cubicBezTo>
                    <a:pt x="1077" y="49"/>
                    <a:pt x="1028" y="43"/>
                    <a:pt x="981" y="43"/>
                  </a:cubicBezTo>
                  <a:cubicBezTo>
                    <a:pt x="946" y="43"/>
                    <a:pt x="912" y="46"/>
                    <a:pt x="884" y="55"/>
                  </a:cubicBezTo>
                  <a:cubicBezTo>
                    <a:pt x="808" y="88"/>
                    <a:pt x="830" y="77"/>
                    <a:pt x="797" y="165"/>
                  </a:cubicBezTo>
                  <a:cubicBezTo>
                    <a:pt x="753" y="284"/>
                    <a:pt x="721" y="427"/>
                    <a:pt x="666" y="558"/>
                  </a:cubicBezTo>
                  <a:cubicBezTo>
                    <a:pt x="568" y="809"/>
                    <a:pt x="447" y="1049"/>
                    <a:pt x="404" y="1311"/>
                  </a:cubicBezTo>
                  <a:cubicBezTo>
                    <a:pt x="360" y="1508"/>
                    <a:pt x="382" y="1716"/>
                    <a:pt x="338" y="1912"/>
                  </a:cubicBezTo>
                  <a:cubicBezTo>
                    <a:pt x="306" y="2109"/>
                    <a:pt x="185" y="2305"/>
                    <a:pt x="0" y="2371"/>
                  </a:cubicBezTo>
                  <a:cubicBezTo>
                    <a:pt x="284" y="2775"/>
                    <a:pt x="447" y="3277"/>
                    <a:pt x="459" y="3780"/>
                  </a:cubicBezTo>
                  <a:cubicBezTo>
                    <a:pt x="469" y="4064"/>
                    <a:pt x="426" y="4369"/>
                    <a:pt x="535" y="4643"/>
                  </a:cubicBezTo>
                  <a:cubicBezTo>
                    <a:pt x="852" y="4639"/>
                    <a:pt x="1171" y="4637"/>
                    <a:pt x="1490" y="4637"/>
                  </a:cubicBezTo>
                  <a:cubicBezTo>
                    <a:pt x="2191" y="4637"/>
                    <a:pt x="2895" y="4649"/>
                    <a:pt x="3593" y="4687"/>
                  </a:cubicBezTo>
                  <a:cubicBezTo>
                    <a:pt x="3789" y="4698"/>
                    <a:pt x="3984" y="4713"/>
                    <a:pt x="4179" y="4713"/>
                  </a:cubicBezTo>
                  <a:cubicBezTo>
                    <a:pt x="4355" y="4713"/>
                    <a:pt x="4531" y="4701"/>
                    <a:pt x="4707" y="4665"/>
                  </a:cubicBezTo>
                  <a:cubicBezTo>
                    <a:pt x="4771" y="4650"/>
                    <a:pt x="4845" y="4635"/>
                    <a:pt x="4914" y="4635"/>
                  </a:cubicBezTo>
                  <a:cubicBezTo>
                    <a:pt x="4999" y="4635"/>
                    <a:pt x="5076" y="4658"/>
                    <a:pt x="5112" y="4730"/>
                  </a:cubicBezTo>
                  <a:cubicBezTo>
                    <a:pt x="5166" y="3922"/>
                    <a:pt x="5363" y="3114"/>
                    <a:pt x="5690" y="2371"/>
                  </a:cubicBezTo>
                  <a:cubicBezTo>
                    <a:pt x="5483" y="2338"/>
                    <a:pt x="5385" y="2097"/>
                    <a:pt x="5341" y="1890"/>
                  </a:cubicBezTo>
                  <a:cubicBezTo>
                    <a:pt x="5265" y="1595"/>
                    <a:pt x="5188" y="1301"/>
                    <a:pt x="5112" y="1017"/>
                  </a:cubicBezTo>
                  <a:cubicBezTo>
                    <a:pt x="5057" y="820"/>
                    <a:pt x="5013" y="634"/>
                    <a:pt x="4991" y="449"/>
                  </a:cubicBezTo>
                  <a:cubicBezTo>
                    <a:pt x="4991" y="427"/>
                    <a:pt x="4960" y="55"/>
                    <a:pt x="5001" y="55"/>
                  </a:cubicBezTo>
                  <a:cubicBezTo>
                    <a:pt x="5001" y="55"/>
                    <a:pt x="5002" y="55"/>
                    <a:pt x="5003" y="55"/>
                  </a:cubicBezTo>
                  <a:cubicBezTo>
                    <a:pt x="4913" y="17"/>
                    <a:pt x="4815" y="1"/>
                    <a:pt x="471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65"/>
            <p:cNvSpPr/>
            <p:nvPr>
              <p:custDataLst>
                <p:tags r:id="rId7"/>
              </p:custDataLst>
            </p:nvPr>
          </p:nvSpPr>
          <p:spPr>
            <a:xfrm>
              <a:off x="1605675" y="434950"/>
              <a:ext cx="90950" cy="90225"/>
            </a:xfrm>
            <a:custGeom>
              <a:avLst/>
              <a:gdLst/>
              <a:ahLst/>
              <a:cxnLst/>
              <a:rect l="l" t="t" r="r" b="b"/>
              <a:pathLst>
                <a:path w="3638" h="3609" extrusionOk="0">
                  <a:moveTo>
                    <a:pt x="1736" y="0"/>
                  </a:moveTo>
                  <a:cubicBezTo>
                    <a:pt x="1232" y="0"/>
                    <a:pt x="772" y="227"/>
                    <a:pt x="612" y="767"/>
                  </a:cubicBezTo>
                  <a:cubicBezTo>
                    <a:pt x="568" y="931"/>
                    <a:pt x="546" y="1095"/>
                    <a:pt x="546" y="1258"/>
                  </a:cubicBezTo>
                  <a:cubicBezTo>
                    <a:pt x="557" y="1390"/>
                    <a:pt x="612" y="1554"/>
                    <a:pt x="590" y="1674"/>
                  </a:cubicBezTo>
                  <a:cubicBezTo>
                    <a:pt x="506" y="1617"/>
                    <a:pt x="410" y="1570"/>
                    <a:pt x="324" y="1570"/>
                  </a:cubicBezTo>
                  <a:cubicBezTo>
                    <a:pt x="244" y="1570"/>
                    <a:pt x="174" y="1612"/>
                    <a:pt x="131" y="1729"/>
                  </a:cubicBezTo>
                  <a:cubicBezTo>
                    <a:pt x="0" y="2089"/>
                    <a:pt x="306" y="2416"/>
                    <a:pt x="546" y="2428"/>
                  </a:cubicBezTo>
                  <a:cubicBezTo>
                    <a:pt x="546" y="2428"/>
                    <a:pt x="918" y="3542"/>
                    <a:pt x="1671" y="3607"/>
                  </a:cubicBezTo>
                  <a:cubicBezTo>
                    <a:pt x="1703" y="3608"/>
                    <a:pt x="1736" y="3609"/>
                    <a:pt x="1769" y="3609"/>
                  </a:cubicBezTo>
                  <a:cubicBezTo>
                    <a:pt x="2139" y="3609"/>
                    <a:pt x="2559" y="3518"/>
                    <a:pt x="2960" y="2515"/>
                  </a:cubicBezTo>
                  <a:cubicBezTo>
                    <a:pt x="3178" y="2449"/>
                    <a:pt x="3637" y="2045"/>
                    <a:pt x="3353" y="1695"/>
                  </a:cubicBezTo>
                  <a:cubicBezTo>
                    <a:pt x="3315" y="1648"/>
                    <a:pt x="3261" y="1617"/>
                    <a:pt x="3204" y="1617"/>
                  </a:cubicBezTo>
                  <a:cubicBezTo>
                    <a:pt x="3196" y="1617"/>
                    <a:pt x="3187" y="1618"/>
                    <a:pt x="3178" y="1619"/>
                  </a:cubicBezTo>
                  <a:cubicBezTo>
                    <a:pt x="3124" y="1619"/>
                    <a:pt x="3069" y="1652"/>
                    <a:pt x="3015" y="1729"/>
                  </a:cubicBezTo>
                  <a:cubicBezTo>
                    <a:pt x="3059" y="1652"/>
                    <a:pt x="3025" y="1423"/>
                    <a:pt x="3037" y="1324"/>
                  </a:cubicBezTo>
                  <a:cubicBezTo>
                    <a:pt x="3059" y="1182"/>
                    <a:pt x="3080" y="1051"/>
                    <a:pt x="3059" y="909"/>
                  </a:cubicBezTo>
                  <a:cubicBezTo>
                    <a:pt x="3004" y="636"/>
                    <a:pt x="2862" y="396"/>
                    <a:pt x="2632" y="243"/>
                  </a:cubicBezTo>
                  <a:cubicBezTo>
                    <a:pt x="2501" y="144"/>
                    <a:pt x="2338" y="90"/>
                    <a:pt x="2185" y="57"/>
                  </a:cubicBezTo>
                  <a:cubicBezTo>
                    <a:pt x="2036" y="20"/>
                    <a:pt x="1884" y="0"/>
                    <a:pt x="1736" y="0"/>
                  </a:cubicBezTo>
                  <a:close/>
                </a:path>
              </a:pathLst>
            </a:custGeom>
            <a:solidFill>
              <a:srgbClr val="F0B69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65"/>
            <p:cNvSpPr/>
            <p:nvPr>
              <p:custDataLst>
                <p:tags r:id="rId8"/>
              </p:custDataLst>
            </p:nvPr>
          </p:nvSpPr>
          <p:spPr>
            <a:xfrm>
              <a:off x="1615500" y="422775"/>
              <a:ext cx="69925" cy="56200"/>
            </a:xfrm>
            <a:custGeom>
              <a:avLst/>
              <a:gdLst/>
              <a:ahLst/>
              <a:cxnLst/>
              <a:rect l="l" t="t" r="r" b="b"/>
              <a:pathLst>
                <a:path w="2797" h="2248" extrusionOk="0">
                  <a:moveTo>
                    <a:pt x="1461" y="0"/>
                  </a:moveTo>
                  <a:cubicBezTo>
                    <a:pt x="1411" y="0"/>
                    <a:pt x="1361" y="3"/>
                    <a:pt x="1311" y="9"/>
                  </a:cubicBezTo>
                  <a:cubicBezTo>
                    <a:pt x="852" y="63"/>
                    <a:pt x="448" y="381"/>
                    <a:pt x="229" y="784"/>
                  </a:cubicBezTo>
                  <a:cubicBezTo>
                    <a:pt x="88" y="1025"/>
                    <a:pt x="22" y="1309"/>
                    <a:pt x="22" y="1582"/>
                  </a:cubicBezTo>
                  <a:cubicBezTo>
                    <a:pt x="11" y="1713"/>
                    <a:pt x="0" y="1986"/>
                    <a:pt x="88" y="2085"/>
                  </a:cubicBezTo>
                  <a:cubicBezTo>
                    <a:pt x="132" y="2139"/>
                    <a:pt x="219" y="2172"/>
                    <a:pt x="284" y="2216"/>
                  </a:cubicBezTo>
                  <a:cubicBezTo>
                    <a:pt x="295" y="2073"/>
                    <a:pt x="251" y="1942"/>
                    <a:pt x="339" y="1801"/>
                  </a:cubicBezTo>
                  <a:cubicBezTo>
                    <a:pt x="360" y="1757"/>
                    <a:pt x="394" y="1724"/>
                    <a:pt x="426" y="1680"/>
                  </a:cubicBezTo>
                  <a:cubicBezTo>
                    <a:pt x="481" y="1582"/>
                    <a:pt x="481" y="1461"/>
                    <a:pt x="481" y="1352"/>
                  </a:cubicBezTo>
                  <a:cubicBezTo>
                    <a:pt x="492" y="1243"/>
                    <a:pt x="513" y="1123"/>
                    <a:pt x="590" y="1046"/>
                  </a:cubicBezTo>
                  <a:cubicBezTo>
                    <a:pt x="656" y="992"/>
                    <a:pt x="743" y="970"/>
                    <a:pt x="809" y="927"/>
                  </a:cubicBezTo>
                  <a:cubicBezTo>
                    <a:pt x="885" y="883"/>
                    <a:pt x="940" y="806"/>
                    <a:pt x="1016" y="774"/>
                  </a:cubicBezTo>
                  <a:cubicBezTo>
                    <a:pt x="1093" y="730"/>
                    <a:pt x="1191" y="741"/>
                    <a:pt x="1278" y="730"/>
                  </a:cubicBezTo>
                  <a:cubicBezTo>
                    <a:pt x="1354" y="720"/>
                    <a:pt x="1447" y="678"/>
                    <a:pt x="1477" y="609"/>
                  </a:cubicBezTo>
                  <a:lnTo>
                    <a:pt x="1477" y="609"/>
                  </a:lnTo>
                  <a:cubicBezTo>
                    <a:pt x="1469" y="655"/>
                    <a:pt x="1483" y="703"/>
                    <a:pt x="1518" y="730"/>
                  </a:cubicBezTo>
                  <a:cubicBezTo>
                    <a:pt x="1573" y="784"/>
                    <a:pt x="1661" y="784"/>
                    <a:pt x="1737" y="796"/>
                  </a:cubicBezTo>
                  <a:cubicBezTo>
                    <a:pt x="1824" y="806"/>
                    <a:pt x="1923" y="839"/>
                    <a:pt x="1977" y="905"/>
                  </a:cubicBezTo>
                  <a:cubicBezTo>
                    <a:pt x="2032" y="981"/>
                    <a:pt x="2054" y="1090"/>
                    <a:pt x="2119" y="1156"/>
                  </a:cubicBezTo>
                  <a:cubicBezTo>
                    <a:pt x="2174" y="1211"/>
                    <a:pt x="2272" y="1233"/>
                    <a:pt x="2327" y="1287"/>
                  </a:cubicBezTo>
                  <a:cubicBezTo>
                    <a:pt x="2414" y="1374"/>
                    <a:pt x="2403" y="1517"/>
                    <a:pt x="2469" y="1614"/>
                  </a:cubicBezTo>
                  <a:cubicBezTo>
                    <a:pt x="2501" y="1658"/>
                    <a:pt x="2535" y="1691"/>
                    <a:pt x="2545" y="1745"/>
                  </a:cubicBezTo>
                  <a:cubicBezTo>
                    <a:pt x="2567" y="1833"/>
                    <a:pt x="2578" y="1932"/>
                    <a:pt x="2578" y="2019"/>
                  </a:cubicBezTo>
                  <a:cubicBezTo>
                    <a:pt x="2589" y="2095"/>
                    <a:pt x="2589" y="2182"/>
                    <a:pt x="2622" y="2248"/>
                  </a:cubicBezTo>
                  <a:cubicBezTo>
                    <a:pt x="2622" y="2216"/>
                    <a:pt x="2644" y="2194"/>
                    <a:pt x="2666" y="2172"/>
                  </a:cubicBezTo>
                  <a:cubicBezTo>
                    <a:pt x="2687" y="2150"/>
                    <a:pt x="2709" y="2128"/>
                    <a:pt x="2742" y="2117"/>
                  </a:cubicBezTo>
                  <a:cubicBezTo>
                    <a:pt x="2731" y="2073"/>
                    <a:pt x="2764" y="1997"/>
                    <a:pt x="2775" y="1942"/>
                  </a:cubicBezTo>
                  <a:cubicBezTo>
                    <a:pt x="2785" y="1877"/>
                    <a:pt x="2785" y="1811"/>
                    <a:pt x="2797" y="1745"/>
                  </a:cubicBezTo>
                  <a:cubicBezTo>
                    <a:pt x="2797" y="1614"/>
                    <a:pt x="2797" y="1483"/>
                    <a:pt x="2785" y="1364"/>
                  </a:cubicBezTo>
                  <a:cubicBezTo>
                    <a:pt x="2753" y="1101"/>
                    <a:pt x="2666" y="850"/>
                    <a:pt x="2545" y="621"/>
                  </a:cubicBezTo>
                  <a:cubicBezTo>
                    <a:pt x="2535" y="599"/>
                    <a:pt x="2523" y="577"/>
                    <a:pt x="2501" y="555"/>
                  </a:cubicBezTo>
                  <a:cubicBezTo>
                    <a:pt x="2297" y="204"/>
                    <a:pt x="1882" y="0"/>
                    <a:pt x="146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65"/>
            <p:cNvSpPr/>
            <p:nvPr>
              <p:custDataLst>
                <p:tags r:id="rId9"/>
              </p:custDataLst>
            </p:nvPr>
          </p:nvSpPr>
          <p:spPr>
            <a:xfrm>
              <a:off x="1653675" y="633150"/>
              <a:ext cx="43475" cy="17550"/>
            </a:xfrm>
            <a:custGeom>
              <a:avLst/>
              <a:gdLst/>
              <a:ahLst/>
              <a:cxnLst/>
              <a:rect l="l" t="t" r="r" b="b"/>
              <a:pathLst>
                <a:path w="1739" h="702" extrusionOk="0">
                  <a:moveTo>
                    <a:pt x="99" y="1"/>
                  </a:moveTo>
                  <a:cubicBezTo>
                    <a:pt x="0" y="1"/>
                    <a:pt x="254" y="235"/>
                    <a:pt x="297" y="277"/>
                  </a:cubicBezTo>
                  <a:cubicBezTo>
                    <a:pt x="406" y="387"/>
                    <a:pt x="537" y="474"/>
                    <a:pt x="680" y="551"/>
                  </a:cubicBezTo>
                  <a:cubicBezTo>
                    <a:pt x="882" y="647"/>
                    <a:pt x="1120" y="702"/>
                    <a:pt x="1360" y="702"/>
                  </a:cubicBezTo>
                  <a:cubicBezTo>
                    <a:pt x="1417" y="702"/>
                    <a:pt x="1475" y="699"/>
                    <a:pt x="1532" y="692"/>
                  </a:cubicBezTo>
                  <a:cubicBezTo>
                    <a:pt x="1576" y="682"/>
                    <a:pt x="1619" y="682"/>
                    <a:pt x="1652" y="660"/>
                  </a:cubicBezTo>
                  <a:cubicBezTo>
                    <a:pt x="1739" y="595"/>
                    <a:pt x="1695" y="474"/>
                    <a:pt x="1608" y="408"/>
                  </a:cubicBezTo>
                  <a:cubicBezTo>
                    <a:pt x="1520" y="354"/>
                    <a:pt x="1411" y="354"/>
                    <a:pt x="1302" y="343"/>
                  </a:cubicBezTo>
                  <a:cubicBezTo>
                    <a:pt x="1117" y="332"/>
                    <a:pt x="931" y="299"/>
                    <a:pt x="756" y="256"/>
                  </a:cubicBezTo>
                  <a:cubicBezTo>
                    <a:pt x="592" y="201"/>
                    <a:pt x="418" y="124"/>
                    <a:pt x="265" y="59"/>
                  </a:cubicBezTo>
                  <a:cubicBezTo>
                    <a:pt x="177" y="17"/>
                    <a:pt x="126" y="1"/>
                    <a:pt x="9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65"/>
            <p:cNvSpPr/>
            <p:nvPr>
              <p:custDataLst>
                <p:tags r:id="rId10"/>
              </p:custDataLst>
            </p:nvPr>
          </p:nvSpPr>
          <p:spPr>
            <a:xfrm>
              <a:off x="1564150" y="895400"/>
              <a:ext cx="39075" cy="57925"/>
            </a:xfrm>
            <a:custGeom>
              <a:avLst/>
              <a:gdLst/>
              <a:ahLst/>
              <a:cxnLst/>
              <a:rect l="l" t="t" r="r" b="b"/>
              <a:pathLst>
                <a:path w="1563" h="2317" extrusionOk="0">
                  <a:moveTo>
                    <a:pt x="361" y="1"/>
                  </a:moveTo>
                  <a:cubicBezTo>
                    <a:pt x="329" y="55"/>
                    <a:pt x="339" y="142"/>
                    <a:pt x="339" y="197"/>
                  </a:cubicBezTo>
                  <a:cubicBezTo>
                    <a:pt x="339" y="295"/>
                    <a:pt x="351" y="404"/>
                    <a:pt x="383" y="503"/>
                  </a:cubicBezTo>
                  <a:cubicBezTo>
                    <a:pt x="438" y="688"/>
                    <a:pt x="492" y="841"/>
                    <a:pt x="427" y="1027"/>
                  </a:cubicBezTo>
                  <a:cubicBezTo>
                    <a:pt x="351" y="1224"/>
                    <a:pt x="186" y="1300"/>
                    <a:pt x="1" y="1355"/>
                  </a:cubicBezTo>
                  <a:cubicBezTo>
                    <a:pt x="143" y="1486"/>
                    <a:pt x="285" y="1628"/>
                    <a:pt x="427" y="1748"/>
                  </a:cubicBezTo>
                  <a:cubicBezTo>
                    <a:pt x="613" y="1912"/>
                    <a:pt x="776" y="2108"/>
                    <a:pt x="918" y="2316"/>
                  </a:cubicBezTo>
                  <a:cubicBezTo>
                    <a:pt x="1060" y="2261"/>
                    <a:pt x="1181" y="2174"/>
                    <a:pt x="1279" y="2054"/>
                  </a:cubicBezTo>
                  <a:cubicBezTo>
                    <a:pt x="1377" y="1934"/>
                    <a:pt x="1431" y="1792"/>
                    <a:pt x="1465" y="1639"/>
                  </a:cubicBezTo>
                  <a:cubicBezTo>
                    <a:pt x="1563" y="1224"/>
                    <a:pt x="1508" y="754"/>
                    <a:pt x="1279" y="394"/>
                  </a:cubicBezTo>
                  <a:cubicBezTo>
                    <a:pt x="1071" y="295"/>
                    <a:pt x="809" y="263"/>
                    <a:pt x="601" y="164"/>
                  </a:cubicBezTo>
                  <a:cubicBezTo>
                    <a:pt x="514" y="120"/>
                    <a:pt x="438" y="66"/>
                    <a:pt x="361"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65"/>
            <p:cNvSpPr/>
            <p:nvPr>
              <p:custDataLst>
                <p:tags r:id="rId11"/>
              </p:custDataLst>
            </p:nvPr>
          </p:nvSpPr>
          <p:spPr>
            <a:xfrm>
              <a:off x="1598825" y="635525"/>
              <a:ext cx="46175" cy="12525"/>
            </a:xfrm>
            <a:custGeom>
              <a:avLst/>
              <a:gdLst/>
              <a:ahLst/>
              <a:cxnLst/>
              <a:rect l="l" t="t" r="r" b="b"/>
              <a:pathLst>
                <a:path w="1847" h="501" extrusionOk="0">
                  <a:moveTo>
                    <a:pt x="1705" y="0"/>
                  </a:moveTo>
                  <a:cubicBezTo>
                    <a:pt x="1676" y="0"/>
                    <a:pt x="1627" y="9"/>
                    <a:pt x="1552" y="29"/>
                  </a:cubicBezTo>
                  <a:cubicBezTo>
                    <a:pt x="1388" y="73"/>
                    <a:pt x="1202" y="117"/>
                    <a:pt x="1027" y="139"/>
                  </a:cubicBezTo>
                  <a:cubicBezTo>
                    <a:pt x="935" y="144"/>
                    <a:pt x="842" y="147"/>
                    <a:pt x="750" y="147"/>
                  </a:cubicBezTo>
                  <a:cubicBezTo>
                    <a:pt x="659" y="147"/>
                    <a:pt x="569" y="144"/>
                    <a:pt x="481" y="139"/>
                  </a:cubicBezTo>
                  <a:cubicBezTo>
                    <a:pt x="422" y="133"/>
                    <a:pt x="359" y="124"/>
                    <a:pt x="300" y="124"/>
                  </a:cubicBezTo>
                  <a:cubicBezTo>
                    <a:pt x="251" y="124"/>
                    <a:pt x="205" y="130"/>
                    <a:pt x="165" y="150"/>
                  </a:cubicBezTo>
                  <a:cubicBezTo>
                    <a:pt x="66" y="194"/>
                    <a:pt x="1" y="313"/>
                    <a:pt x="78" y="379"/>
                  </a:cubicBezTo>
                  <a:cubicBezTo>
                    <a:pt x="110" y="412"/>
                    <a:pt x="154" y="423"/>
                    <a:pt x="187" y="434"/>
                  </a:cubicBezTo>
                  <a:cubicBezTo>
                    <a:pt x="333" y="479"/>
                    <a:pt x="489" y="501"/>
                    <a:pt x="642" y="501"/>
                  </a:cubicBezTo>
                  <a:cubicBezTo>
                    <a:pt x="786" y="501"/>
                    <a:pt x="928" y="482"/>
                    <a:pt x="1061" y="445"/>
                  </a:cubicBezTo>
                  <a:cubicBezTo>
                    <a:pt x="1214" y="401"/>
                    <a:pt x="1355" y="325"/>
                    <a:pt x="1476" y="237"/>
                  </a:cubicBezTo>
                  <a:cubicBezTo>
                    <a:pt x="1530" y="201"/>
                    <a:pt x="1846" y="0"/>
                    <a:pt x="17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65"/>
            <p:cNvSpPr/>
            <p:nvPr>
              <p:custDataLst>
                <p:tags r:id="rId12"/>
              </p:custDataLst>
            </p:nvPr>
          </p:nvSpPr>
          <p:spPr>
            <a:xfrm>
              <a:off x="1560350" y="888375"/>
              <a:ext cx="61175" cy="105625"/>
            </a:xfrm>
            <a:custGeom>
              <a:avLst/>
              <a:gdLst/>
              <a:ahLst/>
              <a:cxnLst/>
              <a:rect l="l" t="t" r="r" b="b"/>
              <a:pathLst>
                <a:path w="2447" h="4225" extrusionOk="0">
                  <a:moveTo>
                    <a:pt x="1762" y="0"/>
                  </a:moveTo>
                  <a:cubicBezTo>
                    <a:pt x="1664" y="0"/>
                    <a:pt x="1567" y="15"/>
                    <a:pt x="1474" y="41"/>
                  </a:cubicBezTo>
                  <a:cubicBezTo>
                    <a:pt x="1256" y="107"/>
                    <a:pt x="1059" y="216"/>
                    <a:pt x="852" y="303"/>
                  </a:cubicBezTo>
                  <a:cubicBezTo>
                    <a:pt x="797" y="325"/>
                    <a:pt x="731" y="369"/>
                    <a:pt x="743" y="423"/>
                  </a:cubicBezTo>
                  <a:cubicBezTo>
                    <a:pt x="753" y="467"/>
                    <a:pt x="797" y="489"/>
                    <a:pt x="830" y="511"/>
                  </a:cubicBezTo>
                  <a:cubicBezTo>
                    <a:pt x="1070" y="631"/>
                    <a:pt x="1092" y="991"/>
                    <a:pt x="1125" y="1243"/>
                  </a:cubicBezTo>
                  <a:cubicBezTo>
                    <a:pt x="1125" y="1352"/>
                    <a:pt x="1161" y="1745"/>
                    <a:pt x="976" y="1745"/>
                  </a:cubicBezTo>
                  <a:cubicBezTo>
                    <a:pt x="959" y="1745"/>
                    <a:pt x="939" y="1741"/>
                    <a:pt x="918" y="1734"/>
                  </a:cubicBezTo>
                  <a:cubicBezTo>
                    <a:pt x="830" y="1690"/>
                    <a:pt x="787" y="1625"/>
                    <a:pt x="710" y="1571"/>
                  </a:cubicBezTo>
                  <a:cubicBezTo>
                    <a:pt x="612" y="1494"/>
                    <a:pt x="481" y="1461"/>
                    <a:pt x="371" y="1450"/>
                  </a:cubicBezTo>
                  <a:cubicBezTo>
                    <a:pt x="328" y="1450"/>
                    <a:pt x="284" y="1450"/>
                    <a:pt x="240" y="1461"/>
                  </a:cubicBezTo>
                  <a:cubicBezTo>
                    <a:pt x="153" y="1494"/>
                    <a:pt x="109" y="1581"/>
                    <a:pt x="76" y="1668"/>
                  </a:cubicBezTo>
                  <a:cubicBezTo>
                    <a:pt x="44" y="1745"/>
                    <a:pt x="11" y="1833"/>
                    <a:pt x="11" y="1909"/>
                  </a:cubicBezTo>
                  <a:cubicBezTo>
                    <a:pt x="0" y="2149"/>
                    <a:pt x="251" y="2171"/>
                    <a:pt x="415" y="2248"/>
                  </a:cubicBezTo>
                  <a:cubicBezTo>
                    <a:pt x="622" y="2346"/>
                    <a:pt x="819" y="2597"/>
                    <a:pt x="906" y="2804"/>
                  </a:cubicBezTo>
                  <a:cubicBezTo>
                    <a:pt x="1005" y="3023"/>
                    <a:pt x="1037" y="3263"/>
                    <a:pt x="1092" y="3503"/>
                  </a:cubicBezTo>
                  <a:cubicBezTo>
                    <a:pt x="1136" y="3700"/>
                    <a:pt x="1147" y="4137"/>
                    <a:pt x="1343" y="4202"/>
                  </a:cubicBezTo>
                  <a:cubicBezTo>
                    <a:pt x="1381" y="4217"/>
                    <a:pt x="1422" y="4224"/>
                    <a:pt x="1463" y="4224"/>
                  </a:cubicBezTo>
                  <a:cubicBezTo>
                    <a:pt x="1575" y="4224"/>
                    <a:pt x="1690" y="4173"/>
                    <a:pt x="1770" y="4093"/>
                  </a:cubicBezTo>
                  <a:cubicBezTo>
                    <a:pt x="1889" y="3984"/>
                    <a:pt x="2020" y="3624"/>
                    <a:pt x="2086" y="3482"/>
                  </a:cubicBezTo>
                  <a:cubicBezTo>
                    <a:pt x="2250" y="3110"/>
                    <a:pt x="2370" y="2695"/>
                    <a:pt x="2316" y="2280"/>
                  </a:cubicBezTo>
                  <a:cubicBezTo>
                    <a:pt x="2304" y="2193"/>
                    <a:pt x="2294" y="2117"/>
                    <a:pt x="2294" y="2029"/>
                  </a:cubicBezTo>
                  <a:cubicBezTo>
                    <a:pt x="2294" y="1931"/>
                    <a:pt x="2326" y="1843"/>
                    <a:pt x="2338" y="1745"/>
                  </a:cubicBezTo>
                  <a:cubicBezTo>
                    <a:pt x="2447" y="1199"/>
                    <a:pt x="2272" y="642"/>
                    <a:pt x="2064" y="117"/>
                  </a:cubicBezTo>
                  <a:cubicBezTo>
                    <a:pt x="2054" y="95"/>
                    <a:pt x="2042" y="74"/>
                    <a:pt x="2020" y="52"/>
                  </a:cubicBezTo>
                  <a:cubicBezTo>
                    <a:pt x="1998" y="30"/>
                    <a:pt x="1977" y="30"/>
                    <a:pt x="1955" y="19"/>
                  </a:cubicBezTo>
                  <a:cubicBezTo>
                    <a:pt x="1890" y="6"/>
                    <a:pt x="1826" y="0"/>
                    <a:pt x="17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65"/>
            <p:cNvSpPr/>
            <p:nvPr>
              <p:custDataLst>
                <p:tags r:id="rId13"/>
              </p:custDataLst>
            </p:nvPr>
          </p:nvSpPr>
          <p:spPr>
            <a:xfrm>
              <a:off x="1598275" y="888475"/>
              <a:ext cx="23250" cy="104175"/>
            </a:xfrm>
            <a:custGeom>
              <a:avLst/>
              <a:gdLst/>
              <a:ahLst/>
              <a:cxnLst/>
              <a:rect l="l" t="t" r="r" b="b"/>
              <a:pathLst>
                <a:path w="930" h="4167" extrusionOk="0">
                  <a:moveTo>
                    <a:pt x="241" y="0"/>
                  </a:moveTo>
                  <a:cubicBezTo>
                    <a:pt x="160" y="0"/>
                    <a:pt x="79" y="8"/>
                    <a:pt x="1" y="26"/>
                  </a:cubicBezTo>
                  <a:cubicBezTo>
                    <a:pt x="34" y="103"/>
                    <a:pt x="88" y="157"/>
                    <a:pt x="143" y="223"/>
                  </a:cubicBezTo>
                  <a:cubicBezTo>
                    <a:pt x="285" y="431"/>
                    <a:pt x="350" y="671"/>
                    <a:pt x="372" y="922"/>
                  </a:cubicBezTo>
                  <a:cubicBezTo>
                    <a:pt x="405" y="1162"/>
                    <a:pt x="394" y="1414"/>
                    <a:pt x="384" y="1664"/>
                  </a:cubicBezTo>
                  <a:cubicBezTo>
                    <a:pt x="384" y="2069"/>
                    <a:pt x="416" y="2473"/>
                    <a:pt x="405" y="2877"/>
                  </a:cubicBezTo>
                  <a:cubicBezTo>
                    <a:pt x="405" y="3074"/>
                    <a:pt x="318" y="3499"/>
                    <a:pt x="285" y="3696"/>
                  </a:cubicBezTo>
                  <a:cubicBezTo>
                    <a:pt x="253" y="3849"/>
                    <a:pt x="176" y="4002"/>
                    <a:pt x="143" y="4166"/>
                  </a:cubicBezTo>
                  <a:cubicBezTo>
                    <a:pt x="187" y="4144"/>
                    <a:pt x="219" y="4122"/>
                    <a:pt x="253" y="4089"/>
                  </a:cubicBezTo>
                  <a:cubicBezTo>
                    <a:pt x="372" y="3980"/>
                    <a:pt x="503" y="3620"/>
                    <a:pt x="569" y="3478"/>
                  </a:cubicBezTo>
                  <a:cubicBezTo>
                    <a:pt x="733" y="3106"/>
                    <a:pt x="853" y="2691"/>
                    <a:pt x="799" y="2276"/>
                  </a:cubicBezTo>
                  <a:cubicBezTo>
                    <a:pt x="787" y="2189"/>
                    <a:pt x="777" y="2113"/>
                    <a:pt x="777" y="2025"/>
                  </a:cubicBezTo>
                  <a:cubicBezTo>
                    <a:pt x="777" y="1927"/>
                    <a:pt x="809" y="1839"/>
                    <a:pt x="821" y="1741"/>
                  </a:cubicBezTo>
                  <a:cubicBezTo>
                    <a:pt x="930" y="1195"/>
                    <a:pt x="755" y="638"/>
                    <a:pt x="547" y="113"/>
                  </a:cubicBezTo>
                  <a:cubicBezTo>
                    <a:pt x="537" y="91"/>
                    <a:pt x="525" y="70"/>
                    <a:pt x="503" y="48"/>
                  </a:cubicBezTo>
                  <a:cubicBezTo>
                    <a:pt x="481" y="26"/>
                    <a:pt x="460" y="26"/>
                    <a:pt x="438" y="15"/>
                  </a:cubicBezTo>
                  <a:cubicBezTo>
                    <a:pt x="374" y="6"/>
                    <a:pt x="308" y="0"/>
                    <a:pt x="24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65"/>
            <p:cNvSpPr/>
            <p:nvPr>
              <p:custDataLst>
                <p:tags r:id="rId14"/>
              </p:custDataLst>
            </p:nvPr>
          </p:nvSpPr>
          <p:spPr>
            <a:xfrm>
              <a:off x="1615750" y="1103475"/>
              <a:ext cx="45650" cy="63650"/>
            </a:xfrm>
            <a:custGeom>
              <a:avLst/>
              <a:gdLst/>
              <a:ahLst/>
              <a:cxnLst/>
              <a:rect l="l" t="t" r="r" b="b"/>
              <a:pathLst>
                <a:path w="1826" h="2546" extrusionOk="0">
                  <a:moveTo>
                    <a:pt x="209" y="1"/>
                  </a:moveTo>
                  <a:cubicBezTo>
                    <a:pt x="165" y="176"/>
                    <a:pt x="132" y="350"/>
                    <a:pt x="100" y="536"/>
                  </a:cubicBezTo>
                  <a:cubicBezTo>
                    <a:pt x="45" y="809"/>
                    <a:pt x="1" y="1137"/>
                    <a:pt x="198" y="1333"/>
                  </a:cubicBezTo>
                  <a:cubicBezTo>
                    <a:pt x="296" y="1421"/>
                    <a:pt x="416" y="1464"/>
                    <a:pt x="503" y="1562"/>
                  </a:cubicBezTo>
                  <a:cubicBezTo>
                    <a:pt x="668" y="1759"/>
                    <a:pt x="602" y="2065"/>
                    <a:pt x="722" y="2283"/>
                  </a:cubicBezTo>
                  <a:cubicBezTo>
                    <a:pt x="831" y="2458"/>
                    <a:pt x="1061" y="2545"/>
                    <a:pt x="1279" y="2545"/>
                  </a:cubicBezTo>
                  <a:cubicBezTo>
                    <a:pt x="1389" y="2545"/>
                    <a:pt x="1498" y="2524"/>
                    <a:pt x="1596" y="2469"/>
                  </a:cubicBezTo>
                  <a:cubicBezTo>
                    <a:pt x="1814" y="2327"/>
                    <a:pt x="1826" y="1999"/>
                    <a:pt x="1727" y="1759"/>
                  </a:cubicBezTo>
                  <a:cubicBezTo>
                    <a:pt x="1629" y="1519"/>
                    <a:pt x="1443" y="1322"/>
                    <a:pt x="1334" y="1093"/>
                  </a:cubicBezTo>
                  <a:cubicBezTo>
                    <a:pt x="1202" y="809"/>
                    <a:pt x="1170" y="525"/>
                    <a:pt x="1202" y="230"/>
                  </a:cubicBezTo>
                  <a:cubicBezTo>
                    <a:pt x="1159" y="230"/>
                    <a:pt x="1126" y="241"/>
                    <a:pt x="1093" y="252"/>
                  </a:cubicBezTo>
                  <a:cubicBezTo>
                    <a:pt x="1031" y="263"/>
                    <a:pt x="969" y="268"/>
                    <a:pt x="907" y="268"/>
                  </a:cubicBezTo>
                  <a:cubicBezTo>
                    <a:pt x="783" y="268"/>
                    <a:pt x="660" y="248"/>
                    <a:pt x="537" y="219"/>
                  </a:cubicBezTo>
                  <a:cubicBezTo>
                    <a:pt x="482" y="208"/>
                    <a:pt x="416" y="186"/>
                    <a:pt x="362" y="154"/>
                  </a:cubicBezTo>
                  <a:cubicBezTo>
                    <a:pt x="296" y="121"/>
                    <a:pt x="253" y="55"/>
                    <a:pt x="209"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65"/>
            <p:cNvSpPr/>
            <p:nvPr>
              <p:custDataLst>
                <p:tags r:id="rId15"/>
              </p:custDataLst>
            </p:nvPr>
          </p:nvSpPr>
          <p:spPr>
            <a:xfrm>
              <a:off x="1599650" y="1096900"/>
              <a:ext cx="75125" cy="70175"/>
            </a:xfrm>
            <a:custGeom>
              <a:avLst/>
              <a:gdLst/>
              <a:ahLst/>
              <a:cxnLst/>
              <a:rect l="l" t="t" r="r" b="b"/>
              <a:pathLst>
                <a:path w="3005" h="2807" extrusionOk="0">
                  <a:moveTo>
                    <a:pt x="1840" y="0"/>
                  </a:moveTo>
                  <a:cubicBezTo>
                    <a:pt x="1832" y="0"/>
                    <a:pt x="1823" y="1"/>
                    <a:pt x="1814" y="2"/>
                  </a:cubicBezTo>
                  <a:cubicBezTo>
                    <a:pt x="1388" y="56"/>
                    <a:pt x="1213" y="155"/>
                    <a:pt x="1115" y="570"/>
                  </a:cubicBezTo>
                  <a:cubicBezTo>
                    <a:pt x="1072" y="749"/>
                    <a:pt x="1029" y="809"/>
                    <a:pt x="990" y="809"/>
                  </a:cubicBezTo>
                  <a:cubicBezTo>
                    <a:pt x="912" y="809"/>
                    <a:pt x="853" y="558"/>
                    <a:pt x="853" y="558"/>
                  </a:cubicBezTo>
                  <a:cubicBezTo>
                    <a:pt x="853" y="558"/>
                    <a:pt x="823" y="469"/>
                    <a:pt x="782" y="469"/>
                  </a:cubicBezTo>
                  <a:cubicBezTo>
                    <a:pt x="773" y="469"/>
                    <a:pt x="764" y="473"/>
                    <a:pt x="754" y="482"/>
                  </a:cubicBezTo>
                  <a:cubicBezTo>
                    <a:pt x="689" y="526"/>
                    <a:pt x="438" y="1225"/>
                    <a:pt x="383" y="1662"/>
                  </a:cubicBezTo>
                  <a:cubicBezTo>
                    <a:pt x="317" y="2109"/>
                    <a:pt x="1" y="2328"/>
                    <a:pt x="460" y="2612"/>
                  </a:cubicBezTo>
                  <a:cubicBezTo>
                    <a:pt x="680" y="2743"/>
                    <a:pt x="1190" y="2806"/>
                    <a:pt x="1681" y="2806"/>
                  </a:cubicBezTo>
                  <a:cubicBezTo>
                    <a:pt x="2212" y="2806"/>
                    <a:pt x="2722" y="2732"/>
                    <a:pt x="2819" y="2590"/>
                  </a:cubicBezTo>
                  <a:cubicBezTo>
                    <a:pt x="3004" y="2317"/>
                    <a:pt x="2753" y="1946"/>
                    <a:pt x="2579" y="1825"/>
                  </a:cubicBezTo>
                  <a:cubicBezTo>
                    <a:pt x="2130" y="1519"/>
                    <a:pt x="2142" y="1400"/>
                    <a:pt x="2109" y="963"/>
                  </a:cubicBezTo>
                  <a:cubicBezTo>
                    <a:pt x="2066" y="548"/>
                    <a:pt x="2127" y="0"/>
                    <a:pt x="184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65"/>
            <p:cNvSpPr/>
            <p:nvPr>
              <p:custDataLst>
                <p:tags r:id="rId16"/>
              </p:custDataLst>
            </p:nvPr>
          </p:nvSpPr>
          <p:spPr>
            <a:xfrm>
              <a:off x="1603475" y="1147725"/>
              <a:ext cx="68575" cy="19350"/>
            </a:xfrm>
            <a:custGeom>
              <a:avLst/>
              <a:gdLst/>
              <a:ahLst/>
              <a:cxnLst/>
              <a:rect l="l" t="t" r="r" b="b"/>
              <a:pathLst>
                <a:path w="2743" h="774" extrusionOk="0">
                  <a:moveTo>
                    <a:pt x="121" y="0"/>
                  </a:moveTo>
                  <a:lnTo>
                    <a:pt x="121" y="0"/>
                  </a:lnTo>
                  <a:cubicBezTo>
                    <a:pt x="45" y="229"/>
                    <a:pt x="1" y="394"/>
                    <a:pt x="307" y="579"/>
                  </a:cubicBezTo>
                  <a:cubicBezTo>
                    <a:pt x="527" y="710"/>
                    <a:pt x="1037" y="773"/>
                    <a:pt x="1528" y="773"/>
                  </a:cubicBezTo>
                  <a:cubicBezTo>
                    <a:pt x="2059" y="773"/>
                    <a:pt x="2569" y="699"/>
                    <a:pt x="2666" y="557"/>
                  </a:cubicBezTo>
                  <a:cubicBezTo>
                    <a:pt x="2732" y="459"/>
                    <a:pt x="2742" y="350"/>
                    <a:pt x="2720" y="241"/>
                  </a:cubicBezTo>
                  <a:lnTo>
                    <a:pt x="2720" y="241"/>
                  </a:lnTo>
                  <a:cubicBezTo>
                    <a:pt x="2600" y="294"/>
                    <a:pt x="2216" y="447"/>
                    <a:pt x="1681" y="447"/>
                  </a:cubicBezTo>
                  <a:cubicBezTo>
                    <a:pt x="1242" y="447"/>
                    <a:pt x="701" y="345"/>
                    <a:pt x="121"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65"/>
            <p:cNvSpPr/>
            <p:nvPr>
              <p:custDataLst>
                <p:tags r:id="rId17"/>
              </p:custDataLst>
            </p:nvPr>
          </p:nvSpPr>
          <p:spPr>
            <a:xfrm>
              <a:off x="1610575" y="1126425"/>
              <a:ext cx="8775" cy="13675"/>
            </a:xfrm>
            <a:custGeom>
              <a:avLst/>
              <a:gdLst/>
              <a:ahLst/>
              <a:cxnLst/>
              <a:rect l="l" t="t" r="r" b="b"/>
              <a:pathLst>
                <a:path w="351" h="547" extrusionOk="0">
                  <a:moveTo>
                    <a:pt x="132" y="0"/>
                  </a:moveTo>
                  <a:cubicBezTo>
                    <a:pt x="77" y="54"/>
                    <a:pt x="77" y="241"/>
                    <a:pt x="45" y="328"/>
                  </a:cubicBezTo>
                  <a:cubicBezTo>
                    <a:pt x="33" y="372"/>
                    <a:pt x="1" y="426"/>
                    <a:pt x="11" y="481"/>
                  </a:cubicBezTo>
                  <a:cubicBezTo>
                    <a:pt x="11" y="503"/>
                    <a:pt x="11" y="525"/>
                    <a:pt x="33" y="535"/>
                  </a:cubicBezTo>
                  <a:cubicBezTo>
                    <a:pt x="45" y="546"/>
                    <a:pt x="55" y="546"/>
                    <a:pt x="66" y="546"/>
                  </a:cubicBezTo>
                  <a:cubicBezTo>
                    <a:pt x="121" y="546"/>
                    <a:pt x="164" y="546"/>
                    <a:pt x="219" y="535"/>
                  </a:cubicBezTo>
                  <a:cubicBezTo>
                    <a:pt x="263" y="525"/>
                    <a:pt x="307" y="513"/>
                    <a:pt x="329" y="470"/>
                  </a:cubicBezTo>
                  <a:cubicBezTo>
                    <a:pt x="350" y="426"/>
                    <a:pt x="329" y="382"/>
                    <a:pt x="307" y="338"/>
                  </a:cubicBezTo>
                  <a:cubicBezTo>
                    <a:pt x="252" y="229"/>
                    <a:pt x="197" y="110"/>
                    <a:pt x="132"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65"/>
            <p:cNvSpPr/>
            <p:nvPr>
              <p:custDataLst>
                <p:tags r:id="rId18"/>
              </p:custDataLst>
            </p:nvPr>
          </p:nvSpPr>
          <p:spPr>
            <a:xfrm>
              <a:off x="1638425" y="398150"/>
              <a:ext cx="28700" cy="28950"/>
            </a:xfrm>
            <a:custGeom>
              <a:avLst/>
              <a:gdLst/>
              <a:ahLst/>
              <a:cxnLst/>
              <a:rect l="l" t="t" r="r" b="b"/>
              <a:pathLst>
                <a:path w="1148" h="1158" extrusionOk="0">
                  <a:moveTo>
                    <a:pt x="590" y="0"/>
                  </a:moveTo>
                  <a:cubicBezTo>
                    <a:pt x="539" y="0"/>
                    <a:pt x="487" y="8"/>
                    <a:pt x="438" y="22"/>
                  </a:cubicBezTo>
                  <a:cubicBezTo>
                    <a:pt x="241" y="55"/>
                    <a:pt x="45" y="175"/>
                    <a:pt x="11" y="361"/>
                  </a:cubicBezTo>
                  <a:cubicBezTo>
                    <a:pt x="1" y="426"/>
                    <a:pt x="11" y="492"/>
                    <a:pt x="23" y="557"/>
                  </a:cubicBezTo>
                  <a:cubicBezTo>
                    <a:pt x="67" y="721"/>
                    <a:pt x="154" y="863"/>
                    <a:pt x="274" y="983"/>
                  </a:cubicBezTo>
                  <a:cubicBezTo>
                    <a:pt x="301" y="1010"/>
                    <a:pt x="340" y="1028"/>
                    <a:pt x="372" y="1028"/>
                  </a:cubicBezTo>
                  <a:cubicBezTo>
                    <a:pt x="391" y="1028"/>
                    <a:pt x="408" y="1021"/>
                    <a:pt x="416" y="1005"/>
                  </a:cubicBezTo>
                  <a:lnTo>
                    <a:pt x="787" y="1158"/>
                  </a:lnTo>
                  <a:cubicBezTo>
                    <a:pt x="919" y="1048"/>
                    <a:pt x="1028" y="907"/>
                    <a:pt x="1093" y="754"/>
                  </a:cubicBezTo>
                  <a:cubicBezTo>
                    <a:pt x="1115" y="699"/>
                    <a:pt x="1137" y="645"/>
                    <a:pt x="1137" y="590"/>
                  </a:cubicBezTo>
                  <a:cubicBezTo>
                    <a:pt x="1147" y="480"/>
                    <a:pt x="1082" y="371"/>
                    <a:pt x="1016" y="273"/>
                  </a:cubicBezTo>
                  <a:cubicBezTo>
                    <a:pt x="951" y="186"/>
                    <a:pt x="897" y="99"/>
                    <a:pt x="798" y="55"/>
                  </a:cubicBezTo>
                  <a:cubicBezTo>
                    <a:pt x="734" y="16"/>
                    <a:pt x="662" y="0"/>
                    <a:pt x="5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65"/>
            <p:cNvSpPr/>
            <p:nvPr>
              <p:custDataLst>
                <p:tags r:id="rId19"/>
              </p:custDataLst>
            </p:nvPr>
          </p:nvSpPr>
          <p:spPr>
            <a:xfrm>
              <a:off x="1516100" y="409325"/>
              <a:ext cx="4725" cy="3325"/>
            </a:xfrm>
            <a:custGeom>
              <a:avLst/>
              <a:gdLst/>
              <a:ahLst/>
              <a:cxnLst/>
              <a:rect l="l" t="t" r="r" b="b"/>
              <a:pathLst>
                <a:path w="189" h="133" extrusionOk="0">
                  <a:moveTo>
                    <a:pt x="78" y="1"/>
                  </a:moveTo>
                  <a:cubicBezTo>
                    <a:pt x="51" y="1"/>
                    <a:pt x="23" y="11"/>
                    <a:pt x="1" y="33"/>
                  </a:cubicBezTo>
                  <a:lnTo>
                    <a:pt x="11" y="45"/>
                  </a:lnTo>
                  <a:cubicBezTo>
                    <a:pt x="31" y="21"/>
                    <a:pt x="57" y="11"/>
                    <a:pt x="83" y="11"/>
                  </a:cubicBezTo>
                  <a:cubicBezTo>
                    <a:pt x="136" y="11"/>
                    <a:pt x="188" y="52"/>
                    <a:pt x="188" y="109"/>
                  </a:cubicBezTo>
                  <a:lnTo>
                    <a:pt x="188" y="109"/>
                  </a:lnTo>
                  <a:cubicBezTo>
                    <a:pt x="189" y="45"/>
                    <a:pt x="135" y="1"/>
                    <a:pt x="78" y="1"/>
                  </a:cubicBezTo>
                  <a:close/>
                  <a:moveTo>
                    <a:pt x="188" y="109"/>
                  </a:moveTo>
                  <a:cubicBezTo>
                    <a:pt x="188" y="117"/>
                    <a:pt x="187" y="124"/>
                    <a:pt x="186" y="132"/>
                  </a:cubicBezTo>
                  <a:cubicBezTo>
                    <a:pt x="188" y="124"/>
                    <a:pt x="188" y="117"/>
                    <a:pt x="188" y="109"/>
                  </a:cubicBezTo>
                  <a:close/>
                </a:path>
              </a:pathLst>
            </a:custGeom>
            <a:solidFill>
              <a:srgbClr val="D953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86"/>
        <p:cNvGrpSpPr/>
        <p:nvPr/>
      </p:nvGrpSpPr>
      <p:grpSpPr>
        <a:xfrm>
          <a:off x="0" y="0"/>
          <a:ext cx="0" cy="0"/>
          <a:chOff x="0" y="0"/>
          <a:chExt cx="0" cy="0"/>
        </a:xfrm>
      </p:grpSpPr>
      <p:sp>
        <p:nvSpPr>
          <p:cNvPr id="887" name="Google Shape;887;p55"/>
          <p:cNvSpPr/>
          <p:nvPr/>
        </p:nvSpPr>
        <p:spPr>
          <a:xfrm rot="8099982" flipH="1">
            <a:off x="483760" y="2103366"/>
            <a:ext cx="1925052" cy="1516957"/>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noFill/>
          <a:ln w="19050" cap="flat" cmpd="sng">
            <a:solidFill>
              <a:schemeClr val="dk2"/>
            </a:solidFill>
            <a:prstDash val="solid"/>
            <a:round/>
            <a:headEnd type="none" w="sm" len="sm"/>
            <a:tailEnd type="none" w="sm" len="sm"/>
          </a:ln>
        </p:spPr>
        <p:txBody>
          <a:bodyPr spcFirstLastPara="1" wrap="square" lIns="0" tIns="91425" rIns="0" bIns="91425" anchor="ctr" anchorCtr="0">
            <a:noAutofit/>
          </a:bodyPr>
          <a:lstStyle/>
          <a:p>
            <a:pPr marL="0" lvl="0" indent="0" algn="ctr" rtl="0">
              <a:spcBef>
                <a:spcPts val="0"/>
              </a:spcBef>
              <a:spcAft>
                <a:spcPts val="0"/>
              </a:spcAft>
              <a:buNone/>
            </a:pPr>
            <a:endParaRPr sz="1800">
              <a:solidFill>
                <a:schemeClr val="accent1"/>
              </a:solidFill>
              <a:latin typeface="Anton"/>
              <a:ea typeface="Anton"/>
              <a:cs typeface="Anton"/>
              <a:sym typeface="Anton"/>
            </a:endParaRPr>
          </a:p>
        </p:txBody>
      </p:sp>
      <p:sp>
        <p:nvSpPr>
          <p:cNvPr id="891" name="Google Shape;891;p55"/>
          <p:cNvSpPr txBox="1">
            <a:spLocks noGrp="1"/>
          </p:cNvSpPr>
          <p:nvPr>
            <p:ph type="title" idx="3"/>
          </p:nvPr>
        </p:nvSpPr>
        <p:spPr>
          <a:xfrm>
            <a:off x="1365943" y="1277879"/>
            <a:ext cx="1978200" cy="367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zh-CN" altLang="en-US" sz="2400">
                <a:latin typeface="幼圆" panose="02010509060101010101" charset="-122"/>
                <a:ea typeface="幼圆" panose="02010509060101010101" charset="-122"/>
              </a:rPr>
              <a:t>应用目标</a:t>
            </a:r>
            <a:endParaRPr lang="en-GB" sz="2400">
              <a:latin typeface="幼圆" panose="02010509060101010101" charset="-122"/>
              <a:ea typeface="幼圆" panose="02010509060101010101" charset="-122"/>
            </a:endParaRPr>
          </a:p>
        </p:txBody>
      </p:sp>
      <p:sp>
        <p:nvSpPr>
          <p:cNvPr id="892" name="Google Shape;892;p55"/>
          <p:cNvSpPr txBox="1">
            <a:spLocks noGrp="1"/>
          </p:cNvSpPr>
          <p:nvPr>
            <p:ph type="subTitle" idx="4"/>
          </p:nvPr>
        </p:nvSpPr>
        <p:spPr>
          <a:xfrm>
            <a:off x="1265332" y="1813146"/>
            <a:ext cx="3466935" cy="2525533"/>
          </a:xfrm>
          <a:prstGeom prst="rect">
            <a:avLst/>
          </a:prstGeom>
        </p:spPr>
        <p:txBody>
          <a:bodyPr spcFirstLastPara="1" wrap="square" lIns="91425" tIns="91425" rIns="91425" bIns="91425" anchor="ctr" anchorCtr="0">
            <a:noAutofit/>
          </a:bodyPr>
          <a:lstStyle/>
          <a:p>
            <a:pPr marL="482600" lvl="0" indent="-342900">
              <a:spcBef>
                <a:spcPts val="600"/>
              </a:spcBef>
              <a:spcAft>
                <a:spcPts val="600"/>
              </a:spcAft>
              <a:buFont typeface="+mj-lt"/>
              <a:buAutoNum type="arabicPeriod"/>
            </a:pPr>
            <a:r>
              <a:rPr lang="zh-CN" altLang="zh-CN">
                <a:latin typeface="幼圆" panose="02010509060101010101" pitchFamily="49" charset="-122"/>
                <a:ea typeface="幼圆" panose="02010509060101010101" pitchFamily="49" charset="-122"/>
              </a:rPr>
              <a:t>学生运动记录</a:t>
            </a:r>
          </a:p>
          <a:p>
            <a:pPr marL="482600" lvl="0" indent="-342900">
              <a:spcBef>
                <a:spcPts val="600"/>
              </a:spcBef>
              <a:spcAft>
                <a:spcPts val="600"/>
              </a:spcAft>
              <a:buFont typeface="+mj-lt"/>
              <a:buAutoNum type="arabicPeriod"/>
            </a:pPr>
            <a:r>
              <a:rPr lang="zh-CN" altLang="zh-CN">
                <a:latin typeface="幼圆" panose="02010509060101010101" pitchFamily="49" charset="-122"/>
                <a:ea typeface="幼圆" panose="02010509060101010101" pitchFamily="49" charset="-122"/>
              </a:rPr>
              <a:t>学生查询体育活动</a:t>
            </a:r>
          </a:p>
          <a:p>
            <a:pPr marL="482600" lvl="0" indent="-342900">
              <a:spcBef>
                <a:spcPts val="600"/>
              </a:spcBef>
              <a:spcAft>
                <a:spcPts val="600"/>
              </a:spcAft>
              <a:buFont typeface="+mj-lt"/>
              <a:buAutoNum type="arabicPeriod"/>
            </a:pPr>
            <a:r>
              <a:rPr lang="zh-CN" altLang="zh-CN">
                <a:latin typeface="幼圆" panose="02010509060101010101" pitchFamily="49" charset="-122"/>
                <a:ea typeface="幼圆" panose="02010509060101010101" pitchFamily="49" charset="-122"/>
              </a:rPr>
              <a:t>学生社交发帖，寻找伙伴</a:t>
            </a:r>
          </a:p>
          <a:p>
            <a:pPr marL="482600" lvl="0" indent="-342900">
              <a:spcBef>
                <a:spcPts val="600"/>
              </a:spcBef>
              <a:spcAft>
                <a:spcPts val="600"/>
              </a:spcAft>
              <a:buFont typeface="+mj-lt"/>
              <a:buAutoNum type="arabicPeriod"/>
            </a:pPr>
            <a:r>
              <a:rPr lang="zh-CN" altLang="zh-CN">
                <a:latin typeface="幼圆" panose="02010509060101010101" pitchFamily="49" charset="-122"/>
                <a:ea typeface="幼圆" panose="02010509060101010101" pitchFamily="49" charset="-122"/>
              </a:rPr>
              <a:t>学生组建小队，参加小队活动</a:t>
            </a:r>
          </a:p>
          <a:p>
            <a:pPr marL="482600" lvl="0" indent="-342900">
              <a:spcBef>
                <a:spcPts val="600"/>
              </a:spcBef>
              <a:spcAft>
                <a:spcPts val="600"/>
              </a:spcAft>
              <a:buFont typeface="+mj-lt"/>
              <a:buAutoNum type="arabicPeriod"/>
            </a:pPr>
            <a:r>
              <a:rPr lang="zh-CN" altLang="zh-CN">
                <a:latin typeface="幼圆" panose="02010509060101010101" pitchFamily="49" charset="-122"/>
                <a:ea typeface="幼圆" panose="02010509060101010101" pitchFamily="49" charset="-122"/>
              </a:rPr>
              <a:t>教师发布体育活动</a:t>
            </a:r>
          </a:p>
          <a:p>
            <a:pPr marL="228600" lvl="0" indent="-228600" algn="just">
              <a:spcBef>
                <a:spcPts val="600"/>
              </a:spcBef>
              <a:spcAft>
                <a:spcPts val="600"/>
              </a:spcAft>
              <a:buFont typeface="+mj-lt"/>
              <a:buAutoNum type="arabicPeriod"/>
            </a:pPr>
            <a:endParaRPr lang="en-GB" sz="1200">
              <a:latin typeface="幼圆" panose="02010509060101010101" pitchFamily="49" charset="-122"/>
              <a:ea typeface="幼圆" panose="02010509060101010101" pitchFamily="49" charset="-122"/>
            </a:endParaRPr>
          </a:p>
        </p:txBody>
      </p:sp>
      <p:sp>
        <p:nvSpPr>
          <p:cNvPr id="895" name="Google Shape;895;p55"/>
          <p:cNvSpPr txBox="1">
            <a:spLocks noGrp="1"/>
          </p:cNvSpPr>
          <p:nvPr>
            <p:ph type="title" idx="7"/>
          </p:nvPr>
        </p:nvSpPr>
        <p:spPr>
          <a:xfrm>
            <a:off x="5912196" y="1277879"/>
            <a:ext cx="2011680" cy="36703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zh-CN" altLang="en-US" sz="2400">
                <a:latin typeface="幼圆" panose="02010509060101010101" charset="-122"/>
                <a:ea typeface="幼圆" panose="02010509060101010101" charset="-122"/>
              </a:rPr>
              <a:t>作用范围</a:t>
            </a:r>
            <a:endParaRPr lang="en-GB" sz="2400">
              <a:latin typeface="幼圆" panose="02010509060101010101" charset="-122"/>
              <a:ea typeface="幼圆" panose="02010509060101010101" charset="-122"/>
            </a:endParaRPr>
          </a:p>
        </p:txBody>
      </p:sp>
      <p:sp>
        <p:nvSpPr>
          <p:cNvPr id="896" name="Google Shape;896;p55"/>
          <p:cNvSpPr txBox="1">
            <a:spLocks noGrp="1"/>
          </p:cNvSpPr>
          <p:nvPr>
            <p:ph type="subTitle" idx="8"/>
          </p:nvPr>
        </p:nvSpPr>
        <p:spPr>
          <a:xfrm>
            <a:off x="5912196" y="1764690"/>
            <a:ext cx="2782099" cy="2170228"/>
          </a:xfrm>
          <a:prstGeom prst="rect">
            <a:avLst/>
          </a:prstGeom>
        </p:spPr>
        <p:txBody>
          <a:bodyPr spcFirstLastPara="1" wrap="square" lIns="91425" tIns="91425" rIns="91425" bIns="91425" anchor="ctr" anchorCtr="0">
            <a:noAutofit/>
          </a:bodyPr>
          <a:lstStyle/>
          <a:p>
            <a:pPr marL="342900" indent="-342900">
              <a:spcBef>
                <a:spcPts val="600"/>
              </a:spcBef>
              <a:spcAft>
                <a:spcPts val="600"/>
              </a:spcAft>
              <a:buFont typeface="+mj-lt"/>
              <a:buAutoNum type="arabicPeriod"/>
            </a:pPr>
            <a:r>
              <a:rPr lang="zh-CN" altLang="zh-CN">
                <a:latin typeface="幼圆" panose="02010509060101010101" pitchFamily="49" charset="-122"/>
                <a:ea typeface="幼圆" panose="02010509060101010101" pitchFamily="49" charset="-122"/>
              </a:rPr>
              <a:t>福大学生</a:t>
            </a:r>
            <a:endParaRPr lang="en-US" altLang="zh-CN">
              <a:latin typeface="幼圆" panose="02010509060101010101" pitchFamily="49" charset="-122"/>
              <a:ea typeface="幼圆" panose="02010509060101010101" pitchFamily="49" charset="-122"/>
            </a:endParaRPr>
          </a:p>
          <a:p>
            <a:pPr marL="342900" indent="-342900">
              <a:spcBef>
                <a:spcPts val="600"/>
              </a:spcBef>
              <a:spcAft>
                <a:spcPts val="600"/>
              </a:spcAft>
              <a:buFont typeface="+mj-lt"/>
              <a:buAutoNum type="arabicPeriod"/>
            </a:pPr>
            <a:r>
              <a:rPr lang="zh-CN" altLang="zh-CN">
                <a:latin typeface="幼圆" panose="02010509060101010101" pitchFamily="49" charset="-122"/>
                <a:ea typeface="幼圆" panose="02010509060101010101" pitchFamily="49" charset="-122"/>
              </a:rPr>
              <a:t>福大校友</a:t>
            </a:r>
            <a:endParaRPr lang="en-US" altLang="zh-CN">
              <a:latin typeface="幼圆" panose="02010509060101010101" pitchFamily="49" charset="-122"/>
              <a:ea typeface="幼圆" panose="02010509060101010101" pitchFamily="49" charset="-122"/>
            </a:endParaRPr>
          </a:p>
          <a:p>
            <a:pPr marL="342900" indent="-342900">
              <a:spcBef>
                <a:spcPts val="600"/>
              </a:spcBef>
              <a:spcAft>
                <a:spcPts val="600"/>
              </a:spcAft>
              <a:buFont typeface="+mj-lt"/>
              <a:buAutoNum type="arabicPeriod"/>
            </a:pPr>
            <a:r>
              <a:rPr lang="zh-CN" altLang="en-US">
                <a:latin typeface="幼圆" panose="02010509060101010101" pitchFamily="49" charset="-122"/>
                <a:ea typeface="幼圆" panose="02010509060101010101" pitchFamily="49" charset="-122"/>
              </a:rPr>
              <a:t>福大</a:t>
            </a:r>
            <a:r>
              <a:rPr lang="zh-CN" altLang="zh-CN">
                <a:latin typeface="幼圆" panose="02010509060101010101" pitchFamily="49" charset="-122"/>
                <a:ea typeface="幼圆" panose="02010509060101010101" pitchFamily="49" charset="-122"/>
              </a:rPr>
              <a:t>教职工</a:t>
            </a:r>
          </a:p>
          <a:p>
            <a:pPr marL="228600" lvl="0" indent="-228600">
              <a:spcBef>
                <a:spcPts val="600"/>
              </a:spcBef>
              <a:spcAft>
                <a:spcPts val="600"/>
              </a:spcAft>
              <a:buFont typeface="+mj-lt"/>
              <a:buAutoNum type="arabicPeriod"/>
            </a:pPr>
            <a:endParaRPr lang="en-GB" sz="1200">
              <a:latin typeface="幼圆" panose="02010509060101010101" pitchFamily="49" charset="-122"/>
              <a:ea typeface="幼圆" panose="02010509060101010101" pitchFamily="49" charset="-122"/>
            </a:endParaRPr>
          </a:p>
        </p:txBody>
      </p:sp>
      <p:sp>
        <p:nvSpPr>
          <p:cNvPr id="897" name="Google Shape;897;p55"/>
          <p:cNvSpPr/>
          <p:nvPr/>
        </p:nvSpPr>
        <p:spPr>
          <a:xfrm>
            <a:off x="375771" y="1621165"/>
            <a:ext cx="743142" cy="698301"/>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blipFill rotWithShape="1">
            <a:blip r:embed="rId4"/>
            <a:stretch>
              <a:fillRect/>
            </a:stretch>
          </a:blip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898" name="Google Shape;898;p55"/>
          <p:cNvSpPr/>
          <p:nvPr/>
        </p:nvSpPr>
        <p:spPr>
          <a:xfrm>
            <a:off x="4956714" y="1644909"/>
            <a:ext cx="743142" cy="698301"/>
          </a:xfrm>
          <a:custGeom>
            <a:avLst/>
            <a:gdLst/>
            <a:ahLst/>
            <a:cxnLst/>
            <a:rect l="l" t="t" r="r" b="b"/>
            <a:pathLst>
              <a:path w="5736" h="5390" extrusionOk="0">
                <a:moveTo>
                  <a:pt x="2327" y="0"/>
                </a:moveTo>
                <a:cubicBezTo>
                  <a:pt x="1872" y="0"/>
                  <a:pt x="1427" y="134"/>
                  <a:pt x="1043" y="452"/>
                </a:cubicBezTo>
                <a:cubicBezTo>
                  <a:pt x="775" y="669"/>
                  <a:pt x="610" y="947"/>
                  <a:pt x="506" y="1267"/>
                </a:cubicBezTo>
                <a:cubicBezTo>
                  <a:pt x="32" y="2134"/>
                  <a:pt x="1" y="3361"/>
                  <a:pt x="424" y="4145"/>
                </a:cubicBezTo>
                <a:cubicBezTo>
                  <a:pt x="881" y="4994"/>
                  <a:pt x="1728" y="5389"/>
                  <a:pt x="2600" y="5389"/>
                </a:cubicBezTo>
                <a:cubicBezTo>
                  <a:pt x="3223" y="5389"/>
                  <a:pt x="3859" y="5188"/>
                  <a:pt x="4374" y="4805"/>
                </a:cubicBezTo>
                <a:cubicBezTo>
                  <a:pt x="5664" y="3836"/>
                  <a:pt x="5736" y="2134"/>
                  <a:pt x="4612" y="1030"/>
                </a:cubicBezTo>
                <a:cubicBezTo>
                  <a:pt x="4019" y="444"/>
                  <a:pt x="3156" y="0"/>
                  <a:pt x="2327" y="0"/>
                </a:cubicBezTo>
                <a:close/>
              </a:path>
            </a:pathLst>
          </a:custGeom>
          <a:blipFill rotWithShape="1">
            <a:blip r:embed="rId5"/>
            <a:stretch>
              <a:fillRect/>
            </a:stretch>
          </a:blip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幼圆" panose="02010509060101010101" charset="-122"/>
              <a:ea typeface="幼圆" panose="02010509060101010101" charset="-122"/>
            </a:endParaRPr>
          </a:p>
        </p:txBody>
      </p:sp>
      <p:sp>
        <p:nvSpPr>
          <p:cNvPr id="579" name="Google Shape;579;p47"/>
          <p:cNvSpPr txBox="1"/>
          <p:nvPr>
            <p:custDataLst>
              <p:tags r:id="rId1"/>
            </p:custDataLst>
          </p:nvPr>
        </p:nvSpPr>
        <p:spPr>
          <a:xfrm>
            <a:off x="467360" y="195580"/>
            <a:ext cx="4860925" cy="732155"/>
          </a:xfrm>
          <a:prstGeom prst="rect">
            <a:avLst/>
          </a:prstGeom>
          <a:noFill/>
          <a:ln>
            <a:noFill/>
          </a:ln>
        </p:spPr>
        <p:txBody>
          <a:bodyPr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1pPr>
            <a:lvl2pPr marR="0" lvl="1"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2pPr>
            <a:lvl3pPr marR="0" lvl="2"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3pPr>
            <a:lvl4pPr marR="0" lvl="3"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4pPr>
            <a:lvl5pPr marR="0" lvl="4"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5pPr>
            <a:lvl6pPr marR="0" lvl="5"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6pPr>
            <a:lvl7pPr marR="0" lvl="6"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7pPr>
            <a:lvl8pPr marR="0" lvl="7"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8pPr>
            <a:lvl9pPr marR="0" lvl="8" algn="l" rtl="0">
              <a:lnSpc>
                <a:spcPct val="100000"/>
              </a:lnSpc>
              <a:spcBef>
                <a:spcPts val="0"/>
              </a:spcBef>
              <a:spcAft>
                <a:spcPts val="0"/>
              </a:spcAft>
              <a:buClr>
                <a:schemeClr val="dk1"/>
              </a:buClr>
              <a:buSzPts val="3000"/>
              <a:buFont typeface="Anton"/>
              <a:buNone/>
              <a:defRPr sz="3000" b="0" i="0" u="none" strike="noStrike" cap="none">
                <a:solidFill>
                  <a:schemeClr val="dk1"/>
                </a:solidFill>
                <a:latin typeface="Anton"/>
                <a:ea typeface="Anton"/>
                <a:cs typeface="Anton"/>
                <a:sym typeface="Anton"/>
              </a:defRPr>
            </a:lvl9pPr>
          </a:lstStyle>
          <a:p>
            <a:pPr marL="0" lvl="0" indent="0" algn="l" rtl="0">
              <a:spcBef>
                <a:spcPts val="0"/>
              </a:spcBef>
              <a:spcAft>
                <a:spcPts val="0"/>
              </a:spcAft>
              <a:buNone/>
            </a:pPr>
            <a:r>
              <a:rPr lang="en-US" altLang="en-GB">
                <a:latin typeface="幼圆" panose="02010509060101010101" pitchFamily="49" charset="-122"/>
                <a:ea typeface="幼圆" panose="02010509060101010101" pitchFamily="49" charset="-122"/>
              </a:rPr>
              <a:t>2、</a:t>
            </a:r>
            <a:r>
              <a:rPr lang="zh-CN" altLang="en-US">
                <a:latin typeface="幼圆" panose="02010509060101010101" pitchFamily="49" charset="-122"/>
                <a:ea typeface="幼圆" panose="02010509060101010101" pitchFamily="49" charset="-122"/>
              </a:rPr>
              <a:t>应用目标和作用范围</a:t>
            </a:r>
            <a:endParaRPr lang="en-US" altLang="en-GB">
              <a:latin typeface="幼圆" panose="02010509060101010101" pitchFamily="49" charset="-122"/>
              <a:ea typeface="幼圆" panose="02010509060101010101" pitchFamily="49" charset="-122"/>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db1a451c-0d25-474e-a8ca-ddce5e3a6c3b"/>
  <p:tag name="COMMONDATA" val="eyJoZGlkIjoiY2RjMTljMTJjZDViNzRiMjI1Zjc5OWY4Y2ZiOGU4YzM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3802,&quot;width&quot;:6066}"/>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HS Electives Health Subject for High School - 9th Grade: Lifetime Fitness by Slidesgo">
  <a:themeElements>
    <a:clrScheme name="Simple Light">
      <a:dk1>
        <a:srgbClr val="242424"/>
      </a:dk1>
      <a:lt1>
        <a:srgbClr val="EDEEF0"/>
      </a:lt1>
      <a:dk2>
        <a:srgbClr val="FFFFFF"/>
      </a:dk2>
      <a:lt2>
        <a:srgbClr val="8A8B8B"/>
      </a:lt2>
      <a:accent1>
        <a:srgbClr val="E7B563"/>
      </a:accent1>
      <a:accent2>
        <a:srgbClr val="F1992D"/>
      </a:accent2>
      <a:accent3>
        <a:srgbClr val="424142"/>
      </a:accent3>
      <a:accent4>
        <a:srgbClr val="383939"/>
      </a:accent4>
      <a:accent5>
        <a:srgbClr val="4D4D4D"/>
      </a:accent5>
      <a:accent6>
        <a:srgbClr val="656363"/>
      </a:accent6>
      <a:hlink>
        <a:srgbClr val="24242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317</TotalTime>
  <Words>1584</Words>
  <Application>Microsoft Office PowerPoint</Application>
  <PresentationFormat>全屏显示(16:9)</PresentationFormat>
  <Paragraphs>166</Paragraphs>
  <Slides>31</Slides>
  <Notes>31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31</vt:i4>
      </vt:variant>
    </vt:vector>
  </HeadingPairs>
  <TitlesOfParts>
    <vt:vector size="39" baseType="lpstr">
      <vt:lpstr>Anton</vt:lpstr>
      <vt:lpstr>幼圆</vt:lpstr>
      <vt:lpstr>PT Sans</vt:lpstr>
      <vt:lpstr>Arial</vt:lpstr>
      <vt:lpstr>Darker Grotesque</vt:lpstr>
      <vt:lpstr>Bebas Neue</vt:lpstr>
      <vt:lpstr>Open Sans</vt:lpstr>
      <vt:lpstr>HS Electives Health Subject for High School - 9th Grade: Lifetime Fitness by Slidesgo</vt:lpstr>
      <vt:lpstr>Must Go</vt:lpstr>
      <vt:lpstr>Part 1</vt:lpstr>
      <vt:lpstr>引言</vt:lpstr>
      <vt:lpstr>1.1 编写目的</vt:lpstr>
      <vt:lpstr>1.2 预期读者</vt:lpstr>
      <vt:lpstr>软件名称：Must Go  开发者：福州大学计算机与大数据学院（软件学院）2020级软件工程实践马斯特狗小组  软件简介：青春运动类校园 APP </vt:lpstr>
      <vt:lpstr>总体描述</vt:lpstr>
      <vt:lpstr>1、开发意图</vt:lpstr>
      <vt:lpstr>应用目标</vt:lpstr>
      <vt:lpstr>3、产品前景</vt:lpstr>
      <vt:lpstr>4、产品功能</vt:lpstr>
      <vt:lpstr>4、产品功能</vt:lpstr>
      <vt:lpstr>5、用户场景</vt:lpstr>
      <vt:lpstr>5、用户场景</vt:lpstr>
      <vt:lpstr>5、用户场景</vt:lpstr>
      <vt:lpstr>03.</vt:lpstr>
      <vt:lpstr>1. 用例图</vt:lpstr>
      <vt:lpstr>2. 类图</vt:lpstr>
      <vt:lpstr>2. 类图</vt:lpstr>
      <vt:lpstr>2. 类图</vt:lpstr>
      <vt:lpstr>PowerPoint 演示文稿</vt:lpstr>
      <vt:lpstr>PowerPoint 演示文稿</vt:lpstr>
      <vt:lpstr>功能描述</vt:lpstr>
      <vt:lpstr>PowerPoint 演示文稿</vt:lpstr>
      <vt:lpstr>PowerPoint 演示文稿</vt:lpstr>
      <vt:lpstr>PowerPoint 演示文稿</vt:lpstr>
      <vt:lpstr>PowerPoint 演示文稿</vt:lpstr>
      <vt:lpstr>团队分工</vt:lpstr>
      <vt:lpstr>PowerPoint 演示文稿</vt:lpstr>
      <vt:lpstr>PowerPoint 演示文稿</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HS ELECTIVES HEALTH SUBJECT FOR HIGH SCHOOL</dc:title>
  <dc:creator>cro Mi</dc:creator>
  <cp:lastModifiedBy>Micro</cp:lastModifiedBy>
  <cp:revision>311</cp:revision>
  <dcterms:created xsi:type="dcterms:W3CDTF">2023-03-16T08:13:00Z</dcterms:created>
  <dcterms:modified xsi:type="dcterms:W3CDTF">2023-04-01T04:23:35Z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40D9B00530BB45E8929A0A1EEB986976</vt:lpwstr>
  </property>
  <property fmtid="{D5CDD505-2E9C-101B-9397-08002B2CF9AE}" pid="3" name="KSOProductBuildVer">
    <vt:lpwstr>2052-11.1.0.13703</vt:lpwstr>
  </property>
</Properties>
</file>