
<file path=[Content_Types].xml><?xml version="1.0" encoding="utf-8"?>
<Types xmlns="http://schemas.openxmlformats.org/package/2006/content-types">
  <Default Extension="jpeg" ContentType="image/jpeg"/>
  <Default Extension="png" ContentType="image/png"/>
  <Default Extension="mov" ContentType="video/quicktime"/>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84" r:id="rId6"/>
    <p:sldId id="257" r:id="rId7"/>
    <p:sldId id="258" r:id="rId8"/>
    <p:sldId id="286" r:id="rId9"/>
    <p:sldId id="285" r:id="rId10"/>
    <p:sldId id="264" r:id="rId11"/>
    <p:sldId id="259" r:id="rId12"/>
    <p:sldId id="269" r:id="rId13"/>
    <p:sldId id="327" r:id="rId14"/>
    <p:sldId id="260" r:id="rId15"/>
    <p:sldId id="274" r:id="rId16"/>
    <p:sldId id="272" r:id="rId17"/>
    <p:sldId id="273" r:id="rId18"/>
    <p:sldId id="261" r:id="rId19"/>
    <p:sldId id="275" r:id="rId20"/>
    <p:sldId id="324" r:id="rId21"/>
    <p:sldId id="325" r:id="rId22"/>
    <p:sldId id="326" r:id="rId23"/>
    <p:sldId id="262" r:id="rId24"/>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362A5"/>
    <a:srgbClr val="69C6E1"/>
    <a:srgbClr val="455289"/>
    <a:srgbClr val="9AD9EB"/>
    <a:srgbClr val="41BBD9"/>
    <a:srgbClr val="F6F6F6"/>
    <a:srgbClr val="E8E8E8"/>
    <a:srgbClr val="223178"/>
    <a:srgbClr val="324C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6" d="100"/>
          <a:sy n="66" d="100"/>
        </p:scale>
        <p:origin x="1314" y="1272"/>
      </p:cViewPr>
      <p:guideLst>
        <p:guide orient="horz" pos="2124"/>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0DC91E-9E38-4E02-8BCA-F63EEC198F3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F2F4D7-2BD0-4281-AAF5-714A2780E65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F2F4D7-2BD0-4281-AAF5-714A2780E65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95D3F07-C582-4A20-9578-6F05DC92B8E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B9EAF2-752D-4214-84C4-75EE1B0CF7C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5D3F07-C582-4A20-9578-6F05DC92B8E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B9EAF2-752D-4214-84C4-75EE1B0CF7C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tags" Target="../tags/tag1.xml"/><Relationship Id="rId2" Type="http://schemas.microsoft.com/office/2007/relationships/media" Target="../media/media1.mov"/><Relationship Id="rId1" Type="http://schemas.openxmlformats.org/officeDocument/2006/relationships/video" Target="../media/media1.mov"/></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0" name="组合 29"/>
          <p:cNvGrpSpPr/>
          <p:nvPr/>
        </p:nvGrpSpPr>
        <p:grpSpPr>
          <a:xfrm>
            <a:off x="3019425" y="791047"/>
            <a:ext cx="6280150" cy="2851884"/>
            <a:chOff x="3019425" y="732155"/>
            <a:chExt cx="6280150" cy="2851884"/>
          </a:xfrm>
        </p:grpSpPr>
        <p:sp>
          <p:nvSpPr>
            <p:cNvPr id="25" name="文本框 24"/>
            <p:cNvSpPr txBox="1"/>
            <p:nvPr/>
          </p:nvSpPr>
          <p:spPr>
            <a:xfrm>
              <a:off x="3019425" y="732155"/>
              <a:ext cx="6280150" cy="2553335"/>
            </a:xfrm>
            <a:prstGeom prst="rect">
              <a:avLst/>
            </a:prstGeom>
            <a:noFill/>
          </p:spPr>
          <p:txBody>
            <a:bodyPr wrap="square" rtlCol="0">
              <a:spAutoFit/>
            </a:bodyPr>
            <a:lstStyle/>
            <a:p>
              <a:pPr algn="ctr"/>
              <a:r>
                <a:rPr lang="en-US" altLang="zh-CN" sz="8000" b="1" dirty="0">
                  <a:solidFill>
                    <a:schemeClr val="accent1"/>
                  </a:solidFill>
                  <a:cs typeface="+mn-ea"/>
                  <a:sym typeface="+mn-lt"/>
                </a:rPr>
                <a:t>csdn</a:t>
              </a:r>
              <a:r>
                <a:rPr lang="zh-CN" altLang="en-US" sz="8000" b="1" dirty="0">
                  <a:solidFill>
                    <a:schemeClr val="accent1"/>
                  </a:solidFill>
                  <a:cs typeface="+mn-ea"/>
                  <a:sym typeface="+mn-lt"/>
                </a:rPr>
                <a:t>可视化项目中期汇报</a:t>
              </a:r>
              <a:endParaRPr lang="zh-CN" altLang="en-US" sz="8000" b="1" dirty="0">
                <a:solidFill>
                  <a:schemeClr val="accent1"/>
                </a:solidFill>
                <a:cs typeface="+mn-ea"/>
                <a:sym typeface="+mn-lt"/>
              </a:endParaRPr>
            </a:p>
          </p:txBody>
        </p:sp>
        <p:cxnSp>
          <p:nvCxnSpPr>
            <p:cNvPr id="27" name="直接连接符 26"/>
            <p:cNvCxnSpPr/>
            <p:nvPr/>
          </p:nvCxnSpPr>
          <p:spPr>
            <a:xfrm>
              <a:off x="3124200" y="3584039"/>
              <a:ext cx="5943600" cy="0"/>
            </a:xfrm>
            <a:prstGeom prst="line">
              <a:avLst/>
            </a:prstGeom>
            <a:ln>
              <a:solidFill>
                <a:schemeClr val="accent1">
                  <a:alpha val="61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3019425" y="4169177"/>
            <a:ext cx="5499100" cy="368300"/>
            <a:chOff x="3289300" y="3987800"/>
            <a:chExt cx="5499100" cy="368300"/>
          </a:xfrm>
        </p:grpSpPr>
        <p:sp>
          <p:nvSpPr>
            <p:cNvPr id="31" name="文本框 30"/>
            <p:cNvSpPr txBox="1"/>
            <p:nvPr/>
          </p:nvSpPr>
          <p:spPr>
            <a:xfrm>
              <a:off x="3289300" y="3987800"/>
              <a:ext cx="2641600" cy="368300"/>
            </a:xfrm>
            <a:prstGeom prst="rect">
              <a:avLst/>
            </a:prstGeom>
            <a:noFill/>
          </p:spPr>
          <p:txBody>
            <a:bodyPr wrap="square" rtlCol="0">
              <a:spAutoFit/>
            </a:bodyPr>
            <a:lstStyle/>
            <a:p>
              <a:pPr algn="r"/>
              <a:r>
                <a:rPr lang="zh-CN" altLang="en-US" dirty="0">
                  <a:solidFill>
                    <a:srgbClr val="5362A5"/>
                  </a:solidFill>
                  <a:cs typeface="+mn-ea"/>
                  <a:sym typeface="+mn-lt"/>
                </a:rPr>
                <a:t>汇报人</a:t>
              </a:r>
              <a:r>
                <a:rPr lang="zh-CN" altLang="en-US" dirty="0" smtClean="0">
                  <a:solidFill>
                    <a:srgbClr val="5362A5"/>
                  </a:solidFill>
                  <a:cs typeface="+mn-ea"/>
                  <a:sym typeface="+mn-lt"/>
                </a:rPr>
                <a:t>：刘畅</a:t>
              </a:r>
              <a:endParaRPr lang="zh-CN" altLang="en-US" dirty="0" smtClean="0">
                <a:solidFill>
                  <a:srgbClr val="5362A5"/>
                </a:solidFill>
                <a:cs typeface="+mn-ea"/>
                <a:sym typeface="+mn-lt"/>
              </a:endParaRPr>
            </a:p>
          </p:txBody>
        </p:sp>
        <p:sp>
          <p:nvSpPr>
            <p:cNvPr id="32" name="文本框 31"/>
            <p:cNvSpPr txBox="1"/>
            <p:nvPr/>
          </p:nvSpPr>
          <p:spPr>
            <a:xfrm>
              <a:off x="6146800" y="3987800"/>
              <a:ext cx="2641600" cy="368300"/>
            </a:xfrm>
            <a:prstGeom prst="rect">
              <a:avLst/>
            </a:prstGeom>
            <a:noFill/>
          </p:spPr>
          <p:txBody>
            <a:bodyPr wrap="square" rtlCol="0">
              <a:spAutoFit/>
            </a:bodyPr>
            <a:lstStyle/>
            <a:p>
              <a:r>
                <a:rPr lang="zh-CN" altLang="en-US" dirty="0">
                  <a:solidFill>
                    <a:srgbClr val="5362A5"/>
                  </a:solidFill>
                  <a:cs typeface="+mn-ea"/>
                  <a:sym typeface="+mn-lt"/>
                </a:rPr>
                <a:t>第一组</a:t>
              </a:r>
              <a:endParaRPr lang="zh-CN" altLang="en-US" dirty="0">
                <a:solidFill>
                  <a:srgbClr val="5362A5"/>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屏幕录制2022-11-15 下午10.56.51">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0" y="34290"/>
            <a:ext cx="12192000" cy="6789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5" name="文本框 24"/>
          <p:cNvSpPr txBox="1"/>
          <p:nvPr/>
        </p:nvSpPr>
        <p:spPr>
          <a:xfrm>
            <a:off x="3499485" y="3312160"/>
            <a:ext cx="5034915" cy="922020"/>
          </a:xfrm>
          <a:prstGeom prst="rect">
            <a:avLst/>
          </a:prstGeom>
          <a:noFill/>
        </p:spPr>
        <p:txBody>
          <a:bodyPr wrap="square" rtlCol="0">
            <a:spAutoFit/>
          </a:bodyPr>
          <a:lstStyle/>
          <a:p>
            <a:pPr algn="ctr"/>
            <a:r>
              <a:rPr lang="zh-CN" altLang="en-US" sz="5400" b="1" dirty="0">
                <a:solidFill>
                  <a:schemeClr val="accent1"/>
                </a:solidFill>
                <a:cs typeface="+mn-ea"/>
                <a:sym typeface="+mn-lt"/>
              </a:rPr>
              <a:t>开源社区建设</a:t>
            </a:r>
            <a:endParaRPr lang="zh-CN" altLang="en-US" sz="5400" b="1" dirty="0">
              <a:solidFill>
                <a:schemeClr val="accent1"/>
              </a:solidFill>
              <a:cs typeface="+mn-ea"/>
              <a:sym typeface="+mn-lt"/>
            </a:endParaRPr>
          </a:p>
        </p:txBody>
      </p:sp>
      <p:sp>
        <p:nvSpPr>
          <p:cNvPr id="2" name="文本框 1"/>
          <p:cNvSpPr txBox="1"/>
          <p:nvPr/>
        </p:nvSpPr>
        <p:spPr>
          <a:xfrm>
            <a:off x="4375150" y="2250038"/>
            <a:ext cx="3441700" cy="1015663"/>
          </a:xfrm>
          <a:prstGeom prst="rect">
            <a:avLst/>
          </a:prstGeom>
          <a:noFill/>
        </p:spPr>
        <p:txBody>
          <a:bodyPr wrap="square" rtlCol="0">
            <a:spAutoFit/>
          </a:bodyPr>
          <a:lstStyle>
            <a:defPPr>
              <a:defRPr lang="zh-CN"/>
            </a:defPPr>
            <a:lvl1pPr algn="ctr">
              <a:defRPr sz="6000">
                <a:solidFill>
                  <a:schemeClr val="tx1">
                    <a:lumMod val="65000"/>
                    <a:lumOff val="35000"/>
                  </a:schemeClr>
                </a:solidFill>
                <a:cs typeface="+mn-ea"/>
              </a:defRPr>
            </a:lvl1pPr>
          </a:lstStyle>
          <a:p>
            <a:r>
              <a:rPr lang="en-US" altLang="zh-CN" dirty="0" smtClean="0">
                <a:sym typeface="+mn-lt"/>
              </a:rPr>
              <a:t>PART 03</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3" name="文本框 12"/>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项目仓库</a:t>
            </a:r>
            <a:endParaRPr lang="zh-CN" altLang="en-US" sz="2800" b="1" dirty="0">
              <a:solidFill>
                <a:schemeClr val="accent1"/>
              </a:solidFill>
              <a:cs typeface="+mn-ea"/>
              <a:sym typeface="+mn-lt"/>
            </a:endParaRPr>
          </a:p>
        </p:txBody>
      </p:sp>
      <p:grpSp>
        <p:nvGrpSpPr>
          <p:cNvPr id="21" name="组合 20"/>
          <p:cNvGrpSpPr/>
          <p:nvPr/>
        </p:nvGrpSpPr>
        <p:grpSpPr>
          <a:xfrm>
            <a:off x="1184910" y="5243830"/>
            <a:ext cx="1866900" cy="384810"/>
            <a:chOff x="1866" y="8258"/>
            <a:chExt cx="2940" cy="606"/>
          </a:xfrm>
        </p:grpSpPr>
        <p:sp>
          <p:nvSpPr>
            <p:cNvPr id="17" name="矩形"/>
            <p:cNvSpPr/>
            <p:nvPr/>
          </p:nvSpPr>
          <p:spPr>
            <a:xfrm>
              <a:off x="1866" y="8258"/>
              <a:ext cx="2940" cy="606"/>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8" name="文本框"/>
            <p:cNvSpPr txBox="1"/>
            <p:nvPr/>
          </p:nvSpPr>
          <p:spPr>
            <a:xfrm>
              <a:off x="2050" y="8290"/>
              <a:ext cx="2567" cy="531"/>
            </a:xfrm>
            <a:prstGeom prst="rect">
              <a:avLst/>
            </a:prstGeom>
            <a:noFill/>
          </p:spPr>
          <p:txBody>
            <a:bodyPr wrap="square" rtlCol="0">
              <a:spAutoFit/>
            </a:bodyPr>
            <a:lstStyle/>
            <a:p>
              <a:pPr algn="ctr" defTabSz="1216660">
                <a:spcBef>
                  <a:spcPct val="20000"/>
                </a:spcBef>
                <a:defRPr/>
              </a:pPr>
              <a:r>
                <a:rPr lang="zh-CN" altLang="en-US" sz="1600" b="1" dirty="0">
                  <a:solidFill>
                    <a:prstClr val="white"/>
                  </a:solidFill>
                  <a:cs typeface="+mn-ea"/>
                  <a:sym typeface="+mn-lt"/>
                </a:rPr>
                <a:t>仓库地址</a:t>
              </a:r>
              <a:endParaRPr lang="zh-CN" altLang="en-US" sz="1600" b="1" dirty="0">
                <a:solidFill>
                  <a:prstClr val="white"/>
                </a:solidFill>
                <a:cs typeface="+mn-ea"/>
                <a:sym typeface="+mn-lt"/>
              </a:endParaRPr>
            </a:p>
          </p:txBody>
        </p:sp>
      </p:grpSp>
      <p:grpSp>
        <p:nvGrpSpPr>
          <p:cNvPr id="2" name="组合 1"/>
          <p:cNvGrpSpPr/>
          <p:nvPr/>
        </p:nvGrpSpPr>
        <p:grpSpPr>
          <a:xfrm>
            <a:off x="1184910" y="1701800"/>
            <a:ext cx="3449320" cy="3175000"/>
            <a:chOff x="1866" y="2680"/>
            <a:chExt cx="5432" cy="5000"/>
          </a:xfrm>
        </p:grpSpPr>
        <p:sp>
          <p:nvSpPr>
            <p:cNvPr id="15" name="矩形"/>
            <p:cNvSpPr/>
            <p:nvPr/>
          </p:nvSpPr>
          <p:spPr>
            <a:xfrm>
              <a:off x="1866" y="2680"/>
              <a:ext cx="5432" cy="5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prstClr val="white"/>
                </a:solidFill>
                <a:cs typeface="+mn-ea"/>
                <a:sym typeface="+mn-lt"/>
              </a:endParaRPr>
            </a:p>
          </p:txBody>
        </p:sp>
        <p:sp>
          <p:nvSpPr>
            <p:cNvPr id="16" name="文本框"/>
            <p:cNvSpPr txBox="1"/>
            <p:nvPr/>
          </p:nvSpPr>
          <p:spPr>
            <a:xfrm>
              <a:off x="3120" y="3835"/>
              <a:ext cx="2841" cy="387"/>
            </a:xfrm>
            <a:prstGeom prst="rect">
              <a:avLst/>
            </a:prstGeom>
            <a:noFill/>
          </p:spPr>
          <p:txBody>
            <a:bodyPr wrap="square" lIns="0" tIns="0" rIns="0" bIns="0" rtlCol="0" anchor="t" anchorCtr="0">
              <a:spAutoFit/>
            </a:bodyPr>
            <a:lstStyle/>
            <a:p>
              <a:pPr algn="ctr" defTabSz="1216660">
                <a:spcBef>
                  <a:spcPct val="20000"/>
                </a:spcBef>
                <a:defRPr/>
              </a:pPr>
              <a:endParaRPr lang="zh-CN" altLang="en-US" sz="1600" b="1" dirty="0">
                <a:solidFill>
                  <a:prstClr val="white"/>
                </a:solidFill>
                <a:cs typeface="+mn-ea"/>
                <a:sym typeface="+mn-lt"/>
              </a:endParaRPr>
            </a:p>
          </p:txBody>
        </p:sp>
        <p:sp>
          <p:nvSpPr>
            <p:cNvPr id="19" name="矩形 18"/>
            <p:cNvSpPr/>
            <p:nvPr/>
          </p:nvSpPr>
          <p:spPr>
            <a:xfrm>
              <a:off x="2249" y="3278"/>
              <a:ext cx="4667" cy="3805"/>
            </a:xfrm>
            <a:prstGeom prst="rect">
              <a:avLst/>
            </a:prstGeom>
          </p:spPr>
          <p:txBody>
            <a:bodyPr wrap="square">
              <a:spAutoFit/>
            </a:bodyPr>
            <a:lstStyle/>
            <a:p>
              <a:pPr>
                <a:lnSpc>
                  <a:spcPct val="120000"/>
                </a:lnSpc>
              </a:pPr>
              <a:r>
                <a:rPr lang="zh-CN" altLang="en-US" dirty="0">
                  <a:solidFill>
                    <a:schemeClr val="bg1"/>
                  </a:solidFill>
                  <a:cs typeface="+mn-ea"/>
                  <a:sym typeface="+mn-lt"/>
                </a:rPr>
                <a:t>在开发过程中，我们将源项目的仓库</a:t>
              </a:r>
              <a:r>
                <a:rPr lang="en-US" altLang="zh-CN" dirty="0">
                  <a:solidFill>
                    <a:schemeClr val="bg1"/>
                  </a:solidFill>
                  <a:cs typeface="+mn-ea"/>
                  <a:sym typeface="+mn-lt"/>
                </a:rPr>
                <a:t>fork</a:t>
              </a:r>
              <a:r>
                <a:rPr lang="zh-CN" altLang="en-US" dirty="0">
                  <a:solidFill>
                    <a:schemeClr val="bg1"/>
                  </a:solidFill>
                  <a:cs typeface="+mn-ea"/>
                  <a:sym typeface="+mn-lt"/>
                </a:rPr>
                <a:t>至一位同学的个人仓库，作为我们整个项目的仓库，初步预计在此项目仓库中全部开发完毕并且测试通过之后再向主项目提交</a:t>
              </a:r>
              <a:r>
                <a:rPr lang="en-US" altLang="zh-CN" dirty="0">
                  <a:solidFill>
                    <a:schemeClr val="bg1"/>
                  </a:solidFill>
                  <a:cs typeface="+mn-ea"/>
                  <a:sym typeface="+mn-lt"/>
                </a:rPr>
                <a:t>pr</a:t>
              </a:r>
              <a:r>
                <a:rPr lang="zh-CN" altLang="en-US" dirty="0">
                  <a:solidFill>
                    <a:schemeClr val="bg1"/>
                  </a:solidFill>
                  <a:cs typeface="+mn-ea"/>
                  <a:sym typeface="+mn-lt"/>
                </a:rPr>
                <a:t>。</a:t>
              </a:r>
              <a:endParaRPr lang="zh-CN" altLang="en-US" dirty="0">
                <a:solidFill>
                  <a:schemeClr val="bg1"/>
                </a:solidFill>
                <a:cs typeface="+mn-ea"/>
                <a:sym typeface="+mn-lt"/>
              </a:endParaRPr>
            </a:p>
          </p:txBody>
        </p:sp>
      </p:grpSp>
      <p:sp>
        <p:nvSpPr>
          <p:cNvPr id="20" name="矩形 19"/>
          <p:cNvSpPr/>
          <p:nvPr/>
        </p:nvSpPr>
        <p:spPr>
          <a:xfrm>
            <a:off x="1100728" y="5790298"/>
            <a:ext cx="7692674" cy="349250"/>
          </a:xfrm>
          <a:prstGeom prst="rect">
            <a:avLst/>
          </a:prstGeom>
        </p:spPr>
        <p:txBody>
          <a:bodyPr wrap="square">
            <a:spAutoFit/>
          </a:bodyPr>
          <a:lstStyle/>
          <a:p>
            <a:pPr>
              <a:lnSpc>
                <a:spcPct val="120000"/>
              </a:lnSpc>
            </a:pPr>
            <a:r>
              <a:rPr lang="zh-CN" altLang="en-US" sz="1400" dirty="0">
                <a:solidFill>
                  <a:schemeClr val="tx1">
                    <a:lumMod val="85000"/>
                    <a:lumOff val="15000"/>
                  </a:schemeClr>
                </a:solidFill>
                <a:cs typeface="+mn-ea"/>
                <a:sym typeface="+mn-lt"/>
              </a:rPr>
              <a:t>https://gitcode.net/m0_57103214/csdn-datav</a:t>
            </a:r>
            <a:endParaRPr lang="zh-CN" altLang="en-US" sz="1400" dirty="0">
              <a:solidFill>
                <a:schemeClr val="tx1">
                  <a:lumMod val="85000"/>
                  <a:lumOff val="15000"/>
                </a:schemeClr>
              </a:solidFill>
              <a:cs typeface="+mn-ea"/>
              <a:sym typeface="+mn-lt"/>
            </a:endParaRPr>
          </a:p>
        </p:txBody>
      </p:sp>
      <p:grpSp>
        <p:nvGrpSpPr>
          <p:cNvPr id="3" name="组合 2"/>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4" name="图片 3"/>
          <p:cNvPicPr>
            <a:picLocks noChangeAspect="1"/>
          </p:cNvPicPr>
          <p:nvPr/>
        </p:nvPicPr>
        <p:blipFill>
          <a:blip r:embed="rId1"/>
          <a:stretch>
            <a:fillRect/>
          </a:stretch>
        </p:blipFill>
        <p:spPr>
          <a:xfrm>
            <a:off x="5784215" y="1052195"/>
            <a:ext cx="5824220" cy="4191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38" name="TextBox 36"/>
          <p:cNvSpPr txBox="1"/>
          <p:nvPr/>
        </p:nvSpPr>
        <p:spPr>
          <a:xfrm>
            <a:off x="618279" y="1508548"/>
            <a:ext cx="2819732" cy="1163320"/>
          </a:xfrm>
          <a:prstGeom prst="rect">
            <a:avLst/>
          </a:prstGeom>
          <a:noFill/>
        </p:spPr>
        <p:txBody>
          <a:bodyPr wrap="square" lIns="0" tIns="0" rIns="0" bIns="0" rtlCol="0" anchor="t">
            <a:spAutoFit/>
          </a:bodyPr>
          <a:lstStyle/>
          <a:p>
            <a:pPr algn="ctr">
              <a:lnSpc>
                <a:spcPct val="130000"/>
              </a:lnSpc>
            </a:pPr>
            <a:r>
              <a:rPr lang="zh-CN" altLang="en-US" b="1" dirty="0">
                <a:solidFill>
                  <a:schemeClr val="accent3"/>
                </a:solidFill>
                <a:cs typeface="+mn-ea"/>
                <a:sym typeface="+mn-lt"/>
              </a:rPr>
              <a:t>版本控制</a:t>
            </a:r>
            <a:endParaRPr lang="zh-CN" altLang="en-US" b="1" dirty="0">
              <a:solidFill>
                <a:schemeClr val="accent3"/>
              </a:solidFill>
              <a:cs typeface="+mn-ea"/>
              <a:sym typeface="+mn-lt"/>
            </a:endParaRPr>
          </a:p>
          <a:p>
            <a:pPr algn="ctr">
              <a:lnSpc>
                <a:spcPct val="130000"/>
              </a:lnSpc>
            </a:pPr>
            <a:r>
              <a:rPr lang="zh-CN" altLang="en-US" sz="1335" dirty="0">
                <a:solidFill>
                  <a:schemeClr val="tx1">
                    <a:lumMod val="65000"/>
                    <a:lumOff val="35000"/>
                  </a:schemeClr>
                </a:solidFill>
                <a:cs typeface="+mn-ea"/>
                <a:sym typeface="+mn-lt"/>
              </a:rPr>
              <a:t>项目中我们完全使用</a:t>
            </a:r>
            <a:r>
              <a:rPr lang="en-US" altLang="zh-CN" sz="1335" dirty="0">
                <a:solidFill>
                  <a:schemeClr val="tx1">
                    <a:lumMod val="65000"/>
                    <a:lumOff val="35000"/>
                  </a:schemeClr>
                </a:solidFill>
                <a:cs typeface="+mn-ea"/>
                <a:sym typeface="+mn-lt"/>
              </a:rPr>
              <a:t>git</a:t>
            </a:r>
            <a:r>
              <a:rPr lang="zh-CN" altLang="en-US" sz="1335" dirty="0">
                <a:solidFill>
                  <a:schemeClr val="tx1">
                    <a:lumMod val="65000"/>
                    <a:lumOff val="35000"/>
                  </a:schemeClr>
                </a:solidFill>
                <a:cs typeface="+mn-ea"/>
                <a:sym typeface="+mn-lt"/>
              </a:rPr>
              <a:t>进行版本控制，组员不断向项目仓库提交，同时保持更新项目。</a:t>
            </a:r>
            <a:endParaRPr lang="zh-CN" altLang="en-US" sz="1335" dirty="0">
              <a:solidFill>
                <a:schemeClr val="tx1">
                  <a:lumMod val="65000"/>
                  <a:lumOff val="35000"/>
                </a:schemeClr>
              </a:solidFill>
              <a:cs typeface="+mn-ea"/>
              <a:sym typeface="+mn-lt"/>
            </a:endParaRPr>
          </a:p>
        </p:txBody>
      </p:sp>
      <p:sp>
        <p:nvSpPr>
          <p:cNvPr id="41" name="TextBox 39"/>
          <p:cNvSpPr txBox="1"/>
          <p:nvPr/>
        </p:nvSpPr>
        <p:spPr>
          <a:xfrm>
            <a:off x="512657" y="3334808"/>
            <a:ext cx="2819732" cy="1706880"/>
          </a:xfrm>
          <a:prstGeom prst="rect">
            <a:avLst/>
          </a:prstGeom>
          <a:noFill/>
        </p:spPr>
        <p:txBody>
          <a:bodyPr wrap="square" lIns="0" tIns="0" rIns="0" bIns="0" rtlCol="0" anchor="t">
            <a:spAutoFit/>
          </a:bodyPr>
          <a:lstStyle/>
          <a:p>
            <a:pPr algn="ctr">
              <a:lnSpc>
                <a:spcPct val="130000"/>
              </a:lnSpc>
            </a:pPr>
            <a:r>
              <a:rPr lang="zh-CN" altLang="en-US" b="1" dirty="0">
                <a:solidFill>
                  <a:srgbClr val="69C6E1"/>
                </a:solidFill>
                <a:cs typeface="+mn-ea"/>
                <a:sym typeface="+mn-lt"/>
              </a:rPr>
              <a:t>代码编辑</a:t>
            </a:r>
            <a:endParaRPr lang="zh-CN" altLang="en-US" b="1" dirty="0">
              <a:solidFill>
                <a:srgbClr val="69C6E1"/>
              </a:solidFill>
              <a:cs typeface="+mn-ea"/>
              <a:sym typeface="+mn-lt"/>
            </a:endParaRPr>
          </a:p>
          <a:p>
            <a:pPr algn="ctr">
              <a:lnSpc>
                <a:spcPct val="130000"/>
              </a:lnSpc>
            </a:pPr>
            <a:r>
              <a:rPr lang="zh-CN" altLang="en-US" sz="1335" dirty="0">
                <a:solidFill>
                  <a:schemeClr val="tx1">
                    <a:lumMod val="65000"/>
                    <a:lumOff val="35000"/>
                  </a:schemeClr>
                </a:solidFill>
                <a:cs typeface="+mn-ea"/>
                <a:sym typeface="+mn-lt"/>
              </a:rPr>
              <a:t>我们使用了github上的代码补全软件copilot加快代码编辑的效率</a:t>
            </a:r>
            <a:endParaRPr lang="zh-CN" altLang="en-US" sz="1335" dirty="0">
              <a:solidFill>
                <a:schemeClr val="tx1">
                  <a:lumMod val="65000"/>
                  <a:lumOff val="35000"/>
                </a:schemeClr>
              </a:solidFill>
              <a:cs typeface="+mn-ea"/>
              <a:sym typeface="+mn-lt"/>
            </a:endParaRPr>
          </a:p>
          <a:p>
            <a:pPr algn="ctr">
              <a:lnSpc>
                <a:spcPct val="130000"/>
              </a:lnSpc>
            </a:pPr>
            <a:endParaRPr lang="en-US" sz="1335" dirty="0">
              <a:solidFill>
                <a:schemeClr val="tx1">
                  <a:lumMod val="75000"/>
                  <a:lumOff val="25000"/>
                </a:schemeClr>
              </a:solidFill>
              <a:cs typeface="+mn-ea"/>
              <a:sym typeface="+mn-lt"/>
            </a:endParaRPr>
          </a:p>
        </p:txBody>
      </p:sp>
      <p:sp>
        <p:nvSpPr>
          <p:cNvPr id="42" name="TextBox 40"/>
          <p:cNvSpPr txBox="1"/>
          <p:nvPr/>
        </p:nvSpPr>
        <p:spPr>
          <a:xfrm>
            <a:off x="363432" y="5203613"/>
            <a:ext cx="2819732" cy="895350"/>
          </a:xfrm>
          <a:prstGeom prst="rect">
            <a:avLst/>
          </a:prstGeom>
          <a:noFill/>
        </p:spPr>
        <p:txBody>
          <a:bodyPr wrap="square" lIns="0" tIns="0" rIns="0" bIns="0" rtlCol="0" anchor="t">
            <a:spAutoFit/>
          </a:bodyPr>
          <a:lstStyle/>
          <a:p>
            <a:pPr algn="ctr">
              <a:lnSpc>
                <a:spcPct val="130000"/>
              </a:lnSpc>
            </a:pPr>
            <a:r>
              <a:rPr lang="zh-CN" altLang="en-US" b="1" dirty="0">
                <a:solidFill>
                  <a:schemeClr val="accent3"/>
                </a:solidFill>
                <a:cs typeface="+mn-ea"/>
                <a:sym typeface="+mn-lt"/>
              </a:rPr>
              <a:t>项目文档</a:t>
            </a:r>
            <a:endParaRPr lang="zh-CN" altLang="en-US" b="1" dirty="0">
              <a:solidFill>
                <a:schemeClr val="accent3"/>
              </a:solidFill>
              <a:cs typeface="+mn-ea"/>
              <a:sym typeface="+mn-lt"/>
            </a:endParaRPr>
          </a:p>
          <a:p>
            <a:pPr algn="r">
              <a:lnSpc>
                <a:spcPct val="130000"/>
              </a:lnSpc>
            </a:pPr>
            <a:r>
              <a:rPr lang="zh-CN" altLang="en-US" sz="1335" dirty="0">
                <a:solidFill>
                  <a:schemeClr val="tx1">
                    <a:lumMod val="65000"/>
                    <a:lumOff val="35000"/>
                  </a:schemeClr>
                </a:solidFill>
                <a:cs typeface="+mn-ea"/>
                <a:sym typeface="+mn-lt"/>
              </a:rPr>
              <a:t>本次使用</a:t>
            </a:r>
            <a:r>
              <a:rPr lang="en-US" altLang="zh-CN" sz="1335" dirty="0">
                <a:solidFill>
                  <a:schemeClr val="tx1">
                    <a:lumMod val="65000"/>
                    <a:lumOff val="35000"/>
                  </a:schemeClr>
                </a:solidFill>
                <a:cs typeface="+mn-ea"/>
                <a:sym typeface="+mn-lt"/>
              </a:rPr>
              <a:t>gitcode</a:t>
            </a:r>
            <a:r>
              <a:rPr lang="zh-CN" altLang="en-US" sz="1335" dirty="0">
                <a:solidFill>
                  <a:schemeClr val="tx1">
                    <a:lumMod val="65000"/>
                    <a:lumOff val="35000"/>
                  </a:schemeClr>
                </a:solidFill>
                <a:cs typeface="+mn-ea"/>
                <a:sym typeface="+mn-lt"/>
              </a:rPr>
              <a:t>自带的项目文档工具</a:t>
            </a:r>
            <a:r>
              <a:rPr lang="en-US" altLang="zh-CN" sz="1335" dirty="0">
                <a:solidFill>
                  <a:schemeClr val="tx1">
                    <a:lumMod val="65000"/>
                    <a:lumOff val="35000"/>
                  </a:schemeClr>
                </a:solidFill>
                <a:cs typeface="+mn-ea"/>
                <a:sym typeface="+mn-lt"/>
              </a:rPr>
              <a:t>wiki</a:t>
            </a:r>
            <a:endParaRPr lang="en-US" altLang="zh-CN" sz="1335" dirty="0">
              <a:solidFill>
                <a:schemeClr val="tx1">
                  <a:lumMod val="65000"/>
                  <a:lumOff val="35000"/>
                </a:schemeClr>
              </a:solidFill>
              <a:cs typeface="+mn-ea"/>
              <a:sym typeface="+mn-lt"/>
            </a:endParaRPr>
          </a:p>
        </p:txBody>
      </p:sp>
      <p:sp>
        <p:nvSpPr>
          <p:cNvPr id="3" name="文本框 2"/>
          <p:cNvSpPr txBox="1"/>
          <p:nvPr/>
        </p:nvSpPr>
        <p:spPr>
          <a:xfrm>
            <a:off x="1654387" y="305060"/>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开源工具的使用</a:t>
            </a:r>
            <a:endParaRPr lang="zh-CN" altLang="en-US" sz="2800" b="1" dirty="0">
              <a:solidFill>
                <a:schemeClr val="accent1"/>
              </a:solidFill>
              <a:cs typeface="+mn-ea"/>
              <a:sym typeface="+mn-lt"/>
            </a:endParaRPr>
          </a:p>
        </p:txBody>
      </p:sp>
      <p:grpSp>
        <p:nvGrpSpPr>
          <p:cNvPr id="22" name="组合 21"/>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4" name="图片 3"/>
          <p:cNvPicPr>
            <a:picLocks noChangeAspect="1"/>
          </p:cNvPicPr>
          <p:nvPr/>
        </p:nvPicPr>
        <p:blipFill>
          <a:blip r:embed="rId1"/>
          <a:stretch>
            <a:fillRect/>
          </a:stretch>
        </p:blipFill>
        <p:spPr>
          <a:xfrm>
            <a:off x="4138295" y="1186815"/>
            <a:ext cx="7553325" cy="1822450"/>
          </a:xfrm>
          <a:prstGeom prst="rect">
            <a:avLst/>
          </a:prstGeom>
        </p:spPr>
      </p:pic>
      <p:pic>
        <p:nvPicPr>
          <p:cNvPr id="5" name="图片 4"/>
          <p:cNvPicPr>
            <a:picLocks noChangeAspect="1"/>
          </p:cNvPicPr>
          <p:nvPr/>
        </p:nvPicPr>
        <p:blipFill>
          <a:blip r:embed="rId2"/>
          <a:stretch>
            <a:fillRect/>
          </a:stretch>
        </p:blipFill>
        <p:spPr>
          <a:xfrm>
            <a:off x="4731385" y="5041900"/>
            <a:ext cx="4514850" cy="1676400"/>
          </a:xfrm>
          <a:prstGeom prst="rect">
            <a:avLst/>
          </a:prstGeom>
        </p:spPr>
      </p:pic>
      <p:pic>
        <p:nvPicPr>
          <p:cNvPr id="6" name="图片 5"/>
          <p:cNvPicPr>
            <a:picLocks noChangeAspect="1"/>
          </p:cNvPicPr>
          <p:nvPr/>
        </p:nvPicPr>
        <p:blipFill>
          <a:blip r:embed="rId3"/>
          <a:stretch>
            <a:fillRect/>
          </a:stretch>
        </p:blipFill>
        <p:spPr>
          <a:xfrm>
            <a:off x="5214620" y="3343275"/>
            <a:ext cx="2714625" cy="1162050"/>
          </a:xfrm>
          <a:prstGeom prst="rect">
            <a:avLst/>
          </a:prstGeom>
        </p:spPr>
      </p:pic>
      <p:sp>
        <p:nvSpPr>
          <p:cNvPr id="7" name="TextBox 39"/>
          <p:cNvSpPr txBox="1"/>
          <p:nvPr/>
        </p:nvSpPr>
        <p:spPr>
          <a:xfrm>
            <a:off x="9040707" y="3334808"/>
            <a:ext cx="2819732" cy="627380"/>
          </a:xfrm>
          <a:prstGeom prst="rect">
            <a:avLst/>
          </a:prstGeom>
          <a:noFill/>
        </p:spPr>
        <p:txBody>
          <a:bodyPr wrap="square" lIns="0" tIns="0" rIns="0" bIns="0" rtlCol="0" anchor="t">
            <a:spAutoFit/>
          </a:bodyPr>
          <a:p>
            <a:pPr algn="ctr">
              <a:lnSpc>
                <a:spcPct val="130000"/>
              </a:lnSpc>
            </a:pPr>
            <a:r>
              <a:rPr lang="en-US" altLang="zh-CN" b="1" dirty="0">
                <a:solidFill>
                  <a:srgbClr val="69C6E1"/>
                </a:solidFill>
                <a:cs typeface="+mn-ea"/>
                <a:sym typeface="+mn-lt"/>
              </a:rPr>
              <a:t>dev</a:t>
            </a:r>
            <a:endParaRPr lang="en-US" altLang="zh-CN" b="1" dirty="0">
              <a:solidFill>
                <a:srgbClr val="69C6E1"/>
              </a:solidFill>
              <a:cs typeface="+mn-ea"/>
              <a:sym typeface="+mn-lt"/>
            </a:endParaRPr>
          </a:p>
          <a:p>
            <a:pPr algn="ctr">
              <a:lnSpc>
                <a:spcPct val="130000"/>
              </a:lnSpc>
            </a:pPr>
            <a:r>
              <a:rPr lang="zh-CN" altLang="en-US" sz="1335" dirty="0">
                <a:solidFill>
                  <a:schemeClr val="tx1">
                    <a:lumMod val="75000"/>
                    <a:lumOff val="25000"/>
                  </a:schemeClr>
                </a:solidFill>
                <a:cs typeface="+mn-ea"/>
                <a:sym typeface="+mn-lt"/>
              </a:rPr>
              <a:t>可能</a:t>
            </a:r>
            <a:r>
              <a:rPr lang="zh-CN" altLang="en-US" sz="1335" dirty="0">
                <a:solidFill>
                  <a:schemeClr val="tx1">
                    <a:lumMod val="75000"/>
                    <a:lumOff val="25000"/>
                  </a:schemeClr>
                </a:solidFill>
                <a:cs typeface="+mn-ea"/>
                <a:sym typeface="+mn-lt"/>
              </a:rPr>
              <a:t>在项目完成之后使用</a:t>
            </a:r>
            <a:r>
              <a:rPr lang="en-US" altLang="zh-CN" sz="1335" dirty="0">
                <a:solidFill>
                  <a:schemeClr val="tx1">
                    <a:lumMod val="75000"/>
                    <a:lumOff val="25000"/>
                  </a:schemeClr>
                </a:solidFill>
                <a:cs typeface="+mn-ea"/>
                <a:sym typeface="+mn-lt"/>
              </a:rPr>
              <a:t>CI/CD</a:t>
            </a:r>
            <a:r>
              <a:rPr lang="zh-CN" altLang="en-US" sz="1335" dirty="0">
                <a:solidFill>
                  <a:schemeClr val="tx1">
                    <a:lumMod val="75000"/>
                    <a:lumOff val="25000"/>
                  </a:schemeClr>
                </a:solidFill>
                <a:cs typeface="+mn-ea"/>
                <a:sym typeface="+mn-lt"/>
              </a:rPr>
              <a:t>工具</a:t>
            </a:r>
            <a:endParaRPr lang="zh-CN" altLang="en-US" sz="1335"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9" name="文本框 28"/>
          <p:cNvSpPr txBox="1"/>
          <p:nvPr/>
        </p:nvSpPr>
        <p:spPr>
          <a:xfrm>
            <a:off x="1786890" y="560705"/>
            <a:ext cx="5229860"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与上游开源社区的互动</a:t>
            </a:r>
            <a:endParaRPr lang="zh-CN" altLang="en-US" sz="2800" b="1" dirty="0">
              <a:solidFill>
                <a:schemeClr val="accent1"/>
              </a:solidFill>
              <a:cs typeface="+mn-ea"/>
              <a:sym typeface="+mn-lt"/>
            </a:endParaRPr>
          </a:p>
        </p:txBody>
      </p:sp>
      <p:grpSp>
        <p:nvGrpSpPr>
          <p:cNvPr id="33" name="组合 32"/>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组合"/>
          <p:cNvSpPr/>
          <p:nvPr/>
        </p:nvSpPr>
        <p:spPr>
          <a:xfrm>
            <a:off x="1976438" y="1925640"/>
            <a:ext cx="1822450" cy="1803400"/>
          </a:xfrm>
          <a:prstGeom prst="circularArrow">
            <a:avLst>
              <a:gd name="adj1" fmla="val 5984"/>
              <a:gd name="adj2" fmla="val 394124"/>
              <a:gd name="adj3" fmla="val 13313824"/>
              <a:gd name="adj4" fmla="val 10508221"/>
              <a:gd name="adj5" fmla="val 6981"/>
            </a:avLst>
          </a:prstGeom>
          <a:solidFill>
            <a:schemeClr val="accent1"/>
          </a:solidFill>
          <a:ln>
            <a:noFill/>
          </a:ln>
        </p:spPr>
        <p:style>
          <a:lnRef idx="0">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txBody>
          <a:bodyPr/>
          <a:p>
            <a:endParaRPr lang="zh-CN" altLang="en-US">
              <a:cs typeface="+mn-ea"/>
              <a:sym typeface="+mn-lt"/>
            </a:endParaRPr>
          </a:p>
        </p:txBody>
      </p:sp>
      <p:sp>
        <p:nvSpPr>
          <p:cNvPr id="5" name="组合"/>
          <p:cNvSpPr/>
          <p:nvPr/>
        </p:nvSpPr>
        <p:spPr bwMode="auto">
          <a:xfrm>
            <a:off x="6242179" y="2428877"/>
            <a:ext cx="619125" cy="619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vi-VN" sz="2400" b="1" dirty="0">
                <a:solidFill>
                  <a:prstClr val="white"/>
                </a:solidFill>
                <a:cs typeface="+mn-ea"/>
                <a:sym typeface="+mn-lt"/>
              </a:rPr>
              <a:t>01</a:t>
            </a:r>
            <a:endParaRPr lang="vi-VN" sz="2400" b="1" dirty="0">
              <a:solidFill>
                <a:prstClr val="white"/>
              </a:solidFill>
              <a:cs typeface="+mn-ea"/>
              <a:sym typeface="+mn-lt"/>
            </a:endParaRPr>
          </a:p>
        </p:txBody>
      </p:sp>
      <p:sp>
        <p:nvSpPr>
          <p:cNvPr id="6" name="组合"/>
          <p:cNvSpPr/>
          <p:nvPr/>
        </p:nvSpPr>
        <p:spPr bwMode="auto">
          <a:xfrm>
            <a:off x="6242180" y="3575370"/>
            <a:ext cx="619125" cy="619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vi-VN" sz="2400" b="1" dirty="0">
                <a:solidFill>
                  <a:prstClr val="white"/>
                </a:solidFill>
                <a:cs typeface="+mn-ea"/>
                <a:sym typeface="+mn-lt"/>
              </a:rPr>
              <a:t>0</a:t>
            </a:r>
            <a:r>
              <a:rPr lang="en-US" sz="2400" b="1" dirty="0">
                <a:solidFill>
                  <a:prstClr val="white"/>
                </a:solidFill>
                <a:cs typeface="+mn-ea"/>
                <a:sym typeface="+mn-lt"/>
              </a:rPr>
              <a:t>2</a:t>
            </a:r>
            <a:endParaRPr lang="en-US" sz="2400" b="1" dirty="0">
              <a:solidFill>
                <a:prstClr val="white"/>
              </a:solidFill>
              <a:cs typeface="+mn-ea"/>
              <a:sym typeface="+mn-lt"/>
            </a:endParaRPr>
          </a:p>
        </p:txBody>
      </p:sp>
      <p:sp>
        <p:nvSpPr>
          <p:cNvPr id="7" name="组合"/>
          <p:cNvSpPr/>
          <p:nvPr/>
        </p:nvSpPr>
        <p:spPr>
          <a:xfrm>
            <a:off x="2844929" y="3265490"/>
            <a:ext cx="2327275" cy="2303462"/>
          </a:xfrm>
          <a:prstGeom prst="circularArrow">
            <a:avLst>
              <a:gd name="adj1" fmla="val 4687"/>
              <a:gd name="adj2" fmla="val 299029"/>
              <a:gd name="adj3" fmla="val 2475988"/>
              <a:gd name="adj4" fmla="val 15950712"/>
              <a:gd name="adj5" fmla="val 5469"/>
            </a:avLst>
          </a:prstGeom>
          <a:solidFill>
            <a:schemeClr val="accent1"/>
          </a:solidFill>
        </p:spPr>
        <p:style>
          <a:lnRef idx="0">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a:p>
            <a:endParaRPr lang="zh-CN" altLang="en-US">
              <a:cs typeface="+mn-ea"/>
              <a:sym typeface="+mn-lt"/>
            </a:endParaRPr>
          </a:p>
        </p:txBody>
      </p:sp>
      <p:grpSp>
        <p:nvGrpSpPr>
          <p:cNvPr id="8" name="组合 7"/>
          <p:cNvGrpSpPr/>
          <p:nvPr/>
        </p:nvGrpSpPr>
        <p:grpSpPr>
          <a:xfrm>
            <a:off x="2536825" y="2056130"/>
            <a:ext cx="1587500" cy="1569720"/>
            <a:chOff x="3995" y="3238"/>
            <a:chExt cx="2500" cy="2472"/>
          </a:xfrm>
        </p:grpSpPr>
        <p:sp>
          <p:nvSpPr>
            <p:cNvPr id="19" name="组合"/>
            <p:cNvSpPr/>
            <p:nvPr/>
          </p:nvSpPr>
          <p:spPr>
            <a:xfrm>
              <a:off x="3995" y="3238"/>
              <a:ext cx="2500" cy="2472"/>
            </a:xfrm>
            <a:custGeom>
              <a:avLst/>
              <a:gdLst>
                <a:gd name="connsiteX0" fmla="*/ 860753 w 1150359"/>
                <a:gd name="connsiteY0" fmla="*/ 291357 h 1150359"/>
                <a:gd name="connsiteX1" fmla="*/ 1030470 w 1150359"/>
                <a:gd name="connsiteY1" fmla="*/ 240207 h 1150359"/>
                <a:gd name="connsiteX2" fmla="*/ 1092919 w 1150359"/>
                <a:gd name="connsiteY2" fmla="*/ 348373 h 1150359"/>
                <a:gd name="connsiteX3" fmla="*/ 963764 w 1150359"/>
                <a:gd name="connsiteY3" fmla="*/ 469777 h 1150359"/>
                <a:gd name="connsiteX4" fmla="*/ 963764 w 1150359"/>
                <a:gd name="connsiteY4" fmla="*/ 680582 h 1150359"/>
                <a:gd name="connsiteX5" fmla="*/ 1092919 w 1150359"/>
                <a:gd name="connsiteY5" fmla="*/ 801986 h 1150359"/>
                <a:gd name="connsiteX6" fmla="*/ 1030470 w 1150359"/>
                <a:gd name="connsiteY6" fmla="*/ 910152 h 1150359"/>
                <a:gd name="connsiteX7" fmla="*/ 860753 w 1150359"/>
                <a:gd name="connsiteY7" fmla="*/ 859002 h 1150359"/>
                <a:gd name="connsiteX8" fmla="*/ 678191 w 1150359"/>
                <a:gd name="connsiteY8" fmla="*/ 964404 h 1150359"/>
                <a:gd name="connsiteX9" fmla="*/ 637629 w 1150359"/>
                <a:gd name="connsiteY9" fmla="*/ 1136958 h 1150359"/>
                <a:gd name="connsiteX10" fmla="*/ 512730 w 1150359"/>
                <a:gd name="connsiteY10" fmla="*/ 1136958 h 1150359"/>
                <a:gd name="connsiteX11" fmla="*/ 472168 w 1150359"/>
                <a:gd name="connsiteY11" fmla="*/ 964405 h 1150359"/>
                <a:gd name="connsiteX12" fmla="*/ 289606 w 1150359"/>
                <a:gd name="connsiteY12" fmla="*/ 859003 h 1150359"/>
                <a:gd name="connsiteX13" fmla="*/ 119889 w 1150359"/>
                <a:gd name="connsiteY13" fmla="*/ 910152 h 1150359"/>
                <a:gd name="connsiteX14" fmla="*/ 57440 w 1150359"/>
                <a:gd name="connsiteY14" fmla="*/ 801986 h 1150359"/>
                <a:gd name="connsiteX15" fmla="*/ 186595 w 1150359"/>
                <a:gd name="connsiteY15" fmla="*/ 680582 h 1150359"/>
                <a:gd name="connsiteX16" fmla="*/ 186595 w 1150359"/>
                <a:gd name="connsiteY16" fmla="*/ 469777 h 1150359"/>
                <a:gd name="connsiteX17" fmla="*/ 57440 w 1150359"/>
                <a:gd name="connsiteY17" fmla="*/ 348373 h 1150359"/>
                <a:gd name="connsiteX18" fmla="*/ 119889 w 1150359"/>
                <a:gd name="connsiteY18" fmla="*/ 240207 h 1150359"/>
                <a:gd name="connsiteX19" fmla="*/ 289606 w 1150359"/>
                <a:gd name="connsiteY19" fmla="*/ 291357 h 1150359"/>
                <a:gd name="connsiteX20" fmla="*/ 472168 w 1150359"/>
                <a:gd name="connsiteY20" fmla="*/ 185955 h 1150359"/>
                <a:gd name="connsiteX21" fmla="*/ 512730 w 1150359"/>
                <a:gd name="connsiteY21" fmla="*/ 13401 h 1150359"/>
                <a:gd name="connsiteX22" fmla="*/ 637629 w 1150359"/>
                <a:gd name="connsiteY22" fmla="*/ 13401 h 1150359"/>
                <a:gd name="connsiteX23" fmla="*/ 678191 w 1150359"/>
                <a:gd name="connsiteY23" fmla="*/ 185954 h 1150359"/>
                <a:gd name="connsiteX24" fmla="*/ 860753 w 1150359"/>
                <a:gd name="connsiteY24" fmla="*/ 291356 h 1150359"/>
                <a:gd name="connsiteX25" fmla="*/ 860753 w 1150359"/>
                <a:gd name="connsiteY25" fmla="*/ 291357 h 11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50359" h="1150359">
                  <a:moveTo>
                    <a:pt x="740425" y="290987"/>
                  </a:moveTo>
                  <a:lnTo>
                    <a:pt x="863468" y="214781"/>
                  </a:lnTo>
                  <a:lnTo>
                    <a:pt x="935578" y="286892"/>
                  </a:lnTo>
                  <a:lnTo>
                    <a:pt x="859372" y="409934"/>
                  </a:lnTo>
                  <a:cubicBezTo>
                    <a:pt x="888724" y="460412"/>
                    <a:pt x="904100" y="517798"/>
                    <a:pt x="903920" y="576190"/>
                  </a:cubicBezTo>
                  <a:lnTo>
                    <a:pt x="1031437" y="644645"/>
                  </a:lnTo>
                  <a:lnTo>
                    <a:pt x="1005044" y="743150"/>
                  </a:lnTo>
                  <a:lnTo>
                    <a:pt x="860383" y="738674"/>
                  </a:lnTo>
                  <a:cubicBezTo>
                    <a:pt x="831343" y="789333"/>
                    <a:pt x="789333" y="831342"/>
                    <a:pt x="738675" y="860382"/>
                  </a:cubicBezTo>
                  <a:lnTo>
                    <a:pt x="743150" y="1005043"/>
                  </a:lnTo>
                  <a:lnTo>
                    <a:pt x="644645" y="1031437"/>
                  </a:lnTo>
                  <a:lnTo>
                    <a:pt x="576190" y="903921"/>
                  </a:lnTo>
                  <a:cubicBezTo>
                    <a:pt x="517798" y="904100"/>
                    <a:pt x="460413" y="888724"/>
                    <a:pt x="409934" y="859373"/>
                  </a:cubicBezTo>
                  <a:lnTo>
                    <a:pt x="286891" y="935578"/>
                  </a:lnTo>
                  <a:lnTo>
                    <a:pt x="214781" y="863467"/>
                  </a:lnTo>
                  <a:lnTo>
                    <a:pt x="290987" y="740425"/>
                  </a:lnTo>
                  <a:cubicBezTo>
                    <a:pt x="261635" y="689947"/>
                    <a:pt x="246259" y="632561"/>
                    <a:pt x="246439" y="574169"/>
                  </a:cubicBezTo>
                  <a:lnTo>
                    <a:pt x="118922" y="505714"/>
                  </a:lnTo>
                  <a:lnTo>
                    <a:pt x="145315" y="407209"/>
                  </a:lnTo>
                  <a:lnTo>
                    <a:pt x="289976" y="411685"/>
                  </a:lnTo>
                  <a:cubicBezTo>
                    <a:pt x="319016" y="361026"/>
                    <a:pt x="361026" y="319017"/>
                    <a:pt x="411684" y="289977"/>
                  </a:cubicBezTo>
                  <a:lnTo>
                    <a:pt x="407209" y="145316"/>
                  </a:lnTo>
                  <a:lnTo>
                    <a:pt x="505714" y="118922"/>
                  </a:lnTo>
                  <a:lnTo>
                    <a:pt x="574169" y="246438"/>
                  </a:lnTo>
                  <a:cubicBezTo>
                    <a:pt x="632561" y="246259"/>
                    <a:pt x="689946" y="261635"/>
                    <a:pt x="740425" y="290986"/>
                  </a:cubicBezTo>
                  <a:lnTo>
                    <a:pt x="740425" y="290987"/>
                  </a:lnTo>
                  <a:close/>
                </a:path>
              </a:pathLst>
            </a:custGeom>
            <a:solidFill>
              <a:schemeClr val="accent1"/>
            </a:solidFill>
            <a:ln>
              <a:noFill/>
            </a:ln>
          </p:spPr>
          <p:style>
            <a:lnRef idx="1">
              <a:schemeClr val="accent4"/>
            </a:lnRef>
            <a:fillRef idx="3">
              <a:schemeClr val="accent4"/>
            </a:fillRef>
            <a:effectRef idx="2">
              <a:schemeClr val="accent4"/>
            </a:effectRef>
            <a:fontRef idx="minor">
              <a:schemeClr val="lt1"/>
            </a:fontRef>
          </p:style>
          <p:txBody>
            <a:bodyPr lIns="404436" tIns="404437" rIns="404437" bIns="404436" spcCol="1270" anchor="ctr"/>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pic>
          <p:nvPicPr>
            <p:cNvPr id="9" name="组合"/>
            <p:cNvPicPr>
              <a:picLocks noChangeAspect="1"/>
            </p:cNvPicPr>
            <p:nvPr/>
          </p:nvPicPr>
          <p:blipFill>
            <a:blip r:embed="rId1" cstate="screen"/>
            <a:srcRect/>
            <a:stretch>
              <a:fillRect/>
            </a:stretch>
          </p:blipFill>
          <p:spPr bwMode="auto">
            <a:xfrm>
              <a:off x="4895" y="4128"/>
              <a:ext cx="700" cy="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组合"/>
          <p:cNvSpPr/>
          <p:nvPr/>
        </p:nvSpPr>
        <p:spPr bwMode="auto">
          <a:xfrm>
            <a:off x="6242180" y="4732975"/>
            <a:ext cx="619125" cy="619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vi-VN" sz="2400" b="1" dirty="0">
                <a:solidFill>
                  <a:prstClr val="white"/>
                </a:solidFill>
                <a:cs typeface="+mn-ea"/>
                <a:sym typeface="+mn-lt"/>
              </a:rPr>
              <a:t>0</a:t>
            </a:r>
            <a:r>
              <a:rPr lang="en-US" sz="2400" b="1" dirty="0">
                <a:solidFill>
                  <a:prstClr val="white"/>
                </a:solidFill>
                <a:cs typeface="+mn-ea"/>
                <a:sym typeface="+mn-lt"/>
              </a:rPr>
              <a:t>3</a:t>
            </a:r>
            <a:endParaRPr lang="en-US" sz="2400" b="1" dirty="0">
              <a:solidFill>
                <a:prstClr val="white"/>
              </a:solidFill>
              <a:cs typeface="+mn-ea"/>
              <a:sym typeface="+mn-lt"/>
            </a:endParaRPr>
          </a:p>
        </p:txBody>
      </p:sp>
      <p:grpSp>
        <p:nvGrpSpPr>
          <p:cNvPr id="11" name="组合 10"/>
          <p:cNvGrpSpPr/>
          <p:nvPr/>
        </p:nvGrpSpPr>
        <p:grpSpPr>
          <a:xfrm>
            <a:off x="1941830" y="3103880"/>
            <a:ext cx="1322070" cy="1308100"/>
            <a:chOff x="3058" y="4888"/>
            <a:chExt cx="2082" cy="2060"/>
          </a:xfrm>
        </p:grpSpPr>
        <p:sp>
          <p:nvSpPr>
            <p:cNvPr id="12" name="组合"/>
            <p:cNvSpPr/>
            <p:nvPr/>
          </p:nvSpPr>
          <p:spPr>
            <a:xfrm>
              <a:off x="3058" y="4888"/>
              <a:ext cx="2082" cy="2060"/>
            </a:xfrm>
            <a:custGeom>
              <a:avLst/>
              <a:gdLst>
                <a:gd name="connsiteX0" fmla="*/ 878502 w 1174080"/>
                <a:gd name="connsiteY0" fmla="*/ 297365 h 1174080"/>
                <a:gd name="connsiteX1" fmla="*/ 1051718 w 1174080"/>
                <a:gd name="connsiteY1" fmla="*/ 245160 h 1174080"/>
                <a:gd name="connsiteX2" fmla="*/ 1115456 w 1174080"/>
                <a:gd name="connsiteY2" fmla="*/ 355557 h 1174080"/>
                <a:gd name="connsiteX3" fmla="*/ 983637 w 1174080"/>
                <a:gd name="connsiteY3" fmla="*/ 479464 h 1174080"/>
                <a:gd name="connsiteX4" fmla="*/ 983637 w 1174080"/>
                <a:gd name="connsiteY4" fmla="*/ 694615 h 1174080"/>
                <a:gd name="connsiteX5" fmla="*/ 1115456 w 1174080"/>
                <a:gd name="connsiteY5" fmla="*/ 818523 h 1174080"/>
                <a:gd name="connsiteX6" fmla="*/ 1051718 w 1174080"/>
                <a:gd name="connsiteY6" fmla="*/ 928920 h 1174080"/>
                <a:gd name="connsiteX7" fmla="*/ 878502 w 1174080"/>
                <a:gd name="connsiteY7" fmla="*/ 876715 h 1174080"/>
                <a:gd name="connsiteX8" fmla="*/ 692175 w 1174080"/>
                <a:gd name="connsiteY8" fmla="*/ 984291 h 1174080"/>
                <a:gd name="connsiteX9" fmla="*/ 650777 w 1174080"/>
                <a:gd name="connsiteY9" fmla="*/ 1160403 h 1174080"/>
                <a:gd name="connsiteX10" fmla="*/ 523303 w 1174080"/>
                <a:gd name="connsiteY10" fmla="*/ 1160403 h 1174080"/>
                <a:gd name="connsiteX11" fmla="*/ 481905 w 1174080"/>
                <a:gd name="connsiteY11" fmla="*/ 984291 h 1174080"/>
                <a:gd name="connsiteX12" fmla="*/ 295578 w 1174080"/>
                <a:gd name="connsiteY12" fmla="*/ 876715 h 1174080"/>
                <a:gd name="connsiteX13" fmla="*/ 122362 w 1174080"/>
                <a:gd name="connsiteY13" fmla="*/ 928920 h 1174080"/>
                <a:gd name="connsiteX14" fmla="*/ 58624 w 1174080"/>
                <a:gd name="connsiteY14" fmla="*/ 818523 h 1174080"/>
                <a:gd name="connsiteX15" fmla="*/ 190443 w 1174080"/>
                <a:gd name="connsiteY15" fmla="*/ 694616 h 1174080"/>
                <a:gd name="connsiteX16" fmla="*/ 190443 w 1174080"/>
                <a:gd name="connsiteY16" fmla="*/ 479465 h 1174080"/>
                <a:gd name="connsiteX17" fmla="*/ 58624 w 1174080"/>
                <a:gd name="connsiteY17" fmla="*/ 355557 h 1174080"/>
                <a:gd name="connsiteX18" fmla="*/ 122362 w 1174080"/>
                <a:gd name="connsiteY18" fmla="*/ 245160 h 1174080"/>
                <a:gd name="connsiteX19" fmla="*/ 295578 w 1174080"/>
                <a:gd name="connsiteY19" fmla="*/ 297365 h 1174080"/>
                <a:gd name="connsiteX20" fmla="*/ 481905 w 1174080"/>
                <a:gd name="connsiteY20" fmla="*/ 189789 h 1174080"/>
                <a:gd name="connsiteX21" fmla="*/ 523303 w 1174080"/>
                <a:gd name="connsiteY21" fmla="*/ 13677 h 1174080"/>
                <a:gd name="connsiteX22" fmla="*/ 650777 w 1174080"/>
                <a:gd name="connsiteY22" fmla="*/ 13677 h 1174080"/>
                <a:gd name="connsiteX23" fmla="*/ 692175 w 1174080"/>
                <a:gd name="connsiteY23" fmla="*/ 189789 h 1174080"/>
                <a:gd name="connsiteX24" fmla="*/ 878502 w 1174080"/>
                <a:gd name="connsiteY24" fmla="*/ 297365 h 117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74080" h="1174080">
                  <a:moveTo>
                    <a:pt x="878502" y="297365"/>
                  </a:moveTo>
                  <a:lnTo>
                    <a:pt x="1051718" y="245160"/>
                  </a:lnTo>
                  <a:lnTo>
                    <a:pt x="1115456" y="355557"/>
                  </a:lnTo>
                  <a:lnTo>
                    <a:pt x="983637" y="479464"/>
                  </a:lnTo>
                  <a:cubicBezTo>
                    <a:pt x="1002745" y="549908"/>
                    <a:pt x="1002745" y="624171"/>
                    <a:pt x="983637" y="694615"/>
                  </a:cubicBezTo>
                  <a:lnTo>
                    <a:pt x="1115456" y="818523"/>
                  </a:lnTo>
                  <a:lnTo>
                    <a:pt x="1051718" y="928920"/>
                  </a:lnTo>
                  <a:lnTo>
                    <a:pt x="878502" y="876715"/>
                  </a:lnTo>
                  <a:cubicBezTo>
                    <a:pt x="827049" y="928485"/>
                    <a:pt x="762736" y="965616"/>
                    <a:pt x="692175" y="984291"/>
                  </a:cubicBezTo>
                  <a:lnTo>
                    <a:pt x="650777" y="1160403"/>
                  </a:lnTo>
                  <a:lnTo>
                    <a:pt x="523303" y="1160403"/>
                  </a:lnTo>
                  <a:lnTo>
                    <a:pt x="481905" y="984291"/>
                  </a:lnTo>
                  <a:cubicBezTo>
                    <a:pt x="411344" y="965617"/>
                    <a:pt x="347031" y="928485"/>
                    <a:pt x="295578" y="876715"/>
                  </a:cubicBezTo>
                  <a:lnTo>
                    <a:pt x="122362" y="928920"/>
                  </a:lnTo>
                  <a:lnTo>
                    <a:pt x="58624" y="818523"/>
                  </a:lnTo>
                  <a:lnTo>
                    <a:pt x="190443" y="694616"/>
                  </a:lnTo>
                  <a:cubicBezTo>
                    <a:pt x="171335" y="624172"/>
                    <a:pt x="171335" y="549909"/>
                    <a:pt x="190443" y="479465"/>
                  </a:cubicBezTo>
                  <a:lnTo>
                    <a:pt x="58624" y="355557"/>
                  </a:lnTo>
                  <a:lnTo>
                    <a:pt x="122362" y="245160"/>
                  </a:lnTo>
                  <a:lnTo>
                    <a:pt x="295578" y="297365"/>
                  </a:lnTo>
                  <a:cubicBezTo>
                    <a:pt x="347031" y="245595"/>
                    <a:pt x="411344" y="208464"/>
                    <a:pt x="481905" y="189789"/>
                  </a:cubicBezTo>
                  <a:lnTo>
                    <a:pt x="523303" y="13677"/>
                  </a:lnTo>
                  <a:lnTo>
                    <a:pt x="650777" y="13677"/>
                  </a:lnTo>
                  <a:lnTo>
                    <a:pt x="692175" y="189789"/>
                  </a:lnTo>
                  <a:cubicBezTo>
                    <a:pt x="762736" y="208463"/>
                    <a:pt x="827049" y="245595"/>
                    <a:pt x="878502" y="297365"/>
                  </a:cubicBez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318438" tIns="320225" rIns="318438" bIns="320225" spcCol="1270" anchor="ctr"/>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sp>
          <p:nvSpPr>
            <p:cNvPr id="13" name="Freeform 105"/>
            <p:cNvSpPr>
              <a:spLocks noEditPoints="1"/>
            </p:cNvSpPr>
            <p:nvPr/>
          </p:nvSpPr>
          <p:spPr bwMode="auto">
            <a:xfrm>
              <a:off x="3761" y="5586"/>
              <a:ext cx="675" cy="66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accent3">
                    <a:lumMod val="50000"/>
                  </a:schemeClr>
                </a:solidFill>
                <a:cs typeface="+mn-ea"/>
                <a:sym typeface="+mn-lt"/>
              </a:endParaRPr>
            </a:p>
          </p:txBody>
        </p:sp>
      </p:grpSp>
      <p:grpSp>
        <p:nvGrpSpPr>
          <p:cNvPr id="24" name="组合 23"/>
          <p:cNvGrpSpPr/>
          <p:nvPr/>
        </p:nvGrpSpPr>
        <p:grpSpPr>
          <a:xfrm>
            <a:off x="3000375" y="3529330"/>
            <a:ext cx="1817370" cy="1798320"/>
            <a:chOff x="4725" y="5558"/>
            <a:chExt cx="2862" cy="2832"/>
          </a:xfrm>
        </p:grpSpPr>
        <p:sp>
          <p:nvSpPr>
            <p:cNvPr id="35" name="组合"/>
            <p:cNvSpPr/>
            <p:nvPr/>
          </p:nvSpPr>
          <p:spPr>
            <a:xfrm>
              <a:off x="4725" y="5558"/>
              <a:ext cx="2863" cy="2832"/>
            </a:xfrm>
            <a:custGeom>
              <a:avLst/>
              <a:gdLst>
                <a:gd name="connsiteX0" fmla="*/ 1145880 w 1614360"/>
                <a:gd name="connsiteY0" fmla="*/ 257391 h 1614360"/>
                <a:gd name="connsiteX1" fmla="*/ 1271451 w 1614360"/>
                <a:gd name="connsiteY1" fmla="*/ 152018 h 1614360"/>
                <a:gd name="connsiteX2" fmla="*/ 1371768 w 1614360"/>
                <a:gd name="connsiteY2" fmla="*/ 236194 h 1614360"/>
                <a:gd name="connsiteX3" fmla="*/ 1289802 w 1614360"/>
                <a:gd name="connsiteY3" fmla="*/ 378156 h 1614360"/>
                <a:gd name="connsiteX4" fmla="*/ 1420037 w 1614360"/>
                <a:gd name="connsiteY4" fmla="*/ 603729 h 1614360"/>
                <a:gd name="connsiteX5" fmla="*/ 1583962 w 1614360"/>
                <a:gd name="connsiteY5" fmla="*/ 603725 h 1614360"/>
                <a:gd name="connsiteX6" fmla="*/ 1606702 w 1614360"/>
                <a:gd name="connsiteY6" fmla="*/ 732690 h 1614360"/>
                <a:gd name="connsiteX7" fmla="*/ 1452661 w 1614360"/>
                <a:gd name="connsiteY7" fmla="*/ 788752 h 1614360"/>
                <a:gd name="connsiteX8" fmla="*/ 1407431 w 1614360"/>
                <a:gd name="connsiteY8" fmla="*/ 1045264 h 1614360"/>
                <a:gd name="connsiteX9" fmla="*/ 1533008 w 1614360"/>
                <a:gd name="connsiteY9" fmla="*/ 1150630 h 1614360"/>
                <a:gd name="connsiteX10" fmla="*/ 1467531 w 1614360"/>
                <a:gd name="connsiteY10" fmla="*/ 1264040 h 1614360"/>
                <a:gd name="connsiteX11" fmla="*/ 1313492 w 1614360"/>
                <a:gd name="connsiteY11" fmla="*/ 1207971 h 1614360"/>
                <a:gd name="connsiteX12" fmla="*/ 1113961 w 1614360"/>
                <a:gd name="connsiteY12" fmla="*/ 1375397 h 1614360"/>
                <a:gd name="connsiteX13" fmla="*/ 1142431 w 1614360"/>
                <a:gd name="connsiteY13" fmla="*/ 1536831 h 1614360"/>
                <a:gd name="connsiteX14" fmla="*/ 1019374 w 1614360"/>
                <a:gd name="connsiteY14" fmla="*/ 1581621 h 1614360"/>
                <a:gd name="connsiteX15" fmla="*/ 937415 w 1614360"/>
                <a:gd name="connsiteY15" fmla="*/ 1439655 h 1614360"/>
                <a:gd name="connsiteX16" fmla="*/ 676946 w 1614360"/>
                <a:gd name="connsiteY16" fmla="*/ 1439655 h 1614360"/>
                <a:gd name="connsiteX17" fmla="*/ 594986 w 1614360"/>
                <a:gd name="connsiteY17" fmla="*/ 1581621 h 1614360"/>
                <a:gd name="connsiteX18" fmla="*/ 471929 w 1614360"/>
                <a:gd name="connsiteY18" fmla="*/ 1536831 h 1614360"/>
                <a:gd name="connsiteX19" fmla="*/ 500399 w 1614360"/>
                <a:gd name="connsiteY19" fmla="*/ 1375397 h 1614360"/>
                <a:gd name="connsiteX20" fmla="*/ 300868 w 1614360"/>
                <a:gd name="connsiteY20" fmla="*/ 1207971 h 1614360"/>
                <a:gd name="connsiteX21" fmla="*/ 146829 w 1614360"/>
                <a:gd name="connsiteY21" fmla="*/ 1264040 h 1614360"/>
                <a:gd name="connsiteX22" fmla="*/ 81352 w 1614360"/>
                <a:gd name="connsiteY22" fmla="*/ 1150630 h 1614360"/>
                <a:gd name="connsiteX23" fmla="*/ 206929 w 1614360"/>
                <a:gd name="connsiteY23" fmla="*/ 1045264 h 1614360"/>
                <a:gd name="connsiteX24" fmla="*/ 161699 w 1614360"/>
                <a:gd name="connsiteY24" fmla="*/ 788752 h 1614360"/>
                <a:gd name="connsiteX25" fmla="*/ 7658 w 1614360"/>
                <a:gd name="connsiteY25" fmla="*/ 732690 h 1614360"/>
                <a:gd name="connsiteX26" fmla="*/ 30398 w 1614360"/>
                <a:gd name="connsiteY26" fmla="*/ 603725 h 1614360"/>
                <a:gd name="connsiteX27" fmla="*/ 194324 w 1614360"/>
                <a:gd name="connsiteY27" fmla="*/ 603729 h 1614360"/>
                <a:gd name="connsiteX28" fmla="*/ 324559 w 1614360"/>
                <a:gd name="connsiteY28" fmla="*/ 378156 h 1614360"/>
                <a:gd name="connsiteX29" fmla="*/ 242592 w 1614360"/>
                <a:gd name="connsiteY29" fmla="*/ 236194 h 1614360"/>
                <a:gd name="connsiteX30" fmla="*/ 342909 w 1614360"/>
                <a:gd name="connsiteY30" fmla="*/ 152018 h 1614360"/>
                <a:gd name="connsiteX31" fmla="*/ 468480 w 1614360"/>
                <a:gd name="connsiteY31" fmla="*/ 257391 h 1614360"/>
                <a:gd name="connsiteX32" fmla="*/ 713241 w 1614360"/>
                <a:gd name="connsiteY32" fmla="*/ 168305 h 1614360"/>
                <a:gd name="connsiteX33" fmla="*/ 741703 w 1614360"/>
                <a:gd name="connsiteY33" fmla="*/ 6869 h 1614360"/>
                <a:gd name="connsiteX34" fmla="*/ 872657 w 1614360"/>
                <a:gd name="connsiteY34" fmla="*/ 6869 h 1614360"/>
                <a:gd name="connsiteX35" fmla="*/ 901119 w 1614360"/>
                <a:gd name="connsiteY35" fmla="*/ 168305 h 1614360"/>
                <a:gd name="connsiteX36" fmla="*/ 1145880 w 1614360"/>
                <a:gd name="connsiteY36" fmla="*/ 257391 h 161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14360" h="1614360">
                  <a:moveTo>
                    <a:pt x="1145880" y="257391"/>
                  </a:moveTo>
                  <a:lnTo>
                    <a:pt x="1271451" y="152018"/>
                  </a:lnTo>
                  <a:lnTo>
                    <a:pt x="1371768" y="236194"/>
                  </a:lnTo>
                  <a:lnTo>
                    <a:pt x="1289802" y="378156"/>
                  </a:lnTo>
                  <a:cubicBezTo>
                    <a:pt x="1348085" y="443720"/>
                    <a:pt x="1392398" y="520472"/>
                    <a:pt x="1420037" y="603729"/>
                  </a:cubicBezTo>
                  <a:lnTo>
                    <a:pt x="1583962" y="603725"/>
                  </a:lnTo>
                  <a:lnTo>
                    <a:pt x="1606702" y="732690"/>
                  </a:lnTo>
                  <a:lnTo>
                    <a:pt x="1452661" y="788752"/>
                  </a:lnTo>
                  <a:cubicBezTo>
                    <a:pt x="1455164" y="876441"/>
                    <a:pt x="1439775" y="963720"/>
                    <a:pt x="1407431" y="1045264"/>
                  </a:cubicBezTo>
                  <a:lnTo>
                    <a:pt x="1533008" y="1150630"/>
                  </a:lnTo>
                  <a:lnTo>
                    <a:pt x="1467531" y="1264040"/>
                  </a:lnTo>
                  <a:lnTo>
                    <a:pt x="1313492" y="1207971"/>
                  </a:lnTo>
                  <a:cubicBezTo>
                    <a:pt x="1259045" y="1276754"/>
                    <a:pt x="1191153" y="1333721"/>
                    <a:pt x="1113961" y="1375397"/>
                  </a:cubicBezTo>
                  <a:lnTo>
                    <a:pt x="1142431" y="1536831"/>
                  </a:lnTo>
                  <a:lnTo>
                    <a:pt x="1019374" y="1581621"/>
                  </a:lnTo>
                  <a:lnTo>
                    <a:pt x="937415" y="1439655"/>
                  </a:lnTo>
                  <a:cubicBezTo>
                    <a:pt x="851493" y="1457347"/>
                    <a:pt x="762867" y="1457347"/>
                    <a:pt x="676946" y="1439655"/>
                  </a:cubicBezTo>
                  <a:lnTo>
                    <a:pt x="594986" y="1581621"/>
                  </a:lnTo>
                  <a:lnTo>
                    <a:pt x="471929" y="1536831"/>
                  </a:lnTo>
                  <a:lnTo>
                    <a:pt x="500399" y="1375397"/>
                  </a:lnTo>
                  <a:cubicBezTo>
                    <a:pt x="423207" y="1333721"/>
                    <a:pt x="355315" y="1276753"/>
                    <a:pt x="300868" y="1207971"/>
                  </a:cubicBezTo>
                  <a:lnTo>
                    <a:pt x="146829" y="1264040"/>
                  </a:lnTo>
                  <a:lnTo>
                    <a:pt x="81352" y="1150630"/>
                  </a:lnTo>
                  <a:lnTo>
                    <a:pt x="206929" y="1045264"/>
                  </a:lnTo>
                  <a:cubicBezTo>
                    <a:pt x="174585" y="963720"/>
                    <a:pt x="159196" y="876441"/>
                    <a:pt x="161699" y="788752"/>
                  </a:cubicBezTo>
                  <a:lnTo>
                    <a:pt x="7658" y="732690"/>
                  </a:lnTo>
                  <a:lnTo>
                    <a:pt x="30398" y="603725"/>
                  </a:lnTo>
                  <a:lnTo>
                    <a:pt x="194324" y="603729"/>
                  </a:lnTo>
                  <a:cubicBezTo>
                    <a:pt x="221963" y="520472"/>
                    <a:pt x="266276" y="443720"/>
                    <a:pt x="324559" y="378156"/>
                  </a:cubicBezTo>
                  <a:lnTo>
                    <a:pt x="242592" y="236194"/>
                  </a:lnTo>
                  <a:lnTo>
                    <a:pt x="342909" y="152018"/>
                  </a:lnTo>
                  <a:lnTo>
                    <a:pt x="468480" y="257391"/>
                  </a:lnTo>
                  <a:cubicBezTo>
                    <a:pt x="543169" y="211379"/>
                    <a:pt x="626450" y="181067"/>
                    <a:pt x="713241" y="168305"/>
                  </a:cubicBezTo>
                  <a:lnTo>
                    <a:pt x="741703" y="6869"/>
                  </a:lnTo>
                  <a:lnTo>
                    <a:pt x="872657" y="6869"/>
                  </a:lnTo>
                  <a:lnTo>
                    <a:pt x="901119" y="168305"/>
                  </a:lnTo>
                  <a:cubicBezTo>
                    <a:pt x="987910" y="181067"/>
                    <a:pt x="1071191" y="211378"/>
                    <a:pt x="1145880" y="257391"/>
                  </a:cubicBezTo>
                  <a:close/>
                </a:path>
              </a:pathLst>
            </a:custGeom>
            <a:solidFill>
              <a:schemeClr val="accent1"/>
            </a:solidFill>
            <a:ln>
              <a:noFill/>
            </a:ln>
          </p:spPr>
          <p:style>
            <a:lnRef idx="1">
              <a:schemeClr val="accent2"/>
            </a:lnRef>
            <a:fillRef idx="3">
              <a:schemeClr val="accent2"/>
            </a:fillRef>
            <a:effectRef idx="2">
              <a:schemeClr val="accent2"/>
            </a:effectRef>
            <a:fontRef idx="minor">
              <a:schemeClr val="lt1"/>
            </a:fontRef>
          </p:style>
          <p:txBody>
            <a:bodyPr lIns="347418" tIns="401016" rIns="347418" bIns="429249" spcCol="1270" anchor="ctr"/>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sp>
          <p:nvSpPr>
            <p:cNvPr id="36" name="Freeform 55"/>
            <p:cNvSpPr>
              <a:spLocks noEditPoints="1"/>
            </p:cNvSpPr>
            <p:nvPr/>
          </p:nvSpPr>
          <p:spPr bwMode="auto">
            <a:xfrm>
              <a:off x="5627" y="6561"/>
              <a:ext cx="1060" cy="791"/>
            </a:xfrm>
            <a:custGeom>
              <a:avLst/>
              <a:gdLst/>
              <a:ahLst/>
              <a:cxnLst>
                <a:cxn ang="0">
                  <a:pos x="19" y="42"/>
                </a:cxn>
                <a:cxn ang="0">
                  <a:pos x="17" y="42"/>
                </a:cxn>
                <a:cxn ang="0">
                  <a:pos x="1" y="25"/>
                </a:cxn>
                <a:cxn ang="0">
                  <a:pos x="1" y="24"/>
                </a:cxn>
                <a:cxn ang="0">
                  <a:pos x="17" y="7"/>
                </a:cxn>
                <a:cxn ang="0">
                  <a:pos x="19" y="7"/>
                </a:cxn>
                <a:cxn ang="0">
                  <a:pos x="21" y="9"/>
                </a:cxn>
                <a:cxn ang="0">
                  <a:pos x="21" y="11"/>
                </a:cxn>
                <a:cxn ang="0">
                  <a:pos x="7" y="25"/>
                </a:cxn>
                <a:cxn ang="0">
                  <a:pos x="21" y="39"/>
                </a:cxn>
                <a:cxn ang="0">
                  <a:pos x="21" y="40"/>
                </a:cxn>
                <a:cxn ang="0">
                  <a:pos x="19" y="42"/>
                </a:cxn>
                <a:cxn ang="0">
                  <a:pos x="29" y="48"/>
                </a:cxn>
                <a:cxn ang="0">
                  <a:pos x="27" y="49"/>
                </a:cxn>
                <a:cxn ang="0">
                  <a:pos x="25" y="48"/>
                </a:cxn>
                <a:cxn ang="0">
                  <a:pos x="24" y="47"/>
                </a:cxn>
                <a:cxn ang="0">
                  <a:pos x="38" y="1"/>
                </a:cxn>
                <a:cxn ang="0">
                  <a:pos x="39" y="0"/>
                </a:cxn>
                <a:cxn ang="0">
                  <a:pos x="41" y="1"/>
                </a:cxn>
                <a:cxn ang="0">
                  <a:pos x="42" y="2"/>
                </a:cxn>
                <a:cxn ang="0">
                  <a:pos x="29" y="48"/>
                </a:cxn>
                <a:cxn ang="0">
                  <a:pos x="49" y="42"/>
                </a:cxn>
                <a:cxn ang="0">
                  <a:pos x="47" y="42"/>
                </a:cxn>
                <a:cxn ang="0">
                  <a:pos x="45" y="40"/>
                </a:cxn>
                <a:cxn ang="0">
                  <a:pos x="45" y="39"/>
                </a:cxn>
                <a:cxn ang="0">
                  <a:pos x="59" y="25"/>
                </a:cxn>
                <a:cxn ang="0">
                  <a:pos x="45" y="11"/>
                </a:cxn>
                <a:cxn ang="0">
                  <a:pos x="45" y="9"/>
                </a:cxn>
                <a:cxn ang="0">
                  <a:pos x="47" y="7"/>
                </a:cxn>
                <a:cxn ang="0">
                  <a:pos x="49" y="7"/>
                </a:cxn>
                <a:cxn ang="0">
                  <a:pos x="65" y="24"/>
                </a:cxn>
                <a:cxn ang="0">
                  <a:pos x="65" y="25"/>
                </a:cxn>
                <a:cxn ang="0">
                  <a:pos x="49" y="42"/>
                </a:cxn>
              </a:cxnLst>
              <a:rect l="0" t="0" r="r" b="b"/>
              <a:pathLst>
                <a:path w="66" h="49">
                  <a:moveTo>
                    <a:pt x="19" y="42"/>
                  </a:moveTo>
                  <a:cubicBezTo>
                    <a:pt x="19" y="43"/>
                    <a:pt x="18" y="43"/>
                    <a:pt x="17" y="42"/>
                  </a:cubicBezTo>
                  <a:cubicBezTo>
                    <a:pt x="1" y="25"/>
                    <a:pt x="1" y="25"/>
                    <a:pt x="1" y="25"/>
                  </a:cubicBezTo>
                  <a:cubicBezTo>
                    <a:pt x="0" y="25"/>
                    <a:pt x="0" y="24"/>
                    <a:pt x="1" y="24"/>
                  </a:cubicBezTo>
                  <a:cubicBezTo>
                    <a:pt x="17" y="7"/>
                    <a:pt x="17" y="7"/>
                    <a:pt x="17" y="7"/>
                  </a:cubicBezTo>
                  <a:cubicBezTo>
                    <a:pt x="18" y="7"/>
                    <a:pt x="19" y="7"/>
                    <a:pt x="19" y="7"/>
                  </a:cubicBezTo>
                  <a:cubicBezTo>
                    <a:pt x="21" y="9"/>
                    <a:pt x="21" y="9"/>
                    <a:pt x="21" y="9"/>
                  </a:cubicBezTo>
                  <a:cubicBezTo>
                    <a:pt x="21" y="9"/>
                    <a:pt x="21" y="10"/>
                    <a:pt x="21" y="11"/>
                  </a:cubicBezTo>
                  <a:cubicBezTo>
                    <a:pt x="7" y="25"/>
                    <a:pt x="7" y="25"/>
                    <a:pt x="7" y="25"/>
                  </a:cubicBezTo>
                  <a:cubicBezTo>
                    <a:pt x="21" y="39"/>
                    <a:pt x="21" y="39"/>
                    <a:pt x="21" y="39"/>
                  </a:cubicBezTo>
                  <a:cubicBezTo>
                    <a:pt x="21" y="39"/>
                    <a:pt x="21" y="40"/>
                    <a:pt x="21" y="40"/>
                  </a:cubicBezTo>
                  <a:lnTo>
                    <a:pt x="19" y="42"/>
                  </a:lnTo>
                  <a:close/>
                  <a:moveTo>
                    <a:pt x="29" y="48"/>
                  </a:moveTo>
                  <a:cubicBezTo>
                    <a:pt x="28" y="49"/>
                    <a:pt x="28" y="49"/>
                    <a:pt x="27" y="49"/>
                  </a:cubicBezTo>
                  <a:cubicBezTo>
                    <a:pt x="25" y="48"/>
                    <a:pt x="25" y="48"/>
                    <a:pt x="25" y="48"/>
                  </a:cubicBezTo>
                  <a:cubicBezTo>
                    <a:pt x="24" y="48"/>
                    <a:pt x="24" y="48"/>
                    <a:pt x="24" y="47"/>
                  </a:cubicBezTo>
                  <a:cubicBezTo>
                    <a:pt x="38" y="1"/>
                    <a:pt x="38" y="1"/>
                    <a:pt x="38" y="1"/>
                  </a:cubicBezTo>
                  <a:cubicBezTo>
                    <a:pt x="38" y="0"/>
                    <a:pt x="38" y="0"/>
                    <a:pt x="39" y="0"/>
                  </a:cubicBezTo>
                  <a:cubicBezTo>
                    <a:pt x="41" y="1"/>
                    <a:pt x="41" y="1"/>
                    <a:pt x="41" y="1"/>
                  </a:cubicBezTo>
                  <a:cubicBezTo>
                    <a:pt x="42" y="1"/>
                    <a:pt x="42" y="2"/>
                    <a:pt x="42" y="2"/>
                  </a:cubicBezTo>
                  <a:lnTo>
                    <a:pt x="29" y="48"/>
                  </a:lnTo>
                  <a:close/>
                  <a:moveTo>
                    <a:pt x="49" y="42"/>
                  </a:moveTo>
                  <a:cubicBezTo>
                    <a:pt x="48" y="43"/>
                    <a:pt x="48" y="43"/>
                    <a:pt x="47" y="42"/>
                  </a:cubicBezTo>
                  <a:cubicBezTo>
                    <a:pt x="45" y="40"/>
                    <a:pt x="45" y="40"/>
                    <a:pt x="45" y="40"/>
                  </a:cubicBezTo>
                  <a:cubicBezTo>
                    <a:pt x="45" y="40"/>
                    <a:pt x="45" y="39"/>
                    <a:pt x="45" y="39"/>
                  </a:cubicBezTo>
                  <a:cubicBezTo>
                    <a:pt x="59" y="25"/>
                    <a:pt x="59" y="25"/>
                    <a:pt x="59" y="25"/>
                  </a:cubicBezTo>
                  <a:cubicBezTo>
                    <a:pt x="45" y="11"/>
                    <a:pt x="45" y="11"/>
                    <a:pt x="45" y="11"/>
                  </a:cubicBezTo>
                  <a:cubicBezTo>
                    <a:pt x="45" y="10"/>
                    <a:pt x="45" y="9"/>
                    <a:pt x="45" y="9"/>
                  </a:cubicBezTo>
                  <a:cubicBezTo>
                    <a:pt x="47" y="7"/>
                    <a:pt x="47" y="7"/>
                    <a:pt x="47" y="7"/>
                  </a:cubicBezTo>
                  <a:cubicBezTo>
                    <a:pt x="48" y="7"/>
                    <a:pt x="48" y="7"/>
                    <a:pt x="49" y="7"/>
                  </a:cubicBezTo>
                  <a:cubicBezTo>
                    <a:pt x="65" y="24"/>
                    <a:pt x="65" y="24"/>
                    <a:pt x="65" y="24"/>
                  </a:cubicBezTo>
                  <a:cubicBezTo>
                    <a:pt x="66" y="24"/>
                    <a:pt x="66" y="25"/>
                    <a:pt x="65" y="25"/>
                  </a:cubicBezTo>
                  <a:lnTo>
                    <a:pt x="49" y="42"/>
                  </a:lnTo>
                  <a:close/>
                </a:path>
              </a:pathLst>
            </a:custGeom>
            <a:solidFill>
              <a:schemeClr val="bg1"/>
            </a:solidFill>
            <a:ln w="9525">
              <a:noFill/>
              <a:round/>
            </a:ln>
          </p:spPr>
          <p:txBody>
            <a:bodyPr vert="horz" wrap="square" lIns="121920" tIns="60960" rIns="121920" bIns="60960" numCol="1" anchor="t" anchorCtr="0" compatLnSpc="1"/>
            <a:p>
              <a:endParaRPr lang="en-US" sz="2400" dirty="0">
                <a:cs typeface="+mn-ea"/>
                <a:sym typeface="+mn-lt"/>
              </a:endParaRPr>
            </a:p>
          </p:txBody>
        </p:sp>
      </p:grpSp>
      <p:sp>
        <p:nvSpPr>
          <p:cNvPr id="38" name="TextBox 9"/>
          <p:cNvSpPr txBox="1"/>
          <p:nvPr/>
        </p:nvSpPr>
        <p:spPr>
          <a:xfrm>
            <a:off x="7143750" y="2333625"/>
            <a:ext cx="3895090" cy="627380"/>
          </a:xfrm>
          <a:prstGeom prst="rect">
            <a:avLst/>
          </a:prstGeom>
          <a:noFill/>
        </p:spPr>
        <p:txBody>
          <a:bodyPr wrap="square" lIns="0" tIns="0" rIns="0" bIns="0" rtlCol="0" anchor="t">
            <a:spAutoFit/>
          </a:bodyPr>
          <a:p>
            <a:pPr algn="l" defTabSz="912495" fontAlgn="base">
              <a:lnSpc>
                <a:spcPct val="130000"/>
              </a:lnSpc>
            </a:pPr>
            <a:r>
              <a:rPr lang="en-US" altLang="zh-CN" b="1" dirty="0">
                <a:solidFill>
                  <a:srgbClr val="5362A5"/>
                </a:solidFill>
                <a:cs typeface="+mn-ea"/>
                <a:sym typeface="+mn-lt"/>
              </a:rPr>
              <a:t>fork</a:t>
            </a:r>
            <a:endParaRPr lang="en-US" altLang="zh-CN" b="1" dirty="0">
              <a:solidFill>
                <a:srgbClr val="5362A5"/>
              </a:solidFill>
              <a:cs typeface="+mn-ea"/>
              <a:sym typeface="+mn-lt"/>
            </a:endParaRPr>
          </a:p>
          <a:p>
            <a:pPr algn="l" defTabSz="912495" fontAlgn="base">
              <a:lnSpc>
                <a:spcPct val="130000"/>
              </a:lnSpc>
            </a:pPr>
            <a:r>
              <a:rPr lang="zh-CN" altLang="en-US" sz="1335" dirty="0">
                <a:solidFill>
                  <a:schemeClr val="tx1">
                    <a:lumMod val="65000"/>
                    <a:lumOff val="35000"/>
                  </a:schemeClr>
                </a:solidFill>
                <a:cs typeface="+mn-ea"/>
                <a:sym typeface="+mn-lt"/>
              </a:rPr>
              <a:t>在最初是</a:t>
            </a:r>
            <a:r>
              <a:rPr lang="en-US" altLang="zh-CN" sz="1335" dirty="0">
                <a:solidFill>
                  <a:schemeClr val="tx1">
                    <a:lumMod val="65000"/>
                    <a:lumOff val="35000"/>
                  </a:schemeClr>
                </a:solidFill>
                <a:cs typeface="+mn-ea"/>
                <a:sym typeface="+mn-lt"/>
              </a:rPr>
              <a:t>fork</a:t>
            </a:r>
            <a:r>
              <a:rPr lang="zh-CN" altLang="en-US" sz="1335" dirty="0">
                <a:solidFill>
                  <a:schemeClr val="tx1">
                    <a:lumMod val="65000"/>
                    <a:lumOff val="35000"/>
                  </a:schemeClr>
                </a:solidFill>
                <a:cs typeface="+mn-ea"/>
                <a:sym typeface="+mn-lt"/>
              </a:rPr>
              <a:t>了上游仓库，并且不断保持更新</a:t>
            </a:r>
            <a:endParaRPr lang="zh-CN" altLang="en-US" sz="1335" dirty="0">
              <a:solidFill>
                <a:schemeClr val="tx1">
                  <a:lumMod val="65000"/>
                  <a:lumOff val="35000"/>
                </a:schemeClr>
              </a:solidFill>
              <a:cs typeface="+mn-ea"/>
              <a:sym typeface="+mn-lt"/>
            </a:endParaRPr>
          </a:p>
        </p:txBody>
      </p:sp>
      <p:sp>
        <p:nvSpPr>
          <p:cNvPr id="39" name="TextBox 9"/>
          <p:cNvSpPr txBox="1"/>
          <p:nvPr/>
        </p:nvSpPr>
        <p:spPr>
          <a:xfrm>
            <a:off x="7143750" y="4650105"/>
            <a:ext cx="3895090" cy="627380"/>
          </a:xfrm>
          <a:prstGeom prst="rect">
            <a:avLst/>
          </a:prstGeom>
          <a:noFill/>
        </p:spPr>
        <p:txBody>
          <a:bodyPr wrap="square" lIns="0" tIns="0" rIns="0" bIns="0" rtlCol="0" anchor="t">
            <a:spAutoFit/>
          </a:bodyPr>
          <a:p>
            <a:pPr algn="l" defTabSz="912495" fontAlgn="base">
              <a:lnSpc>
                <a:spcPct val="130000"/>
              </a:lnSpc>
            </a:pPr>
            <a:r>
              <a:rPr lang="en-US" altLang="zh-CN" b="1" dirty="0">
                <a:solidFill>
                  <a:srgbClr val="5362A5"/>
                </a:solidFill>
                <a:cs typeface="+mn-ea"/>
                <a:sym typeface="+mn-lt"/>
              </a:rPr>
              <a:t>pr</a:t>
            </a:r>
            <a:endParaRPr lang="en-US" altLang="zh-CN" b="1" dirty="0">
              <a:solidFill>
                <a:srgbClr val="5362A5"/>
              </a:solidFill>
              <a:cs typeface="+mn-ea"/>
              <a:sym typeface="+mn-lt"/>
            </a:endParaRPr>
          </a:p>
          <a:p>
            <a:pPr algn="l" defTabSz="912495" fontAlgn="base">
              <a:lnSpc>
                <a:spcPct val="130000"/>
              </a:lnSpc>
            </a:pPr>
            <a:r>
              <a:rPr lang="zh-CN" altLang="en-US" sz="1335" dirty="0">
                <a:solidFill>
                  <a:schemeClr val="tx1">
                    <a:lumMod val="65000"/>
                    <a:lumOff val="35000"/>
                  </a:schemeClr>
                </a:solidFill>
                <a:cs typeface="+mn-ea"/>
                <a:sym typeface="+mn-lt"/>
              </a:rPr>
              <a:t>目前由于开发工作尚未完成，所以暂未提交</a:t>
            </a:r>
            <a:r>
              <a:rPr lang="en-US" altLang="zh-CN" sz="1335" dirty="0">
                <a:solidFill>
                  <a:schemeClr val="tx1">
                    <a:lumMod val="65000"/>
                    <a:lumOff val="35000"/>
                  </a:schemeClr>
                </a:solidFill>
                <a:cs typeface="+mn-ea"/>
                <a:sym typeface="+mn-lt"/>
              </a:rPr>
              <a:t>pr</a:t>
            </a:r>
            <a:endParaRPr lang="en-US" altLang="zh-CN" sz="1335" dirty="0">
              <a:solidFill>
                <a:schemeClr val="tx1">
                  <a:lumMod val="65000"/>
                  <a:lumOff val="35000"/>
                </a:schemeClr>
              </a:solidFill>
              <a:cs typeface="+mn-ea"/>
              <a:sym typeface="+mn-lt"/>
            </a:endParaRPr>
          </a:p>
        </p:txBody>
      </p:sp>
      <p:sp>
        <p:nvSpPr>
          <p:cNvPr id="41" name="TextBox 9"/>
          <p:cNvSpPr txBox="1"/>
          <p:nvPr/>
        </p:nvSpPr>
        <p:spPr>
          <a:xfrm>
            <a:off x="7143750" y="3495675"/>
            <a:ext cx="3895090" cy="638810"/>
          </a:xfrm>
          <a:prstGeom prst="rect">
            <a:avLst/>
          </a:prstGeom>
          <a:noFill/>
        </p:spPr>
        <p:txBody>
          <a:bodyPr wrap="square" lIns="0" tIns="0" rIns="0" bIns="0" rtlCol="0" anchor="t">
            <a:spAutoFit/>
          </a:bodyPr>
          <a:p>
            <a:pPr algn="l" defTabSz="912495" fontAlgn="base">
              <a:lnSpc>
                <a:spcPct val="130000"/>
              </a:lnSpc>
            </a:pPr>
            <a:r>
              <a:rPr lang="en-US" altLang="zh-CN" b="1" dirty="0">
                <a:solidFill>
                  <a:srgbClr val="69C6E1"/>
                </a:solidFill>
                <a:cs typeface="+mn-ea"/>
                <a:sym typeface="+mn-lt"/>
              </a:rPr>
              <a:t>issue</a:t>
            </a:r>
            <a:endParaRPr lang="en-US" altLang="zh-CN" b="1" dirty="0">
              <a:solidFill>
                <a:srgbClr val="69C6E1"/>
              </a:solidFill>
              <a:cs typeface="+mn-ea"/>
              <a:sym typeface="+mn-lt"/>
            </a:endParaRPr>
          </a:p>
          <a:p>
            <a:pPr algn="l" defTabSz="912495" fontAlgn="base">
              <a:lnSpc>
                <a:spcPct val="130000"/>
              </a:lnSpc>
            </a:pPr>
            <a:r>
              <a:rPr lang="zh-CN" altLang="en-US" sz="1400">
                <a:solidFill>
                  <a:schemeClr val="tx1">
                    <a:lumMod val="65000"/>
                    <a:lumOff val="35000"/>
                  </a:schemeClr>
                </a:solidFill>
                <a:cs typeface="+mn-ea"/>
                <a:sym typeface="+mn-lt"/>
              </a:rPr>
              <a:t>本次开发的需求均从上有仓库</a:t>
            </a:r>
            <a:r>
              <a:rPr lang="en-US" altLang="zh-CN" sz="1400">
                <a:solidFill>
                  <a:schemeClr val="tx1">
                    <a:lumMod val="65000"/>
                    <a:lumOff val="35000"/>
                  </a:schemeClr>
                </a:solidFill>
                <a:cs typeface="+mn-ea"/>
                <a:sym typeface="+mn-lt"/>
              </a:rPr>
              <a:t>issue</a:t>
            </a:r>
            <a:r>
              <a:rPr lang="zh-CN" altLang="en-US" sz="1400">
                <a:solidFill>
                  <a:schemeClr val="tx1">
                    <a:lumMod val="65000"/>
                    <a:lumOff val="35000"/>
                  </a:schemeClr>
                </a:solidFill>
                <a:cs typeface="+mn-ea"/>
                <a:sym typeface="+mn-lt"/>
              </a:rPr>
              <a:t>中提炼</a:t>
            </a:r>
            <a:endParaRPr lang="zh-CN" altLang="en-US" sz="140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5" name="文本框 24"/>
          <p:cNvSpPr txBox="1"/>
          <p:nvPr/>
        </p:nvSpPr>
        <p:spPr>
          <a:xfrm>
            <a:off x="3867150" y="3311867"/>
            <a:ext cx="4457700" cy="922020"/>
          </a:xfrm>
          <a:prstGeom prst="rect">
            <a:avLst/>
          </a:prstGeom>
          <a:noFill/>
        </p:spPr>
        <p:txBody>
          <a:bodyPr wrap="square" rtlCol="0">
            <a:spAutoFit/>
          </a:bodyPr>
          <a:lstStyle/>
          <a:p>
            <a:pPr algn="ctr"/>
            <a:r>
              <a:rPr lang="zh-CN" altLang="en-US" sz="5400" b="1" dirty="0">
                <a:solidFill>
                  <a:schemeClr val="accent1"/>
                </a:solidFill>
                <a:cs typeface="+mn-ea"/>
                <a:sym typeface="+mn-lt"/>
              </a:rPr>
              <a:t>主要问题总结</a:t>
            </a:r>
            <a:endParaRPr lang="zh-CN" altLang="en-US" sz="5400" b="1" dirty="0">
              <a:solidFill>
                <a:schemeClr val="accent1"/>
              </a:solidFill>
              <a:cs typeface="+mn-ea"/>
              <a:sym typeface="+mn-lt"/>
            </a:endParaRPr>
          </a:p>
        </p:txBody>
      </p:sp>
      <p:sp>
        <p:nvSpPr>
          <p:cNvPr id="2" name="文本框 1"/>
          <p:cNvSpPr txBox="1"/>
          <p:nvPr/>
        </p:nvSpPr>
        <p:spPr>
          <a:xfrm>
            <a:off x="4375150" y="2250038"/>
            <a:ext cx="3441700" cy="1015663"/>
          </a:xfrm>
          <a:prstGeom prst="rect">
            <a:avLst/>
          </a:prstGeom>
          <a:noFill/>
        </p:spPr>
        <p:txBody>
          <a:bodyPr wrap="square" rtlCol="0">
            <a:spAutoFit/>
          </a:bodyPr>
          <a:lstStyle>
            <a:defPPr>
              <a:defRPr lang="zh-CN"/>
            </a:defPPr>
            <a:lvl1pPr algn="ctr">
              <a:defRPr sz="6000">
                <a:solidFill>
                  <a:schemeClr val="tx1">
                    <a:lumMod val="65000"/>
                    <a:lumOff val="35000"/>
                  </a:schemeClr>
                </a:solidFill>
                <a:cs typeface="+mn-ea"/>
              </a:defRPr>
            </a:lvl1pPr>
          </a:lstStyle>
          <a:p>
            <a:r>
              <a:rPr lang="en-US" altLang="zh-CN" dirty="0" smtClean="0">
                <a:sym typeface="+mn-lt"/>
              </a:rPr>
              <a:t>PART 04</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17" name="Group 73"/>
          <p:cNvGrpSpPr/>
          <p:nvPr/>
        </p:nvGrpSpPr>
        <p:grpSpPr>
          <a:xfrm rot="0" flipH="1" flipV="1">
            <a:off x="6543040" y="5389880"/>
            <a:ext cx="1031240" cy="288925"/>
            <a:chOff x="2901397" y="1460250"/>
            <a:chExt cx="930338" cy="220268"/>
          </a:xfrm>
        </p:grpSpPr>
        <p:cxnSp>
          <p:nvCxnSpPr>
            <p:cNvPr id="18" name="Straight Connector 48"/>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49"/>
            <p:cNvCxnSpPr/>
            <p:nvPr/>
          </p:nvCxnSpPr>
          <p:spPr>
            <a:xfrm flipH="1">
              <a:off x="2901397" y="1463917"/>
              <a:ext cx="691284"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3050540" y="2364105"/>
            <a:ext cx="2034540" cy="770255"/>
            <a:chOff x="4804" y="3723"/>
            <a:chExt cx="3204" cy="1213"/>
          </a:xfrm>
        </p:grpSpPr>
        <p:grpSp>
          <p:nvGrpSpPr>
            <p:cNvPr id="21" name="Group 73"/>
            <p:cNvGrpSpPr/>
            <p:nvPr/>
          </p:nvGrpSpPr>
          <p:grpSpPr>
            <a:xfrm>
              <a:off x="5768" y="4481"/>
              <a:ext cx="1624" cy="455"/>
              <a:chOff x="2901397" y="1460250"/>
              <a:chExt cx="930338" cy="220268"/>
            </a:xfrm>
          </p:grpSpPr>
          <p:cxnSp>
            <p:nvCxnSpPr>
              <p:cNvPr id="22" name="Straight Connector 56"/>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57"/>
              <p:cNvCxnSpPr/>
              <p:nvPr/>
            </p:nvCxnSpPr>
            <p:spPr>
              <a:xfrm flipH="1">
                <a:off x="2901397" y="1463917"/>
                <a:ext cx="691284"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24" name="Text Placeholder 3"/>
            <p:cNvSpPr txBox="1"/>
            <p:nvPr/>
          </p:nvSpPr>
          <p:spPr>
            <a:xfrm>
              <a:off x="4804" y="3723"/>
              <a:ext cx="3204" cy="6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665" dirty="0">
                  <a:solidFill>
                    <a:schemeClr val="accent2"/>
                  </a:solidFill>
                  <a:cs typeface="+mn-ea"/>
                  <a:sym typeface="+mn-lt"/>
                </a:rPr>
                <a:t>本地配置环境</a:t>
              </a:r>
              <a:endParaRPr lang="zh-CN" altLang="en-US" sz="2665" dirty="0">
                <a:solidFill>
                  <a:schemeClr val="accent2"/>
                </a:solidFill>
                <a:cs typeface="+mn-ea"/>
                <a:sym typeface="+mn-lt"/>
              </a:endParaRPr>
            </a:p>
          </p:txBody>
        </p:sp>
      </p:grpSp>
      <p:grpSp>
        <p:nvGrpSpPr>
          <p:cNvPr id="59" name="组合 58"/>
          <p:cNvGrpSpPr/>
          <p:nvPr/>
        </p:nvGrpSpPr>
        <p:grpSpPr>
          <a:xfrm>
            <a:off x="7573010" y="2291080"/>
            <a:ext cx="1356360" cy="772160"/>
            <a:chOff x="11926" y="3608"/>
            <a:chExt cx="2136" cy="1216"/>
          </a:xfrm>
        </p:grpSpPr>
        <p:grpSp>
          <p:nvGrpSpPr>
            <p:cNvPr id="25" name="Group 74"/>
            <p:cNvGrpSpPr/>
            <p:nvPr/>
          </p:nvGrpSpPr>
          <p:grpSpPr>
            <a:xfrm flipH="1">
              <a:off x="11944" y="4361"/>
              <a:ext cx="1624" cy="463"/>
              <a:chOff x="2901397" y="1460250"/>
              <a:chExt cx="930338" cy="220268"/>
            </a:xfrm>
          </p:grpSpPr>
          <p:cxnSp>
            <p:nvCxnSpPr>
              <p:cNvPr id="26" name="Straight Connector 60"/>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61"/>
              <p:cNvCxnSpPr/>
              <p:nvPr/>
            </p:nvCxnSpPr>
            <p:spPr>
              <a:xfrm flipH="1">
                <a:off x="2901397" y="1463918"/>
                <a:ext cx="691284"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28" name="Text Placeholder 3"/>
            <p:cNvSpPr txBox="1"/>
            <p:nvPr/>
          </p:nvSpPr>
          <p:spPr>
            <a:xfrm>
              <a:off x="11926" y="3608"/>
              <a:ext cx="2136" cy="646"/>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665" dirty="0">
                  <a:solidFill>
                    <a:schemeClr val="accent3"/>
                  </a:solidFill>
                  <a:cs typeface="+mn-ea"/>
                  <a:sym typeface="+mn-lt"/>
                </a:rPr>
                <a:t>页面跳转</a:t>
              </a:r>
              <a:endParaRPr lang="zh-CN" altLang="en-US" sz="2665" dirty="0">
                <a:solidFill>
                  <a:schemeClr val="accent3"/>
                </a:solidFill>
                <a:cs typeface="+mn-ea"/>
                <a:sym typeface="+mn-lt"/>
              </a:endParaRPr>
            </a:p>
          </p:txBody>
        </p:sp>
      </p:grpSp>
      <p:sp>
        <p:nvSpPr>
          <p:cNvPr id="29" name="TextBox 63"/>
          <p:cNvSpPr txBox="1"/>
          <p:nvPr/>
        </p:nvSpPr>
        <p:spPr>
          <a:xfrm flipH="1">
            <a:off x="277284" y="1699776"/>
            <a:ext cx="2773173" cy="904875"/>
          </a:xfrm>
          <a:prstGeom prst="rect">
            <a:avLst/>
          </a:prstGeom>
          <a:noFill/>
        </p:spPr>
        <p:txBody>
          <a:bodyPr wrap="square" lIns="0" tIns="0" rIns="0" bIns="0" rtlCol="0" anchor="t">
            <a:spAutoFit/>
          </a:bodyPr>
          <a:lstStyle/>
          <a:p>
            <a:pPr algn="r">
              <a:lnSpc>
                <a:spcPct val="110000"/>
              </a:lnSpc>
              <a:spcBef>
                <a:spcPct val="20000"/>
              </a:spcBef>
              <a:defRPr/>
            </a:pPr>
            <a:r>
              <a:rPr lang="zh-CN" altLang="en-US" sz="1335" dirty="0">
                <a:solidFill>
                  <a:schemeClr val="tx1">
                    <a:lumMod val="50000"/>
                    <a:lumOff val="50000"/>
                  </a:schemeClr>
                </a:solidFill>
                <a:cs typeface="+mn-ea"/>
                <a:sym typeface="+mn-lt"/>
              </a:rPr>
              <a:t>由于部分数据接口为</a:t>
            </a:r>
            <a:r>
              <a:rPr lang="en-US" altLang="zh-CN" sz="1335" dirty="0">
                <a:solidFill>
                  <a:schemeClr val="tx1">
                    <a:lumMod val="50000"/>
                    <a:lumOff val="50000"/>
                  </a:schemeClr>
                </a:solidFill>
                <a:cs typeface="+mn-ea"/>
                <a:sym typeface="+mn-lt"/>
              </a:rPr>
              <a:t>csdn</a:t>
            </a:r>
            <a:r>
              <a:rPr lang="zh-CN" altLang="en-US" sz="1335" dirty="0">
                <a:solidFill>
                  <a:schemeClr val="tx1">
                    <a:lumMod val="50000"/>
                    <a:lumOff val="50000"/>
                  </a:schemeClr>
                </a:solidFill>
                <a:cs typeface="+mn-ea"/>
                <a:sym typeface="+mn-lt"/>
              </a:rPr>
              <a:t>的接口，需要在本地更改</a:t>
            </a:r>
            <a:r>
              <a:rPr lang="en-US" altLang="zh-CN" sz="1335" dirty="0">
                <a:solidFill>
                  <a:schemeClr val="tx1">
                    <a:lumMod val="50000"/>
                    <a:lumOff val="50000"/>
                  </a:schemeClr>
                </a:solidFill>
                <a:cs typeface="+mn-ea"/>
                <a:sym typeface="+mn-lt"/>
              </a:rPr>
              <a:t>host</a:t>
            </a:r>
            <a:r>
              <a:rPr lang="zh-CN" altLang="en-US" sz="1335" dirty="0">
                <a:solidFill>
                  <a:schemeClr val="tx1">
                    <a:lumMod val="50000"/>
                    <a:lumOff val="50000"/>
                  </a:schemeClr>
                </a:solidFill>
                <a:cs typeface="+mn-ea"/>
                <a:sym typeface="+mn-lt"/>
              </a:rPr>
              <a:t>文件，而且本地的</a:t>
            </a:r>
            <a:r>
              <a:rPr lang="en-US" altLang="zh-CN" sz="1335" dirty="0">
                <a:solidFill>
                  <a:schemeClr val="tx1">
                    <a:lumMod val="50000"/>
                    <a:lumOff val="50000"/>
                  </a:schemeClr>
                </a:solidFill>
                <a:cs typeface="+mn-ea"/>
                <a:sym typeface="+mn-lt"/>
              </a:rPr>
              <a:t>python</a:t>
            </a:r>
            <a:r>
              <a:rPr lang="zh-CN" altLang="en-US" sz="1335" dirty="0">
                <a:solidFill>
                  <a:schemeClr val="tx1">
                    <a:lumMod val="50000"/>
                    <a:lumOff val="50000"/>
                  </a:schemeClr>
                </a:solidFill>
                <a:cs typeface="+mn-ea"/>
                <a:sym typeface="+mn-lt"/>
              </a:rPr>
              <a:t>和</a:t>
            </a:r>
            <a:r>
              <a:rPr lang="en-US" altLang="zh-CN" sz="1335" dirty="0">
                <a:solidFill>
                  <a:schemeClr val="tx1">
                    <a:lumMod val="50000"/>
                    <a:lumOff val="50000"/>
                  </a:schemeClr>
                </a:solidFill>
                <a:cs typeface="+mn-ea"/>
                <a:sym typeface="+mn-lt"/>
              </a:rPr>
              <a:t>visual studio</a:t>
            </a:r>
            <a:r>
              <a:rPr lang="zh-CN" altLang="en-US" sz="1335" dirty="0">
                <a:solidFill>
                  <a:schemeClr val="tx1">
                    <a:lumMod val="50000"/>
                    <a:lumOff val="50000"/>
                  </a:schemeClr>
                </a:solidFill>
                <a:cs typeface="+mn-ea"/>
                <a:sym typeface="+mn-lt"/>
              </a:rPr>
              <a:t>版本需要对应。</a:t>
            </a:r>
            <a:r>
              <a:rPr lang="en-US" altLang="zh-CN" sz="1335" dirty="0">
                <a:solidFill>
                  <a:schemeClr val="tx1">
                    <a:lumMod val="50000"/>
                    <a:lumOff val="50000"/>
                  </a:schemeClr>
                </a:solidFill>
                <a:cs typeface="+mn-ea"/>
                <a:sym typeface="+mn-lt"/>
              </a:rPr>
              <a:t>l </a:t>
            </a:r>
            <a:endParaRPr lang="en-US" altLang="zh-CN" sz="1335" dirty="0">
              <a:solidFill>
                <a:schemeClr val="tx1">
                  <a:lumMod val="50000"/>
                  <a:lumOff val="50000"/>
                </a:schemeClr>
              </a:solidFill>
              <a:cs typeface="+mn-ea"/>
              <a:sym typeface="+mn-lt"/>
            </a:endParaRPr>
          </a:p>
        </p:txBody>
      </p:sp>
      <p:sp>
        <p:nvSpPr>
          <p:cNvPr id="30" name="TextBox 64"/>
          <p:cNvSpPr txBox="1"/>
          <p:nvPr/>
        </p:nvSpPr>
        <p:spPr>
          <a:xfrm>
            <a:off x="8811980" y="2292019"/>
            <a:ext cx="2773172" cy="1035685"/>
          </a:xfrm>
          <a:prstGeom prst="rect">
            <a:avLst/>
          </a:prstGeom>
          <a:noFill/>
        </p:spPr>
        <p:txBody>
          <a:bodyPr wrap="square" lIns="0" tIns="0" rIns="0" bIns="0" rtlCol="0" anchor="t">
            <a:spAutoFit/>
          </a:bodyPr>
          <a:lstStyle/>
          <a:p>
            <a:pPr algn="l" defTabSz="914400">
              <a:lnSpc>
                <a:spcPct val="110000"/>
              </a:lnSpc>
              <a:spcBef>
                <a:spcPct val="20000"/>
              </a:spcBef>
              <a:defRPr/>
            </a:pPr>
            <a:endParaRPr lang="zh-CN" altLang="en-US" sz="1865" b="1" dirty="0">
              <a:solidFill>
                <a:schemeClr val="accent3"/>
              </a:solidFill>
              <a:cs typeface="+mn-ea"/>
              <a:sym typeface="+mn-lt"/>
            </a:endParaRPr>
          </a:p>
          <a:p>
            <a:pPr algn="l" defTabSz="914400">
              <a:lnSpc>
                <a:spcPct val="110000"/>
              </a:lnSpc>
              <a:spcBef>
                <a:spcPct val="20000"/>
              </a:spcBef>
              <a:defRPr/>
            </a:pPr>
            <a:r>
              <a:rPr lang="zh-CN" altLang="en-US" sz="1335" dirty="0">
                <a:solidFill>
                  <a:schemeClr val="tx1">
                    <a:lumMod val="50000"/>
                    <a:lumOff val="50000"/>
                  </a:schemeClr>
                </a:solidFill>
                <a:cs typeface="+mn-ea"/>
                <a:sym typeface="+mn-lt"/>
              </a:rPr>
              <a:t>最初页面跳转需要手动刷新才可以实现，后来经过与</a:t>
            </a:r>
            <a:r>
              <a:rPr lang="en-US" altLang="zh-CN" sz="1335" dirty="0">
                <a:solidFill>
                  <a:schemeClr val="tx1">
                    <a:lumMod val="50000"/>
                    <a:lumOff val="50000"/>
                  </a:schemeClr>
                </a:solidFill>
                <a:cs typeface="+mn-ea"/>
                <a:sym typeface="+mn-lt"/>
              </a:rPr>
              <a:t>csdn</a:t>
            </a:r>
            <a:r>
              <a:rPr lang="zh-CN" altLang="en-US" sz="1335" dirty="0">
                <a:solidFill>
                  <a:schemeClr val="tx1">
                    <a:lumMod val="50000"/>
                    <a:lumOff val="50000"/>
                  </a:schemeClr>
                </a:solidFill>
                <a:cs typeface="+mn-ea"/>
                <a:sym typeface="+mn-lt"/>
              </a:rPr>
              <a:t>人员的沟通，修改了代码中的部分问题。</a:t>
            </a:r>
            <a:endParaRPr lang="zh-CN" altLang="en-US" sz="1335" dirty="0">
              <a:solidFill>
                <a:schemeClr val="tx1">
                  <a:lumMod val="50000"/>
                  <a:lumOff val="50000"/>
                </a:schemeClr>
              </a:solidFill>
              <a:cs typeface="+mn-ea"/>
              <a:sym typeface="+mn-lt"/>
            </a:endParaRPr>
          </a:p>
        </p:txBody>
      </p:sp>
      <p:grpSp>
        <p:nvGrpSpPr>
          <p:cNvPr id="61" name="组合 60"/>
          <p:cNvGrpSpPr/>
          <p:nvPr/>
        </p:nvGrpSpPr>
        <p:grpSpPr>
          <a:xfrm>
            <a:off x="3050540" y="5106035"/>
            <a:ext cx="2026920" cy="773430"/>
            <a:chOff x="4804" y="8041"/>
            <a:chExt cx="3192" cy="1218"/>
          </a:xfrm>
        </p:grpSpPr>
        <p:grpSp>
          <p:nvGrpSpPr>
            <p:cNvPr id="32" name="Group 73"/>
            <p:cNvGrpSpPr/>
            <p:nvPr/>
          </p:nvGrpSpPr>
          <p:grpSpPr>
            <a:xfrm flipV="1">
              <a:off x="5782" y="8041"/>
              <a:ext cx="1624" cy="455"/>
              <a:chOff x="2901397" y="1460250"/>
              <a:chExt cx="930338" cy="220268"/>
            </a:xfrm>
          </p:grpSpPr>
          <p:cxnSp>
            <p:nvCxnSpPr>
              <p:cNvPr id="33" name="Straight Connector 67"/>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68"/>
              <p:cNvCxnSpPr/>
              <p:nvPr/>
            </p:nvCxnSpPr>
            <p:spPr>
              <a:xfrm flipH="1">
                <a:off x="2901397" y="1463917"/>
                <a:ext cx="691284"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35" name="Text Placeholder 3"/>
            <p:cNvSpPr txBox="1"/>
            <p:nvPr/>
          </p:nvSpPr>
          <p:spPr>
            <a:xfrm>
              <a:off x="4804" y="8615"/>
              <a:ext cx="3192" cy="6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zh-CN" altLang="en-US" sz="2660" dirty="0">
                  <a:solidFill>
                    <a:schemeClr val="accent1"/>
                  </a:solidFill>
                  <a:cs typeface="+mn-ea"/>
                  <a:sym typeface="+mn-lt"/>
                </a:rPr>
                <a:t>后端数据不足</a:t>
              </a:r>
              <a:endParaRPr lang="en-US" sz="2665" dirty="0">
                <a:solidFill>
                  <a:schemeClr val="accent1"/>
                </a:solidFill>
                <a:cs typeface="+mn-ea"/>
                <a:sym typeface="+mn-lt"/>
              </a:endParaRPr>
            </a:p>
          </p:txBody>
        </p:sp>
      </p:grpSp>
      <p:sp>
        <p:nvSpPr>
          <p:cNvPr id="36" name="TextBox 70"/>
          <p:cNvSpPr txBox="1"/>
          <p:nvPr/>
        </p:nvSpPr>
        <p:spPr>
          <a:xfrm flipH="1">
            <a:off x="618490" y="4701752"/>
            <a:ext cx="2773173" cy="780415"/>
          </a:xfrm>
          <a:prstGeom prst="rect">
            <a:avLst/>
          </a:prstGeom>
          <a:noFill/>
        </p:spPr>
        <p:txBody>
          <a:bodyPr wrap="square" lIns="0" tIns="0" rIns="0" bIns="0" rtlCol="0" anchor="t">
            <a:spAutoFit/>
          </a:bodyPr>
          <a:lstStyle/>
          <a:p>
            <a:pPr algn="r">
              <a:spcBef>
                <a:spcPct val="20000"/>
              </a:spcBef>
              <a:defRPr/>
            </a:pPr>
            <a:endParaRPr lang="zh-CN" altLang="en-US" sz="1865" b="1" dirty="0">
              <a:solidFill>
                <a:schemeClr val="accent1"/>
              </a:solidFill>
              <a:cs typeface="+mn-ea"/>
              <a:sym typeface="+mn-lt"/>
            </a:endParaRPr>
          </a:p>
          <a:p>
            <a:pPr algn="r" defTabSz="914400">
              <a:lnSpc>
                <a:spcPct val="110000"/>
              </a:lnSpc>
              <a:spcBef>
                <a:spcPct val="20000"/>
              </a:spcBef>
              <a:defRPr/>
            </a:pPr>
            <a:r>
              <a:rPr lang="zh-CN" altLang="en-US" sz="1335" dirty="0">
                <a:solidFill>
                  <a:schemeClr val="tx1">
                    <a:lumMod val="50000"/>
                    <a:lumOff val="50000"/>
                  </a:schemeClr>
                </a:solidFill>
                <a:cs typeface="+mn-ea"/>
                <a:sym typeface="+mn-lt"/>
              </a:rPr>
              <a:t>可能还需要与</a:t>
            </a:r>
            <a:r>
              <a:rPr lang="en-US" altLang="zh-CN" sz="1335" dirty="0">
                <a:solidFill>
                  <a:schemeClr val="tx1">
                    <a:lumMod val="50000"/>
                    <a:lumOff val="50000"/>
                  </a:schemeClr>
                </a:solidFill>
                <a:cs typeface="+mn-ea"/>
                <a:sym typeface="+mn-lt"/>
              </a:rPr>
              <a:t>csdn</a:t>
            </a:r>
            <a:r>
              <a:rPr lang="zh-CN" altLang="en-US" sz="1335" dirty="0">
                <a:solidFill>
                  <a:schemeClr val="tx1">
                    <a:lumMod val="50000"/>
                    <a:lumOff val="50000"/>
                  </a:schemeClr>
                </a:solidFill>
                <a:cs typeface="+mn-ea"/>
                <a:sym typeface="+mn-lt"/>
              </a:rPr>
              <a:t>人员沟通获取更多</a:t>
            </a:r>
            <a:r>
              <a:rPr lang="en-US" altLang="zh-CN" sz="1335" dirty="0">
                <a:solidFill>
                  <a:schemeClr val="tx1">
                    <a:lumMod val="50000"/>
                    <a:lumOff val="50000"/>
                  </a:schemeClr>
                </a:solidFill>
                <a:cs typeface="+mn-ea"/>
                <a:sym typeface="+mn-lt"/>
              </a:rPr>
              <a:t>api</a:t>
            </a:r>
            <a:r>
              <a:rPr lang="zh-CN" altLang="en-US" sz="1335" dirty="0">
                <a:solidFill>
                  <a:schemeClr val="tx1">
                    <a:lumMod val="50000"/>
                    <a:lumOff val="50000"/>
                  </a:schemeClr>
                </a:solidFill>
                <a:cs typeface="+mn-ea"/>
                <a:sym typeface="+mn-lt"/>
              </a:rPr>
              <a:t>。</a:t>
            </a:r>
            <a:endParaRPr lang="zh-CN" altLang="en-US" sz="1335" dirty="0">
              <a:solidFill>
                <a:schemeClr val="tx1">
                  <a:lumMod val="50000"/>
                  <a:lumOff val="50000"/>
                </a:schemeClr>
              </a:solidFill>
              <a:cs typeface="+mn-ea"/>
              <a:sym typeface="+mn-lt"/>
            </a:endParaRPr>
          </a:p>
        </p:txBody>
      </p:sp>
      <p:sp>
        <p:nvSpPr>
          <p:cNvPr id="37" name="Freeform 245"/>
          <p:cNvSpPr/>
          <p:nvPr/>
        </p:nvSpPr>
        <p:spPr bwMode="auto">
          <a:xfrm>
            <a:off x="2245572" y="4418965"/>
            <a:ext cx="517840" cy="51784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dirty="0">
              <a:cs typeface="+mn-ea"/>
              <a:sym typeface="+mn-lt"/>
            </a:endParaRPr>
          </a:p>
        </p:txBody>
      </p:sp>
      <p:sp>
        <p:nvSpPr>
          <p:cNvPr id="38" name="Freeform 119"/>
          <p:cNvSpPr>
            <a:spLocks noEditPoints="1"/>
          </p:cNvSpPr>
          <p:nvPr/>
        </p:nvSpPr>
        <p:spPr bwMode="auto">
          <a:xfrm>
            <a:off x="1196763" y="1068123"/>
            <a:ext cx="457200" cy="565076"/>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chemeClr val="accent2"/>
          </a:solidFill>
          <a:ln w="9525">
            <a:noFill/>
            <a:round/>
          </a:ln>
        </p:spPr>
        <p:txBody>
          <a:bodyPr vert="horz" wrap="square" lIns="121920" tIns="60960" rIns="121920" bIns="60960" numCol="1" anchor="t" anchorCtr="0" compatLnSpc="1"/>
          <a:lstStyle/>
          <a:p>
            <a:endParaRPr lang="en-US" sz="2400">
              <a:cs typeface="+mn-ea"/>
              <a:sym typeface="+mn-lt"/>
            </a:endParaRPr>
          </a:p>
        </p:txBody>
      </p:sp>
      <p:sp>
        <p:nvSpPr>
          <p:cNvPr id="39" name="Freeform 145"/>
          <p:cNvSpPr/>
          <p:nvPr/>
        </p:nvSpPr>
        <p:spPr bwMode="auto">
          <a:xfrm>
            <a:off x="9458748" y="1700088"/>
            <a:ext cx="575873" cy="49658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cs typeface="+mn-ea"/>
              <a:sym typeface="+mn-lt"/>
            </a:endParaRPr>
          </a:p>
        </p:txBody>
      </p:sp>
      <p:grpSp>
        <p:nvGrpSpPr>
          <p:cNvPr id="47" name="组合 46"/>
          <p:cNvGrpSpPr/>
          <p:nvPr/>
        </p:nvGrpSpPr>
        <p:grpSpPr>
          <a:xfrm>
            <a:off x="4437063" y="2078990"/>
            <a:ext cx="3836035" cy="3836035"/>
            <a:chOff x="5956" y="2631"/>
            <a:chExt cx="7840" cy="7840"/>
          </a:xfrm>
        </p:grpSpPr>
        <p:sp>
          <p:nvSpPr>
            <p:cNvPr id="15" name="Pie 40"/>
            <p:cNvSpPr/>
            <p:nvPr/>
          </p:nvSpPr>
          <p:spPr>
            <a:xfrm rot="6734800">
              <a:off x="6836" y="3511"/>
              <a:ext cx="6080" cy="6080"/>
            </a:xfrm>
            <a:prstGeom prst="pie">
              <a:avLst>
                <a:gd name="adj1" fmla="val 7871380"/>
                <a:gd name="adj2" fmla="val 1898657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14" name="Pie 39"/>
            <p:cNvSpPr/>
            <p:nvPr/>
          </p:nvSpPr>
          <p:spPr>
            <a:xfrm>
              <a:off x="5956" y="2631"/>
              <a:ext cx="7840" cy="7840"/>
            </a:xfrm>
            <a:prstGeom prst="pie">
              <a:avLst>
                <a:gd name="adj1" fmla="val 7281410"/>
                <a:gd name="adj2" fmla="val 9070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16" name="Pie 41"/>
            <p:cNvSpPr/>
            <p:nvPr/>
          </p:nvSpPr>
          <p:spPr>
            <a:xfrm>
              <a:off x="6196" y="2871"/>
              <a:ext cx="7360" cy="7360"/>
            </a:xfrm>
            <a:prstGeom prst="pie">
              <a:avLst>
                <a:gd name="adj1" fmla="val 11099129"/>
                <a:gd name="adj2" fmla="val 1459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cs typeface="+mn-ea"/>
                <a:sym typeface="+mn-lt"/>
              </a:endParaRPr>
            </a:p>
          </p:txBody>
        </p:sp>
        <p:sp>
          <p:nvSpPr>
            <p:cNvPr id="41" name="Oval 75"/>
            <p:cNvSpPr/>
            <p:nvPr/>
          </p:nvSpPr>
          <p:spPr>
            <a:xfrm>
              <a:off x="7316" y="3991"/>
              <a:ext cx="5120" cy="51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nvGrpSpPr>
            <p:cNvPr id="42" name="Group 76"/>
            <p:cNvGrpSpPr/>
            <p:nvPr/>
          </p:nvGrpSpPr>
          <p:grpSpPr>
            <a:xfrm>
              <a:off x="7956" y="4631"/>
              <a:ext cx="3840" cy="3840"/>
              <a:chOff x="1828800" y="2114550"/>
              <a:chExt cx="1828800" cy="1828800"/>
            </a:xfrm>
          </p:grpSpPr>
          <p:sp>
            <p:nvSpPr>
              <p:cNvPr id="43" name="Oval 77"/>
              <p:cNvSpPr/>
              <p:nvPr/>
            </p:nvSpPr>
            <p:spPr>
              <a:xfrm>
                <a:off x="1828800" y="211455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44" name="Group 9"/>
              <p:cNvGrpSpPr/>
              <p:nvPr/>
            </p:nvGrpSpPr>
            <p:grpSpPr>
              <a:xfrm>
                <a:off x="2057400" y="2343150"/>
                <a:ext cx="1371600" cy="1371600"/>
                <a:chOff x="2057400" y="2343150"/>
                <a:chExt cx="1371600" cy="1371600"/>
              </a:xfrm>
            </p:grpSpPr>
            <p:sp>
              <p:nvSpPr>
                <p:cNvPr id="45" name="Oval 6"/>
                <p:cNvSpPr/>
                <p:nvPr/>
              </p:nvSpPr>
              <p:spPr>
                <a:xfrm>
                  <a:off x="2057400" y="2343150"/>
                  <a:ext cx="1371600" cy="1371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46" name="Freeform 5"/>
                <p:cNvSpPr>
                  <a:spLocks noChangeAspect="1" noEditPoints="1"/>
                </p:cNvSpPr>
                <p:nvPr/>
              </p:nvSpPr>
              <p:spPr bwMode="auto">
                <a:xfrm>
                  <a:off x="2453775" y="2739525"/>
                  <a:ext cx="578850" cy="5788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cs typeface="+mn-ea"/>
                    <a:sym typeface="+mn-lt"/>
                  </a:endParaRPr>
                </a:p>
              </p:txBody>
            </p:sp>
          </p:grpSp>
        </p:grpSp>
      </p:grpSp>
      <p:grpSp>
        <p:nvGrpSpPr>
          <p:cNvPr id="48" name="组合 47"/>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文本框 56"/>
          <p:cNvSpPr txBox="1"/>
          <p:nvPr/>
        </p:nvSpPr>
        <p:spPr>
          <a:xfrm>
            <a:off x="1654387" y="215525"/>
            <a:ext cx="3076998" cy="521970"/>
          </a:xfrm>
          <a:prstGeom prst="rect">
            <a:avLst/>
          </a:prstGeom>
          <a:noFill/>
        </p:spPr>
        <p:txBody>
          <a:bodyPr wrap="square" rtlCol="0">
            <a:spAutoFit/>
          </a:bodyPr>
          <a:lstStyle/>
          <a:p>
            <a:pPr algn="l"/>
            <a:r>
              <a:rPr lang="zh-CN" altLang="en-US" sz="2800" b="1" dirty="0">
                <a:solidFill>
                  <a:schemeClr val="accent1"/>
                </a:solidFill>
                <a:cs typeface="+mn-ea"/>
                <a:sym typeface="+mn-lt"/>
              </a:rPr>
              <a:t>问题汇总</a:t>
            </a:r>
            <a:endParaRPr lang="zh-CN" altLang="en-US" sz="2800" b="1"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5" name="文本框 24"/>
          <p:cNvSpPr txBox="1"/>
          <p:nvPr/>
        </p:nvSpPr>
        <p:spPr>
          <a:xfrm>
            <a:off x="3867150" y="3311867"/>
            <a:ext cx="4457700" cy="922020"/>
          </a:xfrm>
          <a:prstGeom prst="rect">
            <a:avLst/>
          </a:prstGeom>
          <a:noFill/>
        </p:spPr>
        <p:txBody>
          <a:bodyPr wrap="square" rtlCol="0">
            <a:spAutoFit/>
          </a:bodyPr>
          <a:lstStyle/>
          <a:p>
            <a:pPr algn="ctr"/>
            <a:r>
              <a:rPr lang="zh-CN" altLang="en-US" sz="5400" b="1" dirty="0">
                <a:solidFill>
                  <a:schemeClr val="accent1"/>
                </a:solidFill>
                <a:cs typeface="+mn-ea"/>
                <a:sym typeface="+mn-lt"/>
              </a:rPr>
              <a:t>后续工作计划</a:t>
            </a:r>
            <a:endParaRPr lang="zh-CN" altLang="en-US" sz="5400" b="1" dirty="0">
              <a:solidFill>
                <a:schemeClr val="accent1"/>
              </a:solidFill>
              <a:cs typeface="+mn-ea"/>
              <a:sym typeface="+mn-lt"/>
            </a:endParaRPr>
          </a:p>
        </p:txBody>
      </p:sp>
      <p:sp>
        <p:nvSpPr>
          <p:cNvPr id="2" name="文本框 1"/>
          <p:cNvSpPr txBox="1"/>
          <p:nvPr/>
        </p:nvSpPr>
        <p:spPr>
          <a:xfrm>
            <a:off x="4375150" y="2250038"/>
            <a:ext cx="3441700" cy="1014730"/>
          </a:xfrm>
          <a:prstGeom prst="rect">
            <a:avLst/>
          </a:prstGeom>
          <a:noFill/>
        </p:spPr>
        <p:txBody>
          <a:bodyPr wrap="square" rtlCol="0">
            <a:spAutoFit/>
          </a:bodyPr>
          <a:lstStyle>
            <a:defPPr>
              <a:defRPr lang="zh-CN"/>
            </a:defPPr>
            <a:lvl1pPr algn="ctr">
              <a:defRPr sz="6000">
                <a:solidFill>
                  <a:schemeClr val="tx1">
                    <a:lumMod val="65000"/>
                    <a:lumOff val="35000"/>
                  </a:schemeClr>
                </a:solidFill>
                <a:cs typeface="+mn-ea"/>
              </a:defRPr>
            </a:lvl1pPr>
          </a:lstStyle>
          <a:p>
            <a:r>
              <a:rPr lang="en-US" altLang="zh-CN" dirty="0" smtClean="0">
                <a:sym typeface="+mn-lt"/>
              </a:rPr>
              <a:t>PART 05</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组合"/>
          <p:cNvSpPr/>
          <p:nvPr/>
        </p:nvSpPr>
        <p:spPr>
          <a:xfrm>
            <a:off x="1976438" y="1925640"/>
            <a:ext cx="1822450" cy="1803400"/>
          </a:xfrm>
          <a:prstGeom prst="circularArrow">
            <a:avLst>
              <a:gd name="adj1" fmla="val 5984"/>
              <a:gd name="adj2" fmla="val 394124"/>
              <a:gd name="adj3" fmla="val 13313824"/>
              <a:gd name="adj4" fmla="val 10508221"/>
              <a:gd name="adj5" fmla="val 6981"/>
            </a:avLst>
          </a:prstGeom>
          <a:solidFill>
            <a:schemeClr val="accent1"/>
          </a:solidFill>
          <a:ln>
            <a:noFill/>
          </a:ln>
        </p:spPr>
        <p:style>
          <a:lnRef idx="0">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txBody>
          <a:bodyPr/>
          <a:p>
            <a:endParaRPr lang="zh-CN" altLang="en-US">
              <a:cs typeface="+mn-ea"/>
              <a:sym typeface="+mn-lt"/>
            </a:endParaRPr>
          </a:p>
        </p:txBody>
      </p:sp>
      <p:sp>
        <p:nvSpPr>
          <p:cNvPr id="15" name="组合"/>
          <p:cNvSpPr/>
          <p:nvPr/>
        </p:nvSpPr>
        <p:spPr bwMode="auto">
          <a:xfrm>
            <a:off x="6242179" y="2428877"/>
            <a:ext cx="619125" cy="619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vi-VN" sz="2400" b="1" dirty="0">
                <a:solidFill>
                  <a:prstClr val="white"/>
                </a:solidFill>
                <a:cs typeface="+mn-ea"/>
                <a:sym typeface="+mn-lt"/>
              </a:rPr>
              <a:t>01</a:t>
            </a:r>
            <a:endParaRPr lang="vi-VN" sz="2400" b="1" dirty="0">
              <a:solidFill>
                <a:prstClr val="white"/>
              </a:solidFill>
              <a:cs typeface="+mn-ea"/>
              <a:sym typeface="+mn-lt"/>
            </a:endParaRPr>
          </a:p>
        </p:txBody>
      </p:sp>
      <p:sp>
        <p:nvSpPr>
          <p:cNvPr id="16" name="组合"/>
          <p:cNvSpPr/>
          <p:nvPr/>
        </p:nvSpPr>
        <p:spPr bwMode="auto">
          <a:xfrm>
            <a:off x="6242180" y="3575370"/>
            <a:ext cx="619125" cy="619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vi-VN" sz="2400" b="1" dirty="0">
                <a:solidFill>
                  <a:prstClr val="white"/>
                </a:solidFill>
                <a:cs typeface="+mn-ea"/>
                <a:sym typeface="+mn-lt"/>
              </a:rPr>
              <a:t>0</a:t>
            </a:r>
            <a:r>
              <a:rPr lang="en-US" sz="2400" b="1" dirty="0">
                <a:solidFill>
                  <a:prstClr val="white"/>
                </a:solidFill>
                <a:cs typeface="+mn-ea"/>
                <a:sym typeface="+mn-lt"/>
              </a:rPr>
              <a:t>2</a:t>
            </a:r>
            <a:endParaRPr lang="en-US" sz="2400" b="1" dirty="0">
              <a:solidFill>
                <a:prstClr val="white"/>
              </a:solidFill>
              <a:cs typeface="+mn-ea"/>
              <a:sym typeface="+mn-lt"/>
            </a:endParaRPr>
          </a:p>
        </p:txBody>
      </p:sp>
      <p:sp>
        <p:nvSpPr>
          <p:cNvPr id="20" name="组合"/>
          <p:cNvSpPr/>
          <p:nvPr/>
        </p:nvSpPr>
        <p:spPr>
          <a:xfrm>
            <a:off x="2844929" y="3265490"/>
            <a:ext cx="2327275" cy="2303462"/>
          </a:xfrm>
          <a:prstGeom prst="circularArrow">
            <a:avLst>
              <a:gd name="adj1" fmla="val 4687"/>
              <a:gd name="adj2" fmla="val 299029"/>
              <a:gd name="adj3" fmla="val 2475988"/>
              <a:gd name="adj4" fmla="val 15950712"/>
              <a:gd name="adj5" fmla="val 5469"/>
            </a:avLst>
          </a:prstGeom>
          <a:solidFill>
            <a:schemeClr val="accent1"/>
          </a:solidFill>
        </p:spPr>
        <p:style>
          <a:lnRef idx="0">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a:p>
            <a:endParaRPr lang="zh-CN" altLang="en-US">
              <a:cs typeface="+mn-ea"/>
              <a:sym typeface="+mn-lt"/>
            </a:endParaRPr>
          </a:p>
        </p:txBody>
      </p:sp>
      <p:sp>
        <p:nvSpPr>
          <p:cNvPr id="21" name="组合"/>
          <p:cNvSpPr/>
          <p:nvPr/>
        </p:nvSpPr>
        <p:spPr>
          <a:xfrm>
            <a:off x="1665417" y="2833690"/>
            <a:ext cx="1692275" cy="1673225"/>
          </a:xfrm>
          <a:prstGeom prst="leftCircularArrow">
            <a:avLst>
              <a:gd name="adj1" fmla="val 6452"/>
              <a:gd name="adj2" fmla="val 429999"/>
              <a:gd name="adj3" fmla="val 10489124"/>
              <a:gd name="adj4" fmla="val 14837806"/>
              <a:gd name="adj5" fmla="val 7527"/>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p>
            <a:endParaRPr lang="zh-CN" altLang="en-US">
              <a:cs typeface="+mn-ea"/>
              <a:sym typeface="+mn-lt"/>
            </a:endParaRPr>
          </a:p>
        </p:txBody>
      </p:sp>
      <p:grpSp>
        <p:nvGrpSpPr>
          <p:cNvPr id="26" name="组合 25"/>
          <p:cNvGrpSpPr/>
          <p:nvPr/>
        </p:nvGrpSpPr>
        <p:grpSpPr>
          <a:xfrm>
            <a:off x="2536825" y="2056130"/>
            <a:ext cx="1587500" cy="1569720"/>
            <a:chOff x="3995" y="3238"/>
            <a:chExt cx="2500" cy="2472"/>
          </a:xfrm>
        </p:grpSpPr>
        <p:sp>
          <p:nvSpPr>
            <p:cNvPr id="19" name="组合"/>
            <p:cNvSpPr/>
            <p:nvPr/>
          </p:nvSpPr>
          <p:spPr>
            <a:xfrm>
              <a:off x="3995" y="3238"/>
              <a:ext cx="2500" cy="2472"/>
            </a:xfrm>
            <a:custGeom>
              <a:avLst/>
              <a:gdLst>
                <a:gd name="connsiteX0" fmla="*/ 860753 w 1150359"/>
                <a:gd name="connsiteY0" fmla="*/ 291357 h 1150359"/>
                <a:gd name="connsiteX1" fmla="*/ 1030470 w 1150359"/>
                <a:gd name="connsiteY1" fmla="*/ 240207 h 1150359"/>
                <a:gd name="connsiteX2" fmla="*/ 1092919 w 1150359"/>
                <a:gd name="connsiteY2" fmla="*/ 348373 h 1150359"/>
                <a:gd name="connsiteX3" fmla="*/ 963764 w 1150359"/>
                <a:gd name="connsiteY3" fmla="*/ 469777 h 1150359"/>
                <a:gd name="connsiteX4" fmla="*/ 963764 w 1150359"/>
                <a:gd name="connsiteY4" fmla="*/ 680582 h 1150359"/>
                <a:gd name="connsiteX5" fmla="*/ 1092919 w 1150359"/>
                <a:gd name="connsiteY5" fmla="*/ 801986 h 1150359"/>
                <a:gd name="connsiteX6" fmla="*/ 1030470 w 1150359"/>
                <a:gd name="connsiteY6" fmla="*/ 910152 h 1150359"/>
                <a:gd name="connsiteX7" fmla="*/ 860753 w 1150359"/>
                <a:gd name="connsiteY7" fmla="*/ 859002 h 1150359"/>
                <a:gd name="connsiteX8" fmla="*/ 678191 w 1150359"/>
                <a:gd name="connsiteY8" fmla="*/ 964404 h 1150359"/>
                <a:gd name="connsiteX9" fmla="*/ 637629 w 1150359"/>
                <a:gd name="connsiteY9" fmla="*/ 1136958 h 1150359"/>
                <a:gd name="connsiteX10" fmla="*/ 512730 w 1150359"/>
                <a:gd name="connsiteY10" fmla="*/ 1136958 h 1150359"/>
                <a:gd name="connsiteX11" fmla="*/ 472168 w 1150359"/>
                <a:gd name="connsiteY11" fmla="*/ 964405 h 1150359"/>
                <a:gd name="connsiteX12" fmla="*/ 289606 w 1150359"/>
                <a:gd name="connsiteY12" fmla="*/ 859003 h 1150359"/>
                <a:gd name="connsiteX13" fmla="*/ 119889 w 1150359"/>
                <a:gd name="connsiteY13" fmla="*/ 910152 h 1150359"/>
                <a:gd name="connsiteX14" fmla="*/ 57440 w 1150359"/>
                <a:gd name="connsiteY14" fmla="*/ 801986 h 1150359"/>
                <a:gd name="connsiteX15" fmla="*/ 186595 w 1150359"/>
                <a:gd name="connsiteY15" fmla="*/ 680582 h 1150359"/>
                <a:gd name="connsiteX16" fmla="*/ 186595 w 1150359"/>
                <a:gd name="connsiteY16" fmla="*/ 469777 h 1150359"/>
                <a:gd name="connsiteX17" fmla="*/ 57440 w 1150359"/>
                <a:gd name="connsiteY17" fmla="*/ 348373 h 1150359"/>
                <a:gd name="connsiteX18" fmla="*/ 119889 w 1150359"/>
                <a:gd name="connsiteY18" fmla="*/ 240207 h 1150359"/>
                <a:gd name="connsiteX19" fmla="*/ 289606 w 1150359"/>
                <a:gd name="connsiteY19" fmla="*/ 291357 h 1150359"/>
                <a:gd name="connsiteX20" fmla="*/ 472168 w 1150359"/>
                <a:gd name="connsiteY20" fmla="*/ 185955 h 1150359"/>
                <a:gd name="connsiteX21" fmla="*/ 512730 w 1150359"/>
                <a:gd name="connsiteY21" fmla="*/ 13401 h 1150359"/>
                <a:gd name="connsiteX22" fmla="*/ 637629 w 1150359"/>
                <a:gd name="connsiteY22" fmla="*/ 13401 h 1150359"/>
                <a:gd name="connsiteX23" fmla="*/ 678191 w 1150359"/>
                <a:gd name="connsiteY23" fmla="*/ 185954 h 1150359"/>
                <a:gd name="connsiteX24" fmla="*/ 860753 w 1150359"/>
                <a:gd name="connsiteY24" fmla="*/ 291356 h 1150359"/>
                <a:gd name="connsiteX25" fmla="*/ 860753 w 1150359"/>
                <a:gd name="connsiteY25" fmla="*/ 291357 h 11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50359" h="1150359">
                  <a:moveTo>
                    <a:pt x="740425" y="290987"/>
                  </a:moveTo>
                  <a:lnTo>
                    <a:pt x="863468" y="214781"/>
                  </a:lnTo>
                  <a:lnTo>
                    <a:pt x="935578" y="286892"/>
                  </a:lnTo>
                  <a:lnTo>
                    <a:pt x="859372" y="409934"/>
                  </a:lnTo>
                  <a:cubicBezTo>
                    <a:pt x="888724" y="460412"/>
                    <a:pt x="904100" y="517798"/>
                    <a:pt x="903920" y="576190"/>
                  </a:cubicBezTo>
                  <a:lnTo>
                    <a:pt x="1031437" y="644645"/>
                  </a:lnTo>
                  <a:lnTo>
                    <a:pt x="1005044" y="743150"/>
                  </a:lnTo>
                  <a:lnTo>
                    <a:pt x="860383" y="738674"/>
                  </a:lnTo>
                  <a:cubicBezTo>
                    <a:pt x="831343" y="789333"/>
                    <a:pt x="789333" y="831342"/>
                    <a:pt x="738675" y="860382"/>
                  </a:cubicBezTo>
                  <a:lnTo>
                    <a:pt x="743150" y="1005043"/>
                  </a:lnTo>
                  <a:lnTo>
                    <a:pt x="644645" y="1031437"/>
                  </a:lnTo>
                  <a:lnTo>
                    <a:pt x="576190" y="903921"/>
                  </a:lnTo>
                  <a:cubicBezTo>
                    <a:pt x="517798" y="904100"/>
                    <a:pt x="460413" y="888724"/>
                    <a:pt x="409934" y="859373"/>
                  </a:cubicBezTo>
                  <a:lnTo>
                    <a:pt x="286891" y="935578"/>
                  </a:lnTo>
                  <a:lnTo>
                    <a:pt x="214781" y="863467"/>
                  </a:lnTo>
                  <a:lnTo>
                    <a:pt x="290987" y="740425"/>
                  </a:lnTo>
                  <a:cubicBezTo>
                    <a:pt x="261635" y="689947"/>
                    <a:pt x="246259" y="632561"/>
                    <a:pt x="246439" y="574169"/>
                  </a:cubicBezTo>
                  <a:lnTo>
                    <a:pt x="118922" y="505714"/>
                  </a:lnTo>
                  <a:lnTo>
                    <a:pt x="145315" y="407209"/>
                  </a:lnTo>
                  <a:lnTo>
                    <a:pt x="289976" y="411685"/>
                  </a:lnTo>
                  <a:cubicBezTo>
                    <a:pt x="319016" y="361026"/>
                    <a:pt x="361026" y="319017"/>
                    <a:pt x="411684" y="289977"/>
                  </a:cubicBezTo>
                  <a:lnTo>
                    <a:pt x="407209" y="145316"/>
                  </a:lnTo>
                  <a:lnTo>
                    <a:pt x="505714" y="118922"/>
                  </a:lnTo>
                  <a:lnTo>
                    <a:pt x="574169" y="246438"/>
                  </a:lnTo>
                  <a:cubicBezTo>
                    <a:pt x="632561" y="246259"/>
                    <a:pt x="689946" y="261635"/>
                    <a:pt x="740425" y="290986"/>
                  </a:cubicBezTo>
                  <a:lnTo>
                    <a:pt x="740425" y="290987"/>
                  </a:lnTo>
                  <a:close/>
                </a:path>
              </a:pathLst>
            </a:custGeom>
            <a:solidFill>
              <a:schemeClr val="accent1"/>
            </a:solidFill>
            <a:ln>
              <a:noFill/>
            </a:ln>
          </p:spPr>
          <p:style>
            <a:lnRef idx="1">
              <a:schemeClr val="accent4"/>
            </a:lnRef>
            <a:fillRef idx="3">
              <a:schemeClr val="accent4"/>
            </a:fillRef>
            <a:effectRef idx="2">
              <a:schemeClr val="accent4"/>
            </a:effectRef>
            <a:fontRef idx="minor">
              <a:schemeClr val="lt1"/>
            </a:fontRef>
          </p:style>
          <p:txBody>
            <a:bodyPr lIns="404436" tIns="404437" rIns="404437" bIns="404436" spcCol="1270" anchor="ctr"/>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pic>
          <p:nvPicPr>
            <p:cNvPr id="22" name="组合"/>
            <p:cNvPicPr>
              <a:picLocks noChangeAspect="1"/>
            </p:cNvPicPr>
            <p:nvPr/>
          </p:nvPicPr>
          <p:blipFill>
            <a:blip r:embed="rId1" cstate="screen"/>
            <a:srcRect/>
            <a:stretch>
              <a:fillRect/>
            </a:stretch>
          </p:blipFill>
          <p:spPr bwMode="auto">
            <a:xfrm>
              <a:off x="4895" y="4128"/>
              <a:ext cx="700" cy="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组合"/>
          <p:cNvSpPr/>
          <p:nvPr/>
        </p:nvSpPr>
        <p:spPr bwMode="auto">
          <a:xfrm>
            <a:off x="6242180" y="4732975"/>
            <a:ext cx="619125" cy="619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vi-VN" sz="2400" b="1" dirty="0">
                <a:solidFill>
                  <a:prstClr val="white"/>
                </a:solidFill>
                <a:cs typeface="+mn-ea"/>
                <a:sym typeface="+mn-lt"/>
              </a:rPr>
              <a:t>0</a:t>
            </a:r>
            <a:r>
              <a:rPr lang="en-US" sz="2400" b="1" dirty="0">
                <a:solidFill>
                  <a:prstClr val="white"/>
                </a:solidFill>
                <a:cs typeface="+mn-ea"/>
                <a:sym typeface="+mn-lt"/>
              </a:rPr>
              <a:t>3</a:t>
            </a:r>
            <a:endParaRPr lang="en-US" sz="2400" b="1" dirty="0">
              <a:solidFill>
                <a:prstClr val="white"/>
              </a:solidFill>
              <a:cs typeface="+mn-ea"/>
              <a:sym typeface="+mn-lt"/>
            </a:endParaRPr>
          </a:p>
        </p:txBody>
      </p:sp>
      <p:grpSp>
        <p:nvGrpSpPr>
          <p:cNvPr id="28" name="组合 27"/>
          <p:cNvGrpSpPr/>
          <p:nvPr/>
        </p:nvGrpSpPr>
        <p:grpSpPr>
          <a:xfrm>
            <a:off x="1941830" y="3103880"/>
            <a:ext cx="1322070" cy="1308100"/>
            <a:chOff x="3058" y="4888"/>
            <a:chExt cx="2082" cy="2060"/>
          </a:xfrm>
        </p:grpSpPr>
        <p:sp>
          <p:nvSpPr>
            <p:cNvPr id="18" name="组合"/>
            <p:cNvSpPr/>
            <p:nvPr/>
          </p:nvSpPr>
          <p:spPr>
            <a:xfrm>
              <a:off x="3058" y="4888"/>
              <a:ext cx="2082" cy="2060"/>
            </a:xfrm>
            <a:custGeom>
              <a:avLst/>
              <a:gdLst>
                <a:gd name="connsiteX0" fmla="*/ 878502 w 1174080"/>
                <a:gd name="connsiteY0" fmla="*/ 297365 h 1174080"/>
                <a:gd name="connsiteX1" fmla="*/ 1051718 w 1174080"/>
                <a:gd name="connsiteY1" fmla="*/ 245160 h 1174080"/>
                <a:gd name="connsiteX2" fmla="*/ 1115456 w 1174080"/>
                <a:gd name="connsiteY2" fmla="*/ 355557 h 1174080"/>
                <a:gd name="connsiteX3" fmla="*/ 983637 w 1174080"/>
                <a:gd name="connsiteY3" fmla="*/ 479464 h 1174080"/>
                <a:gd name="connsiteX4" fmla="*/ 983637 w 1174080"/>
                <a:gd name="connsiteY4" fmla="*/ 694615 h 1174080"/>
                <a:gd name="connsiteX5" fmla="*/ 1115456 w 1174080"/>
                <a:gd name="connsiteY5" fmla="*/ 818523 h 1174080"/>
                <a:gd name="connsiteX6" fmla="*/ 1051718 w 1174080"/>
                <a:gd name="connsiteY6" fmla="*/ 928920 h 1174080"/>
                <a:gd name="connsiteX7" fmla="*/ 878502 w 1174080"/>
                <a:gd name="connsiteY7" fmla="*/ 876715 h 1174080"/>
                <a:gd name="connsiteX8" fmla="*/ 692175 w 1174080"/>
                <a:gd name="connsiteY8" fmla="*/ 984291 h 1174080"/>
                <a:gd name="connsiteX9" fmla="*/ 650777 w 1174080"/>
                <a:gd name="connsiteY9" fmla="*/ 1160403 h 1174080"/>
                <a:gd name="connsiteX10" fmla="*/ 523303 w 1174080"/>
                <a:gd name="connsiteY10" fmla="*/ 1160403 h 1174080"/>
                <a:gd name="connsiteX11" fmla="*/ 481905 w 1174080"/>
                <a:gd name="connsiteY11" fmla="*/ 984291 h 1174080"/>
                <a:gd name="connsiteX12" fmla="*/ 295578 w 1174080"/>
                <a:gd name="connsiteY12" fmla="*/ 876715 h 1174080"/>
                <a:gd name="connsiteX13" fmla="*/ 122362 w 1174080"/>
                <a:gd name="connsiteY13" fmla="*/ 928920 h 1174080"/>
                <a:gd name="connsiteX14" fmla="*/ 58624 w 1174080"/>
                <a:gd name="connsiteY14" fmla="*/ 818523 h 1174080"/>
                <a:gd name="connsiteX15" fmla="*/ 190443 w 1174080"/>
                <a:gd name="connsiteY15" fmla="*/ 694616 h 1174080"/>
                <a:gd name="connsiteX16" fmla="*/ 190443 w 1174080"/>
                <a:gd name="connsiteY16" fmla="*/ 479465 h 1174080"/>
                <a:gd name="connsiteX17" fmla="*/ 58624 w 1174080"/>
                <a:gd name="connsiteY17" fmla="*/ 355557 h 1174080"/>
                <a:gd name="connsiteX18" fmla="*/ 122362 w 1174080"/>
                <a:gd name="connsiteY18" fmla="*/ 245160 h 1174080"/>
                <a:gd name="connsiteX19" fmla="*/ 295578 w 1174080"/>
                <a:gd name="connsiteY19" fmla="*/ 297365 h 1174080"/>
                <a:gd name="connsiteX20" fmla="*/ 481905 w 1174080"/>
                <a:gd name="connsiteY20" fmla="*/ 189789 h 1174080"/>
                <a:gd name="connsiteX21" fmla="*/ 523303 w 1174080"/>
                <a:gd name="connsiteY21" fmla="*/ 13677 h 1174080"/>
                <a:gd name="connsiteX22" fmla="*/ 650777 w 1174080"/>
                <a:gd name="connsiteY22" fmla="*/ 13677 h 1174080"/>
                <a:gd name="connsiteX23" fmla="*/ 692175 w 1174080"/>
                <a:gd name="connsiteY23" fmla="*/ 189789 h 1174080"/>
                <a:gd name="connsiteX24" fmla="*/ 878502 w 1174080"/>
                <a:gd name="connsiteY24" fmla="*/ 297365 h 117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74080" h="1174080">
                  <a:moveTo>
                    <a:pt x="878502" y="297365"/>
                  </a:moveTo>
                  <a:lnTo>
                    <a:pt x="1051718" y="245160"/>
                  </a:lnTo>
                  <a:lnTo>
                    <a:pt x="1115456" y="355557"/>
                  </a:lnTo>
                  <a:lnTo>
                    <a:pt x="983637" y="479464"/>
                  </a:lnTo>
                  <a:cubicBezTo>
                    <a:pt x="1002745" y="549908"/>
                    <a:pt x="1002745" y="624171"/>
                    <a:pt x="983637" y="694615"/>
                  </a:cubicBezTo>
                  <a:lnTo>
                    <a:pt x="1115456" y="818523"/>
                  </a:lnTo>
                  <a:lnTo>
                    <a:pt x="1051718" y="928920"/>
                  </a:lnTo>
                  <a:lnTo>
                    <a:pt x="878502" y="876715"/>
                  </a:lnTo>
                  <a:cubicBezTo>
                    <a:pt x="827049" y="928485"/>
                    <a:pt x="762736" y="965616"/>
                    <a:pt x="692175" y="984291"/>
                  </a:cubicBezTo>
                  <a:lnTo>
                    <a:pt x="650777" y="1160403"/>
                  </a:lnTo>
                  <a:lnTo>
                    <a:pt x="523303" y="1160403"/>
                  </a:lnTo>
                  <a:lnTo>
                    <a:pt x="481905" y="984291"/>
                  </a:lnTo>
                  <a:cubicBezTo>
                    <a:pt x="411344" y="965617"/>
                    <a:pt x="347031" y="928485"/>
                    <a:pt x="295578" y="876715"/>
                  </a:cubicBezTo>
                  <a:lnTo>
                    <a:pt x="122362" y="928920"/>
                  </a:lnTo>
                  <a:lnTo>
                    <a:pt x="58624" y="818523"/>
                  </a:lnTo>
                  <a:lnTo>
                    <a:pt x="190443" y="694616"/>
                  </a:lnTo>
                  <a:cubicBezTo>
                    <a:pt x="171335" y="624172"/>
                    <a:pt x="171335" y="549909"/>
                    <a:pt x="190443" y="479465"/>
                  </a:cubicBezTo>
                  <a:lnTo>
                    <a:pt x="58624" y="355557"/>
                  </a:lnTo>
                  <a:lnTo>
                    <a:pt x="122362" y="245160"/>
                  </a:lnTo>
                  <a:lnTo>
                    <a:pt x="295578" y="297365"/>
                  </a:lnTo>
                  <a:cubicBezTo>
                    <a:pt x="347031" y="245595"/>
                    <a:pt x="411344" y="208464"/>
                    <a:pt x="481905" y="189789"/>
                  </a:cubicBezTo>
                  <a:lnTo>
                    <a:pt x="523303" y="13677"/>
                  </a:lnTo>
                  <a:lnTo>
                    <a:pt x="650777" y="13677"/>
                  </a:lnTo>
                  <a:lnTo>
                    <a:pt x="692175" y="189789"/>
                  </a:lnTo>
                  <a:cubicBezTo>
                    <a:pt x="762736" y="208463"/>
                    <a:pt x="827049" y="245595"/>
                    <a:pt x="878502" y="297365"/>
                  </a:cubicBez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318438" tIns="320225" rIns="318438" bIns="320225" spcCol="1270" anchor="ctr"/>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sp>
          <p:nvSpPr>
            <p:cNvPr id="4" name="Freeform 105"/>
            <p:cNvSpPr>
              <a:spLocks noEditPoints="1"/>
            </p:cNvSpPr>
            <p:nvPr/>
          </p:nvSpPr>
          <p:spPr bwMode="auto">
            <a:xfrm>
              <a:off x="3761" y="5586"/>
              <a:ext cx="675" cy="66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accent3">
                    <a:lumMod val="50000"/>
                  </a:schemeClr>
                </a:solidFill>
                <a:cs typeface="+mn-ea"/>
                <a:sym typeface="+mn-lt"/>
              </a:endParaRPr>
            </a:p>
          </p:txBody>
        </p:sp>
      </p:grpSp>
      <p:grpSp>
        <p:nvGrpSpPr>
          <p:cNvPr id="27" name="组合 26"/>
          <p:cNvGrpSpPr/>
          <p:nvPr/>
        </p:nvGrpSpPr>
        <p:grpSpPr>
          <a:xfrm>
            <a:off x="3000375" y="3529330"/>
            <a:ext cx="1817370" cy="1798320"/>
            <a:chOff x="4725" y="5558"/>
            <a:chExt cx="2862" cy="2832"/>
          </a:xfrm>
        </p:grpSpPr>
        <p:sp>
          <p:nvSpPr>
            <p:cNvPr id="17" name="组合"/>
            <p:cNvSpPr/>
            <p:nvPr/>
          </p:nvSpPr>
          <p:spPr>
            <a:xfrm>
              <a:off x="4725" y="5558"/>
              <a:ext cx="2863" cy="2832"/>
            </a:xfrm>
            <a:custGeom>
              <a:avLst/>
              <a:gdLst>
                <a:gd name="connsiteX0" fmla="*/ 1145880 w 1614360"/>
                <a:gd name="connsiteY0" fmla="*/ 257391 h 1614360"/>
                <a:gd name="connsiteX1" fmla="*/ 1271451 w 1614360"/>
                <a:gd name="connsiteY1" fmla="*/ 152018 h 1614360"/>
                <a:gd name="connsiteX2" fmla="*/ 1371768 w 1614360"/>
                <a:gd name="connsiteY2" fmla="*/ 236194 h 1614360"/>
                <a:gd name="connsiteX3" fmla="*/ 1289802 w 1614360"/>
                <a:gd name="connsiteY3" fmla="*/ 378156 h 1614360"/>
                <a:gd name="connsiteX4" fmla="*/ 1420037 w 1614360"/>
                <a:gd name="connsiteY4" fmla="*/ 603729 h 1614360"/>
                <a:gd name="connsiteX5" fmla="*/ 1583962 w 1614360"/>
                <a:gd name="connsiteY5" fmla="*/ 603725 h 1614360"/>
                <a:gd name="connsiteX6" fmla="*/ 1606702 w 1614360"/>
                <a:gd name="connsiteY6" fmla="*/ 732690 h 1614360"/>
                <a:gd name="connsiteX7" fmla="*/ 1452661 w 1614360"/>
                <a:gd name="connsiteY7" fmla="*/ 788752 h 1614360"/>
                <a:gd name="connsiteX8" fmla="*/ 1407431 w 1614360"/>
                <a:gd name="connsiteY8" fmla="*/ 1045264 h 1614360"/>
                <a:gd name="connsiteX9" fmla="*/ 1533008 w 1614360"/>
                <a:gd name="connsiteY9" fmla="*/ 1150630 h 1614360"/>
                <a:gd name="connsiteX10" fmla="*/ 1467531 w 1614360"/>
                <a:gd name="connsiteY10" fmla="*/ 1264040 h 1614360"/>
                <a:gd name="connsiteX11" fmla="*/ 1313492 w 1614360"/>
                <a:gd name="connsiteY11" fmla="*/ 1207971 h 1614360"/>
                <a:gd name="connsiteX12" fmla="*/ 1113961 w 1614360"/>
                <a:gd name="connsiteY12" fmla="*/ 1375397 h 1614360"/>
                <a:gd name="connsiteX13" fmla="*/ 1142431 w 1614360"/>
                <a:gd name="connsiteY13" fmla="*/ 1536831 h 1614360"/>
                <a:gd name="connsiteX14" fmla="*/ 1019374 w 1614360"/>
                <a:gd name="connsiteY14" fmla="*/ 1581621 h 1614360"/>
                <a:gd name="connsiteX15" fmla="*/ 937415 w 1614360"/>
                <a:gd name="connsiteY15" fmla="*/ 1439655 h 1614360"/>
                <a:gd name="connsiteX16" fmla="*/ 676946 w 1614360"/>
                <a:gd name="connsiteY16" fmla="*/ 1439655 h 1614360"/>
                <a:gd name="connsiteX17" fmla="*/ 594986 w 1614360"/>
                <a:gd name="connsiteY17" fmla="*/ 1581621 h 1614360"/>
                <a:gd name="connsiteX18" fmla="*/ 471929 w 1614360"/>
                <a:gd name="connsiteY18" fmla="*/ 1536831 h 1614360"/>
                <a:gd name="connsiteX19" fmla="*/ 500399 w 1614360"/>
                <a:gd name="connsiteY19" fmla="*/ 1375397 h 1614360"/>
                <a:gd name="connsiteX20" fmla="*/ 300868 w 1614360"/>
                <a:gd name="connsiteY20" fmla="*/ 1207971 h 1614360"/>
                <a:gd name="connsiteX21" fmla="*/ 146829 w 1614360"/>
                <a:gd name="connsiteY21" fmla="*/ 1264040 h 1614360"/>
                <a:gd name="connsiteX22" fmla="*/ 81352 w 1614360"/>
                <a:gd name="connsiteY22" fmla="*/ 1150630 h 1614360"/>
                <a:gd name="connsiteX23" fmla="*/ 206929 w 1614360"/>
                <a:gd name="connsiteY23" fmla="*/ 1045264 h 1614360"/>
                <a:gd name="connsiteX24" fmla="*/ 161699 w 1614360"/>
                <a:gd name="connsiteY24" fmla="*/ 788752 h 1614360"/>
                <a:gd name="connsiteX25" fmla="*/ 7658 w 1614360"/>
                <a:gd name="connsiteY25" fmla="*/ 732690 h 1614360"/>
                <a:gd name="connsiteX26" fmla="*/ 30398 w 1614360"/>
                <a:gd name="connsiteY26" fmla="*/ 603725 h 1614360"/>
                <a:gd name="connsiteX27" fmla="*/ 194324 w 1614360"/>
                <a:gd name="connsiteY27" fmla="*/ 603729 h 1614360"/>
                <a:gd name="connsiteX28" fmla="*/ 324559 w 1614360"/>
                <a:gd name="connsiteY28" fmla="*/ 378156 h 1614360"/>
                <a:gd name="connsiteX29" fmla="*/ 242592 w 1614360"/>
                <a:gd name="connsiteY29" fmla="*/ 236194 h 1614360"/>
                <a:gd name="connsiteX30" fmla="*/ 342909 w 1614360"/>
                <a:gd name="connsiteY30" fmla="*/ 152018 h 1614360"/>
                <a:gd name="connsiteX31" fmla="*/ 468480 w 1614360"/>
                <a:gd name="connsiteY31" fmla="*/ 257391 h 1614360"/>
                <a:gd name="connsiteX32" fmla="*/ 713241 w 1614360"/>
                <a:gd name="connsiteY32" fmla="*/ 168305 h 1614360"/>
                <a:gd name="connsiteX33" fmla="*/ 741703 w 1614360"/>
                <a:gd name="connsiteY33" fmla="*/ 6869 h 1614360"/>
                <a:gd name="connsiteX34" fmla="*/ 872657 w 1614360"/>
                <a:gd name="connsiteY34" fmla="*/ 6869 h 1614360"/>
                <a:gd name="connsiteX35" fmla="*/ 901119 w 1614360"/>
                <a:gd name="connsiteY35" fmla="*/ 168305 h 1614360"/>
                <a:gd name="connsiteX36" fmla="*/ 1145880 w 1614360"/>
                <a:gd name="connsiteY36" fmla="*/ 257391 h 161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14360" h="1614360">
                  <a:moveTo>
                    <a:pt x="1145880" y="257391"/>
                  </a:moveTo>
                  <a:lnTo>
                    <a:pt x="1271451" y="152018"/>
                  </a:lnTo>
                  <a:lnTo>
                    <a:pt x="1371768" y="236194"/>
                  </a:lnTo>
                  <a:lnTo>
                    <a:pt x="1289802" y="378156"/>
                  </a:lnTo>
                  <a:cubicBezTo>
                    <a:pt x="1348085" y="443720"/>
                    <a:pt x="1392398" y="520472"/>
                    <a:pt x="1420037" y="603729"/>
                  </a:cubicBezTo>
                  <a:lnTo>
                    <a:pt x="1583962" y="603725"/>
                  </a:lnTo>
                  <a:lnTo>
                    <a:pt x="1606702" y="732690"/>
                  </a:lnTo>
                  <a:lnTo>
                    <a:pt x="1452661" y="788752"/>
                  </a:lnTo>
                  <a:cubicBezTo>
                    <a:pt x="1455164" y="876441"/>
                    <a:pt x="1439775" y="963720"/>
                    <a:pt x="1407431" y="1045264"/>
                  </a:cubicBezTo>
                  <a:lnTo>
                    <a:pt x="1533008" y="1150630"/>
                  </a:lnTo>
                  <a:lnTo>
                    <a:pt x="1467531" y="1264040"/>
                  </a:lnTo>
                  <a:lnTo>
                    <a:pt x="1313492" y="1207971"/>
                  </a:lnTo>
                  <a:cubicBezTo>
                    <a:pt x="1259045" y="1276754"/>
                    <a:pt x="1191153" y="1333721"/>
                    <a:pt x="1113961" y="1375397"/>
                  </a:cubicBezTo>
                  <a:lnTo>
                    <a:pt x="1142431" y="1536831"/>
                  </a:lnTo>
                  <a:lnTo>
                    <a:pt x="1019374" y="1581621"/>
                  </a:lnTo>
                  <a:lnTo>
                    <a:pt x="937415" y="1439655"/>
                  </a:lnTo>
                  <a:cubicBezTo>
                    <a:pt x="851493" y="1457347"/>
                    <a:pt x="762867" y="1457347"/>
                    <a:pt x="676946" y="1439655"/>
                  </a:cubicBezTo>
                  <a:lnTo>
                    <a:pt x="594986" y="1581621"/>
                  </a:lnTo>
                  <a:lnTo>
                    <a:pt x="471929" y="1536831"/>
                  </a:lnTo>
                  <a:lnTo>
                    <a:pt x="500399" y="1375397"/>
                  </a:lnTo>
                  <a:cubicBezTo>
                    <a:pt x="423207" y="1333721"/>
                    <a:pt x="355315" y="1276753"/>
                    <a:pt x="300868" y="1207971"/>
                  </a:cubicBezTo>
                  <a:lnTo>
                    <a:pt x="146829" y="1264040"/>
                  </a:lnTo>
                  <a:lnTo>
                    <a:pt x="81352" y="1150630"/>
                  </a:lnTo>
                  <a:lnTo>
                    <a:pt x="206929" y="1045264"/>
                  </a:lnTo>
                  <a:cubicBezTo>
                    <a:pt x="174585" y="963720"/>
                    <a:pt x="159196" y="876441"/>
                    <a:pt x="161699" y="788752"/>
                  </a:cubicBezTo>
                  <a:lnTo>
                    <a:pt x="7658" y="732690"/>
                  </a:lnTo>
                  <a:lnTo>
                    <a:pt x="30398" y="603725"/>
                  </a:lnTo>
                  <a:lnTo>
                    <a:pt x="194324" y="603729"/>
                  </a:lnTo>
                  <a:cubicBezTo>
                    <a:pt x="221963" y="520472"/>
                    <a:pt x="266276" y="443720"/>
                    <a:pt x="324559" y="378156"/>
                  </a:cubicBezTo>
                  <a:lnTo>
                    <a:pt x="242592" y="236194"/>
                  </a:lnTo>
                  <a:lnTo>
                    <a:pt x="342909" y="152018"/>
                  </a:lnTo>
                  <a:lnTo>
                    <a:pt x="468480" y="257391"/>
                  </a:lnTo>
                  <a:cubicBezTo>
                    <a:pt x="543169" y="211379"/>
                    <a:pt x="626450" y="181067"/>
                    <a:pt x="713241" y="168305"/>
                  </a:cubicBezTo>
                  <a:lnTo>
                    <a:pt x="741703" y="6869"/>
                  </a:lnTo>
                  <a:lnTo>
                    <a:pt x="872657" y="6869"/>
                  </a:lnTo>
                  <a:lnTo>
                    <a:pt x="901119" y="168305"/>
                  </a:lnTo>
                  <a:cubicBezTo>
                    <a:pt x="987910" y="181067"/>
                    <a:pt x="1071191" y="211378"/>
                    <a:pt x="1145880" y="257391"/>
                  </a:cubicBezTo>
                  <a:close/>
                </a:path>
              </a:pathLst>
            </a:custGeom>
            <a:solidFill>
              <a:schemeClr val="accent1"/>
            </a:solidFill>
            <a:ln>
              <a:noFill/>
            </a:ln>
          </p:spPr>
          <p:style>
            <a:lnRef idx="1">
              <a:schemeClr val="accent2"/>
            </a:lnRef>
            <a:fillRef idx="3">
              <a:schemeClr val="accent2"/>
            </a:fillRef>
            <a:effectRef idx="2">
              <a:schemeClr val="accent2"/>
            </a:effectRef>
            <a:fontRef idx="minor">
              <a:schemeClr val="lt1"/>
            </a:fontRef>
          </p:style>
          <p:txBody>
            <a:bodyPr lIns="347418" tIns="401016" rIns="347418" bIns="429249" spcCol="1270" anchor="ctr"/>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sp>
          <p:nvSpPr>
            <p:cNvPr id="5" name="Freeform 55"/>
            <p:cNvSpPr>
              <a:spLocks noEditPoints="1"/>
            </p:cNvSpPr>
            <p:nvPr/>
          </p:nvSpPr>
          <p:spPr bwMode="auto">
            <a:xfrm>
              <a:off x="5627" y="6561"/>
              <a:ext cx="1060" cy="791"/>
            </a:xfrm>
            <a:custGeom>
              <a:avLst/>
              <a:gdLst/>
              <a:ahLst/>
              <a:cxnLst>
                <a:cxn ang="0">
                  <a:pos x="19" y="42"/>
                </a:cxn>
                <a:cxn ang="0">
                  <a:pos x="17" y="42"/>
                </a:cxn>
                <a:cxn ang="0">
                  <a:pos x="1" y="25"/>
                </a:cxn>
                <a:cxn ang="0">
                  <a:pos x="1" y="24"/>
                </a:cxn>
                <a:cxn ang="0">
                  <a:pos x="17" y="7"/>
                </a:cxn>
                <a:cxn ang="0">
                  <a:pos x="19" y="7"/>
                </a:cxn>
                <a:cxn ang="0">
                  <a:pos x="21" y="9"/>
                </a:cxn>
                <a:cxn ang="0">
                  <a:pos x="21" y="11"/>
                </a:cxn>
                <a:cxn ang="0">
                  <a:pos x="7" y="25"/>
                </a:cxn>
                <a:cxn ang="0">
                  <a:pos x="21" y="39"/>
                </a:cxn>
                <a:cxn ang="0">
                  <a:pos x="21" y="40"/>
                </a:cxn>
                <a:cxn ang="0">
                  <a:pos x="19" y="42"/>
                </a:cxn>
                <a:cxn ang="0">
                  <a:pos x="29" y="48"/>
                </a:cxn>
                <a:cxn ang="0">
                  <a:pos x="27" y="49"/>
                </a:cxn>
                <a:cxn ang="0">
                  <a:pos x="25" y="48"/>
                </a:cxn>
                <a:cxn ang="0">
                  <a:pos x="24" y="47"/>
                </a:cxn>
                <a:cxn ang="0">
                  <a:pos x="38" y="1"/>
                </a:cxn>
                <a:cxn ang="0">
                  <a:pos x="39" y="0"/>
                </a:cxn>
                <a:cxn ang="0">
                  <a:pos x="41" y="1"/>
                </a:cxn>
                <a:cxn ang="0">
                  <a:pos x="42" y="2"/>
                </a:cxn>
                <a:cxn ang="0">
                  <a:pos x="29" y="48"/>
                </a:cxn>
                <a:cxn ang="0">
                  <a:pos x="49" y="42"/>
                </a:cxn>
                <a:cxn ang="0">
                  <a:pos x="47" y="42"/>
                </a:cxn>
                <a:cxn ang="0">
                  <a:pos x="45" y="40"/>
                </a:cxn>
                <a:cxn ang="0">
                  <a:pos x="45" y="39"/>
                </a:cxn>
                <a:cxn ang="0">
                  <a:pos x="59" y="25"/>
                </a:cxn>
                <a:cxn ang="0">
                  <a:pos x="45" y="11"/>
                </a:cxn>
                <a:cxn ang="0">
                  <a:pos x="45" y="9"/>
                </a:cxn>
                <a:cxn ang="0">
                  <a:pos x="47" y="7"/>
                </a:cxn>
                <a:cxn ang="0">
                  <a:pos x="49" y="7"/>
                </a:cxn>
                <a:cxn ang="0">
                  <a:pos x="65" y="24"/>
                </a:cxn>
                <a:cxn ang="0">
                  <a:pos x="65" y="25"/>
                </a:cxn>
                <a:cxn ang="0">
                  <a:pos x="49" y="42"/>
                </a:cxn>
              </a:cxnLst>
              <a:rect l="0" t="0" r="r" b="b"/>
              <a:pathLst>
                <a:path w="66" h="49">
                  <a:moveTo>
                    <a:pt x="19" y="42"/>
                  </a:moveTo>
                  <a:cubicBezTo>
                    <a:pt x="19" y="43"/>
                    <a:pt x="18" y="43"/>
                    <a:pt x="17" y="42"/>
                  </a:cubicBezTo>
                  <a:cubicBezTo>
                    <a:pt x="1" y="25"/>
                    <a:pt x="1" y="25"/>
                    <a:pt x="1" y="25"/>
                  </a:cubicBezTo>
                  <a:cubicBezTo>
                    <a:pt x="0" y="25"/>
                    <a:pt x="0" y="24"/>
                    <a:pt x="1" y="24"/>
                  </a:cubicBezTo>
                  <a:cubicBezTo>
                    <a:pt x="17" y="7"/>
                    <a:pt x="17" y="7"/>
                    <a:pt x="17" y="7"/>
                  </a:cubicBezTo>
                  <a:cubicBezTo>
                    <a:pt x="18" y="7"/>
                    <a:pt x="19" y="7"/>
                    <a:pt x="19" y="7"/>
                  </a:cubicBezTo>
                  <a:cubicBezTo>
                    <a:pt x="21" y="9"/>
                    <a:pt x="21" y="9"/>
                    <a:pt x="21" y="9"/>
                  </a:cubicBezTo>
                  <a:cubicBezTo>
                    <a:pt x="21" y="9"/>
                    <a:pt x="21" y="10"/>
                    <a:pt x="21" y="11"/>
                  </a:cubicBezTo>
                  <a:cubicBezTo>
                    <a:pt x="7" y="25"/>
                    <a:pt x="7" y="25"/>
                    <a:pt x="7" y="25"/>
                  </a:cubicBezTo>
                  <a:cubicBezTo>
                    <a:pt x="21" y="39"/>
                    <a:pt x="21" y="39"/>
                    <a:pt x="21" y="39"/>
                  </a:cubicBezTo>
                  <a:cubicBezTo>
                    <a:pt x="21" y="39"/>
                    <a:pt x="21" y="40"/>
                    <a:pt x="21" y="40"/>
                  </a:cubicBezTo>
                  <a:lnTo>
                    <a:pt x="19" y="42"/>
                  </a:lnTo>
                  <a:close/>
                  <a:moveTo>
                    <a:pt x="29" y="48"/>
                  </a:moveTo>
                  <a:cubicBezTo>
                    <a:pt x="28" y="49"/>
                    <a:pt x="28" y="49"/>
                    <a:pt x="27" y="49"/>
                  </a:cubicBezTo>
                  <a:cubicBezTo>
                    <a:pt x="25" y="48"/>
                    <a:pt x="25" y="48"/>
                    <a:pt x="25" y="48"/>
                  </a:cubicBezTo>
                  <a:cubicBezTo>
                    <a:pt x="24" y="48"/>
                    <a:pt x="24" y="48"/>
                    <a:pt x="24" y="47"/>
                  </a:cubicBezTo>
                  <a:cubicBezTo>
                    <a:pt x="38" y="1"/>
                    <a:pt x="38" y="1"/>
                    <a:pt x="38" y="1"/>
                  </a:cubicBezTo>
                  <a:cubicBezTo>
                    <a:pt x="38" y="0"/>
                    <a:pt x="38" y="0"/>
                    <a:pt x="39" y="0"/>
                  </a:cubicBezTo>
                  <a:cubicBezTo>
                    <a:pt x="41" y="1"/>
                    <a:pt x="41" y="1"/>
                    <a:pt x="41" y="1"/>
                  </a:cubicBezTo>
                  <a:cubicBezTo>
                    <a:pt x="42" y="1"/>
                    <a:pt x="42" y="2"/>
                    <a:pt x="42" y="2"/>
                  </a:cubicBezTo>
                  <a:lnTo>
                    <a:pt x="29" y="48"/>
                  </a:lnTo>
                  <a:close/>
                  <a:moveTo>
                    <a:pt x="49" y="42"/>
                  </a:moveTo>
                  <a:cubicBezTo>
                    <a:pt x="48" y="43"/>
                    <a:pt x="48" y="43"/>
                    <a:pt x="47" y="42"/>
                  </a:cubicBezTo>
                  <a:cubicBezTo>
                    <a:pt x="45" y="40"/>
                    <a:pt x="45" y="40"/>
                    <a:pt x="45" y="40"/>
                  </a:cubicBezTo>
                  <a:cubicBezTo>
                    <a:pt x="45" y="40"/>
                    <a:pt x="45" y="39"/>
                    <a:pt x="45" y="39"/>
                  </a:cubicBezTo>
                  <a:cubicBezTo>
                    <a:pt x="59" y="25"/>
                    <a:pt x="59" y="25"/>
                    <a:pt x="59" y="25"/>
                  </a:cubicBezTo>
                  <a:cubicBezTo>
                    <a:pt x="45" y="11"/>
                    <a:pt x="45" y="11"/>
                    <a:pt x="45" y="11"/>
                  </a:cubicBezTo>
                  <a:cubicBezTo>
                    <a:pt x="45" y="10"/>
                    <a:pt x="45" y="9"/>
                    <a:pt x="45" y="9"/>
                  </a:cubicBezTo>
                  <a:cubicBezTo>
                    <a:pt x="47" y="7"/>
                    <a:pt x="47" y="7"/>
                    <a:pt x="47" y="7"/>
                  </a:cubicBezTo>
                  <a:cubicBezTo>
                    <a:pt x="48" y="7"/>
                    <a:pt x="48" y="7"/>
                    <a:pt x="49" y="7"/>
                  </a:cubicBezTo>
                  <a:cubicBezTo>
                    <a:pt x="65" y="24"/>
                    <a:pt x="65" y="24"/>
                    <a:pt x="65" y="24"/>
                  </a:cubicBezTo>
                  <a:cubicBezTo>
                    <a:pt x="66" y="24"/>
                    <a:pt x="66" y="25"/>
                    <a:pt x="65" y="25"/>
                  </a:cubicBezTo>
                  <a:lnTo>
                    <a:pt x="49" y="42"/>
                  </a:lnTo>
                  <a:close/>
                </a:path>
              </a:pathLst>
            </a:custGeom>
            <a:solidFill>
              <a:schemeClr val="bg1"/>
            </a:solidFill>
            <a:ln w="9525">
              <a:noFill/>
              <a:round/>
            </a:ln>
          </p:spPr>
          <p:txBody>
            <a:bodyPr vert="horz" wrap="square" lIns="121920" tIns="60960" rIns="121920" bIns="60960" numCol="1" anchor="t" anchorCtr="0" compatLnSpc="1"/>
            <a:p>
              <a:endParaRPr lang="en-US" sz="2400" dirty="0">
                <a:cs typeface="+mn-ea"/>
                <a:sym typeface="+mn-lt"/>
              </a:endParaRPr>
            </a:p>
          </p:txBody>
        </p:sp>
      </p:grpSp>
      <p:sp>
        <p:nvSpPr>
          <p:cNvPr id="32" name="TextBox 9"/>
          <p:cNvSpPr txBox="1"/>
          <p:nvPr/>
        </p:nvSpPr>
        <p:spPr>
          <a:xfrm>
            <a:off x="7143750" y="2333625"/>
            <a:ext cx="3895090" cy="638810"/>
          </a:xfrm>
          <a:prstGeom prst="rect">
            <a:avLst/>
          </a:prstGeom>
          <a:noFill/>
        </p:spPr>
        <p:txBody>
          <a:bodyPr wrap="square" lIns="0" tIns="0" rIns="0" bIns="0" rtlCol="0" anchor="t">
            <a:spAutoFit/>
          </a:bodyPr>
          <a:p>
            <a:pPr algn="l" defTabSz="912495" fontAlgn="base">
              <a:lnSpc>
                <a:spcPct val="130000"/>
              </a:lnSpc>
            </a:pPr>
            <a:r>
              <a:rPr lang="zh-CN" altLang="en-US" b="1" dirty="0">
                <a:solidFill>
                  <a:srgbClr val="5362A5"/>
                </a:solidFill>
                <a:cs typeface="+mn-ea"/>
                <a:sym typeface="+mn-lt"/>
              </a:rPr>
              <a:t>十一月</a:t>
            </a:r>
            <a:endParaRPr lang="zh-CN" altLang="en-US" b="1" dirty="0">
              <a:solidFill>
                <a:srgbClr val="5362A5"/>
              </a:solidFill>
              <a:cs typeface="+mn-ea"/>
              <a:sym typeface="+mn-lt"/>
            </a:endParaRPr>
          </a:p>
          <a:p>
            <a:pPr algn="l" defTabSz="912495" fontAlgn="base">
              <a:lnSpc>
                <a:spcPct val="130000"/>
              </a:lnSpc>
            </a:pPr>
            <a:r>
              <a:rPr lang="zh-CN" altLang="en-US" sz="1400">
                <a:solidFill>
                  <a:schemeClr val="tx1">
                    <a:lumMod val="65000"/>
                    <a:lumOff val="35000"/>
                  </a:schemeClr>
                </a:solidFill>
                <a:cs typeface="+mn-ea"/>
                <a:sym typeface="+mn-lt"/>
              </a:rPr>
              <a:t>预计月底完成三个页面的所有功能</a:t>
            </a:r>
            <a:endParaRPr lang="zh-CN" altLang="en-US" sz="1400">
              <a:solidFill>
                <a:schemeClr val="tx1">
                  <a:lumMod val="65000"/>
                  <a:lumOff val="35000"/>
                </a:schemeClr>
              </a:solidFill>
              <a:cs typeface="+mn-ea"/>
              <a:sym typeface="+mn-lt"/>
            </a:endParaRPr>
          </a:p>
        </p:txBody>
      </p:sp>
      <p:sp>
        <p:nvSpPr>
          <p:cNvPr id="33" name="TextBox 9"/>
          <p:cNvSpPr txBox="1"/>
          <p:nvPr/>
        </p:nvSpPr>
        <p:spPr>
          <a:xfrm>
            <a:off x="7143750" y="4650105"/>
            <a:ext cx="3895090" cy="638810"/>
          </a:xfrm>
          <a:prstGeom prst="rect">
            <a:avLst/>
          </a:prstGeom>
          <a:noFill/>
        </p:spPr>
        <p:txBody>
          <a:bodyPr wrap="square" lIns="0" tIns="0" rIns="0" bIns="0" rtlCol="0" anchor="t">
            <a:spAutoFit/>
          </a:bodyPr>
          <a:p>
            <a:pPr defTabSz="1218565">
              <a:lnSpc>
                <a:spcPct val="130000"/>
              </a:lnSpc>
              <a:spcBef>
                <a:spcPct val="20000"/>
              </a:spcBef>
              <a:defRPr/>
            </a:pPr>
            <a:r>
              <a:rPr lang="zh-CN" altLang="en-US" b="1" dirty="0">
                <a:solidFill>
                  <a:srgbClr val="5362A5"/>
                </a:solidFill>
                <a:cs typeface="+mn-ea"/>
                <a:sym typeface="+mn-lt"/>
              </a:rPr>
              <a:t>十二月第二周</a:t>
            </a:r>
            <a:endParaRPr lang="zh-CN" altLang="en-US" b="1" dirty="0">
              <a:solidFill>
                <a:srgbClr val="5362A5"/>
              </a:solidFill>
              <a:cs typeface="+mn-ea"/>
              <a:sym typeface="+mn-lt"/>
            </a:endParaRPr>
          </a:p>
          <a:p>
            <a:pPr algn="l" defTabSz="912495" fontAlgn="base">
              <a:lnSpc>
                <a:spcPct val="130000"/>
              </a:lnSpc>
            </a:pPr>
            <a:r>
              <a:rPr lang="zh-CN" altLang="en-US" sz="1400">
                <a:solidFill>
                  <a:schemeClr val="tx1">
                    <a:lumMod val="65000"/>
                    <a:lumOff val="35000"/>
                  </a:schemeClr>
                </a:solidFill>
                <a:cs typeface="+mn-ea"/>
                <a:sym typeface="+mn-lt"/>
              </a:rPr>
              <a:t>提交</a:t>
            </a:r>
            <a:r>
              <a:rPr lang="en-US" altLang="zh-CN" sz="1400">
                <a:solidFill>
                  <a:schemeClr val="tx1">
                    <a:lumMod val="65000"/>
                    <a:lumOff val="35000"/>
                  </a:schemeClr>
                </a:solidFill>
                <a:cs typeface="+mn-ea"/>
                <a:sym typeface="+mn-lt"/>
              </a:rPr>
              <a:t>pr</a:t>
            </a:r>
            <a:r>
              <a:rPr lang="zh-CN" altLang="en-US" sz="1400">
                <a:solidFill>
                  <a:schemeClr val="tx1">
                    <a:lumMod val="65000"/>
                    <a:lumOff val="35000"/>
                  </a:schemeClr>
                </a:solidFill>
                <a:cs typeface="+mn-ea"/>
                <a:sym typeface="+mn-lt"/>
              </a:rPr>
              <a:t>，关闭</a:t>
            </a:r>
            <a:r>
              <a:rPr lang="en-US" altLang="zh-CN" sz="1400">
                <a:solidFill>
                  <a:schemeClr val="tx1">
                    <a:lumMod val="65000"/>
                    <a:lumOff val="35000"/>
                  </a:schemeClr>
                </a:solidFill>
                <a:cs typeface="+mn-ea"/>
                <a:sym typeface="+mn-lt"/>
              </a:rPr>
              <a:t>issue</a:t>
            </a:r>
            <a:r>
              <a:rPr lang="zh-CN" altLang="en-US" sz="1400">
                <a:solidFill>
                  <a:schemeClr val="tx1">
                    <a:lumMod val="65000"/>
                    <a:lumOff val="35000"/>
                  </a:schemeClr>
                </a:solidFill>
                <a:cs typeface="+mn-ea"/>
                <a:sym typeface="+mn-lt"/>
              </a:rPr>
              <a:t>，完成项目。</a:t>
            </a:r>
            <a:endParaRPr lang="en-US" altLang="zh-CN" sz="1400">
              <a:solidFill>
                <a:schemeClr val="tx1">
                  <a:lumMod val="65000"/>
                  <a:lumOff val="35000"/>
                </a:schemeClr>
              </a:solidFill>
              <a:cs typeface="+mn-ea"/>
              <a:sym typeface="+mn-lt"/>
            </a:endParaRPr>
          </a:p>
        </p:txBody>
      </p:sp>
      <p:sp>
        <p:nvSpPr>
          <p:cNvPr id="34" name="TextBox 9"/>
          <p:cNvSpPr txBox="1"/>
          <p:nvPr/>
        </p:nvSpPr>
        <p:spPr>
          <a:xfrm>
            <a:off x="7143750" y="3495675"/>
            <a:ext cx="3895090" cy="918845"/>
          </a:xfrm>
          <a:prstGeom prst="rect">
            <a:avLst/>
          </a:prstGeom>
          <a:noFill/>
        </p:spPr>
        <p:txBody>
          <a:bodyPr wrap="square" lIns="0" tIns="0" rIns="0" bIns="0" rtlCol="0" anchor="t">
            <a:spAutoFit/>
          </a:bodyPr>
          <a:p>
            <a:pPr algn="l" defTabSz="912495" fontAlgn="base">
              <a:lnSpc>
                <a:spcPct val="130000"/>
              </a:lnSpc>
            </a:pPr>
            <a:r>
              <a:rPr lang="zh-CN" altLang="en-US" b="1" dirty="0">
                <a:solidFill>
                  <a:srgbClr val="69C6E1"/>
                </a:solidFill>
                <a:cs typeface="+mn-ea"/>
                <a:sym typeface="+mn-lt"/>
              </a:rPr>
              <a:t>十二月第一周</a:t>
            </a:r>
            <a:endParaRPr lang="zh-CN" altLang="en-US" b="1" dirty="0">
              <a:solidFill>
                <a:srgbClr val="69C6E1"/>
              </a:solidFill>
              <a:cs typeface="+mn-ea"/>
              <a:sym typeface="+mn-lt"/>
            </a:endParaRPr>
          </a:p>
          <a:p>
            <a:pPr algn="l" defTabSz="912495" fontAlgn="base">
              <a:lnSpc>
                <a:spcPct val="130000"/>
              </a:lnSpc>
            </a:pPr>
            <a:r>
              <a:rPr lang="zh-CN" altLang="en-US" sz="1400">
                <a:solidFill>
                  <a:schemeClr val="tx1">
                    <a:lumMod val="65000"/>
                    <a:lumOff val="35000"/>
                  </a:schemeClr>
                </a:solidFill>
                <a:cs typeface="+mn-ea"/>
                <a:sym typeface="+mn-lt"/>
              </a:rPr>
              <a:t>在十二月第一周进行测试并且与</a:t>
            </a:r>
            <a:r>
              <a:rPr lang="en-US" altLang="zh-CN" sz="1400">
                <a:solidFill>
                  <a:schemeClr val="tx1">
                    <a:lumMod val="65000"/>
                    <a:lumOff val="35000"/>
                  </a:schemeClr>
                </a:solidFill>
                <a:cs typeface="+mn-ea"/>
                <a:sym typeface="+mn-lt"/>
              </a:rPr>
              <a:t>csdn</a:t>
            </a:r>
            <a:r>
              <a:rPr lang="zh-CN" altLang="en-US" sz="1400">
                <a:solidFill>
                  <a:schemeClr val="tx1">
                    <a:lumMod val="65000"/>
                    <a:lumOff val="35000"/>
                  </a:schemeClr>
                </a:solidFill>
                <a:cs typeface="+mn-ea"/>
                <a:sym typeface="+mn-lt"/>
              </a:rPr>
              <a:t>人员沟通改进界面。</a:t>
            </a:r>
            <a:endParaRPr lang="zh-CN" altLang="en-US" sz="1400">
              <a:solidFill>
                <a:schemeClr val="tx1">
                  <a:lumMod val="65000"/>
                  <a:lumOff val="35000"/>
                </a:schemeClr>
              </a:solidFill>
              <a:cs typeface="+mn-ea"/>
              <a:sym typeface="+mn-lt"/>
            </a:endParaRPr>
          </a:p>
        </p:txBody>
      </p:sp>
      <p:sp>
        <p:nvSpPr>
          <p:cNvPr id="23" name="文本框 22"/>
          <p:cNvSpPr txBox="1"/>
          <p:nvPr/>
        </p:nvSpPr>
        <p:spPr>
          <a:xfrm>
            <a:off x="1787102" y="560965"/>
            <a:ext cx="3076998" cy="521970"/>
          </a:xfrm>
          <a:prstGeom prst="rect">
            <a:avLst/>
          </a:prstGeom>
          <a:noFill/>
        </p:spPr>
        <p:txBody>
          <a:bodyPr wrap="square" rtlCol="0">
            <a:spAutoFit/>
          </a:bodyPr>
          <a:p>
            <a:pPr lvl="0" algn="l"/>
            <a:r>
              <a:rPr lang="zh-CN" altLang="en-US" sz="2800" b="1" dirty="0">
                <a:solidFill>
                  <a:schemeClr val="accent1"/>
                </a:solidFill>
                <a:cs typeface="+mn-ea"/>
                <a:sym typeface="+mn-lt"/>
              </a:rPr>
              <a:t>后续工作计划</a:t>
            </a:r>
            <a:endParaRPr lang="zh-CN" altLang="en-US" sz="2800" b="1" dirty="0">
              <a:solidFill>
                <a:schemeClr val="accent1"/>
              </a:solidFill>
              <a:cs typeface="+mn-ea"/>
              <a:sym typeface="+mn-lt"/>
            </a:endParaRPr>
          </a:p>
        </p:txBody>
      </p:sp>
      <p:grpSp>
        <p:nvGrpSpPr>
          <p:cNvPr id="24" name="组合 23"/>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组合"/>
          <p:cNvSpPr/>
          <p:nvPr/>
        </p:nvSpPr>
        <p:spPr>
          <a:xfrm>
            <a:off x="1976438" y="1925640"/>
            <a:ext cx="1822450" cy="1803400"/>
          </a:xfrm>
          <a:prstGeom prst="circularArrow">
            <a:avLst>
              <a:gd name="adj1" fmla="val 5984"/>
              <a:gd name="adj2" fmla="val 394124"/>
              <a:gd name="adj3" fmla="val 13313824"/>
              <a:gd name="adj4" fmla="val 10508221"/>
              <a:gd name="adj5" fmla="val 6981"/>
            </a:avLst>
          </a:prstGeom>
          <a:solidFill>
            <a:schemeClr val="accent1"/>
          </a:solidFill>
          <a:ln>
            <a:noFill/>
          </a:ln>
        </p:spPr>
        <p:style>
          <a:lnRef idx="0">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txBody>
          <a:bodyPr/>
          <a:p>
            <a:endParaRPr lang="zh-CN" altLang="en-US">
              <a:cs typeface="+mn-ea"/>
              <a:sym typeface="+mn-lt"/>
            </a:endParaRPr>
          </a:p>
        </p:txBody>
      </p:sp>
      <p:sp>
        <p:nvSpPr>
          <p:cNvPr id="15" name="组合"/>
          <p:cNvSpPr/>
          <p:nvPr/>
        </p:nvSpPr>
        <p:spPr bwMode="auto">
          <a:xfrm>
            <a:off x="6242179" y="2428877"/>
            <a:ext cx="619125" cy="619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vi-VN" sz="2400" b="1" dirty="0">
                <a:solidFill>
                  <a:prstClr val="white"/>
                </a:solidFill>
                <a:cs typeface="+mn-ea"/>
                <a:sym typeface="+mn-lt"/>
              </a:rPr>
              <a:t>01</a:t>
            </a:r>
            <a:endParaRPr lang="vi-VN" sz="2400" b="1" dirty="0">
              <a:solidFill>
                <a:prstClr val="white"/>
              </a:solidFill>
              <a:cs typeface="+mn-ea"/>
              <a:sym typeface="+mn-lt"/>
            </a:endParaRPr>
          </a:p>
        </p:txBody>
      </p:sp>
      <p:sp>
        <p:nvSpPr>
          <p:cNvPr id="16" name="组合"/>
          <p:cNvSpPr/>
          <p:nvPr/>
        </p:nvSpPr>
        <p:spPr bwMode="auto">
          <a:xfrm>
            <a:off x="6242180" y="3575370"/>
            <a:ext cx="619125" cy="6191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vi-VN" sz="2400" b="1" dirty="0">
                <a:solidFill>
                  <a:prstClr val="white"/>
                </a:solidFill>
                <a:cs typeface="+mn-ea"/>
                <a:sym typeface="+mn-lt"/>
              </a:rPr>
              <a:t>0</a:t>
            </a:r>
            <a:r>
              <a:rPr lang="en-US" sz="2400" b="1" dirty="0">
                <a:solidFill>
                  <a:prstClr val="white"/>
                </a:solidFill>
                <a:cs typeface="+mn-ea"/>
                <a:sym typeface="+mn-lt"/>
              </a:rPr>
              <a:t>2</a:t>
            </a:r>
            <a:endParaRPr lang="en-US" sz="2400" b="1" dirty="0">
              <a:solidFill>
                <a:prstClr val="white"/>
              </a:solidFill>
              <a:cs typeface="+mn-ea"/>
              <a:sym typeface="+mn-lt"/>
            </a:endParaRPr>
          </a:p>
        </p:txBody>
      </p:sp>
      <p:sp>
        <p:nvSpPr>
          <p:cNvPr id="20" name="组合"/>
          <p:cNvSpPr/>
          <p:nvPr/>
        </p:nvSpPr>
        <p:spPr>
          <a:xfrm>
            <a:off x="2844929" y="3265490"/>
            <a:ext cx="2327275" cy="2303462"/>
          </a:xfrm>
          <a:prstGeom prst="circularArrow">
            <a:avLst>
              <a:gd name="adj1" fmla="val 4687"/>
              <a:gd name="adj2" fmla="val 299029"/>
              <a:gd name="adj3" fmla="val 2475988"/>
              <a:gd name="adj4" fmla="val 15950712"/>
              <a:gd name="adj5" fmla="val 5469"/>
            </a:avLst>
          </a:prstGeom>
          <a:solidFill>
            <a:schemeClr val="accent1"/>
          </a:solidFill>
        </p:spPr>
        <p:style>
          <a:lnRef idx="0">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a:p>
            <a:endParaRPr lang="zh-CN" altLang="en-US">
              <a:cs typeface="+mn-ea"/>
              <a:sym typeface="+mn-lt"/>
            </a:endParaRPr>
          </a:p>
        </p:txBody>
      </p:sp>
      <p:sp>
        <p:nvSpPr>
          <p:cNvPr id="21" name="组合"/>
          <p:cNvSpPr/>
          <p:nvPr/>
        </p:nvSpPr>
        <p:spPr>
          <a:xfrm>
            <a:off x="1665417" y="2833690"/>
            <a:ext cx="1692275" cy="1673225"/>
          </a:xfrm>
          <a:prstGeom prst="leftCircularArrow">
            <a:avLst>
              <a:gd name="adj1" fmla="val 6452"/>
              <a:gd name="adj2" fmla="val 429999"/>
              <a:gd name="adj3" fmla="val 10489124"/>
              <a:gd name="adj4" fmla="val 14837806"/>
              <a:gd name="adj5" fmla="val 7527"/>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p>
            <a:endParaRPr lang="zh-CN" altLang="en-US">
              <a:cs typeface="+mn-ea"/>
              <a:sym typeface="+mn-lt"/>
            </a:endParaRPr>
          </a:p>
        </p:txBody>
      </p:sp>
      <p:grpSp>
        <p:nvGrpSpPr>
          <p:cNvPr id="26" name="组合 25"/>
          <p:cNvGrpSpPr/>
          <p:nvPr/>
        </p:nvGrpSpPr>
        <p:grpSpPr>
          <a:xfrm>
            <a:off x="2536825" y="2056130"/>
            <a:ext cx="1587500" cy="1569720"/>
            <a:chOff x="3995" y="3238"/>
            <a:chExt cx="2500" cy="2472"/>
          </a:xfrm>
        </p:grpSpPr>
        <p:sp>
          <p:nvSpPr>
            <p:cNvPr id="19" name="组合"/>
            <p:cNvSpPr/>
            <p:nvPr/>
          </p:nvSpPr>
          <p:spPr>
            <a:xfrm>
              <a:off x="3995" y="3238"/>
              <a:ext cx="2500" cy="2472"/>
            </a:xfrm>
            <a:custGeom>
              <a:avLst/>
              <a:gdLst>
                <a:gd name="connsiteX0" fmla="*/ 860753 w 1150359"/>
                <a:gd name="connsiteY0" fmla="*/ 291357 h 1150359"/>
                <a:gd name="connsiteX1" fmla="*/ 1030470 w 1150359"/>
                <a:gd name="connsiteY1" fmla="*/ 240207 h 1150359"/>
                <a:gd name="connsiteX2" fmla="*/ 1092919 w 1150359"/>
                <a:gd name="connsiteY2" fmla="*/ 348373 h 1150359"/>
                <a:gd name="connsiteX3" fmla="*/ 963764 w 1150359"/>
                <a:gd name="connsiteY3" fmla="*/ 469777 h 1150359"/>
                <a:gd name="connsiteX4" fmla="*/ 963764 w 1150359"/>
                <a:gd name="connsiteY4" fmla="*/ 680582 h 1150359"/>
                <a:gd name="connsiteX5" fmla="*/ 1092919 w 1150359"/>
                <a:gd name="connsiteY5" fmla="*/ 801986 h 1150359"/>
                <a:gd name="connsiteX6" fmla="*/ 1030470 w 1150359"/>
                <a:gd name="connsiteY6" fmla="*/ 910152 h 1150359"/>
                <a:gd name="connsiteX7" fmla="*/ 860753 w 1150359"/>
                <a:gd name="connsiteY7" fmla="*/ 859002 h 1150359"/>
                <a:gd name="connsiteX8" fmla="*/ 678191 w 1150359"/>
                <a:gd name="connsiteY8" fmla="*/ 964404 h 1150359"/>
                <a:gd name="connsiteX9" fmla="*/ 637629 w 1150359"/>
                <a:gd name="connsiteY9" fmla="*/ 1136958 h 1150359"/>
                <a:gd name="connsiteX10" fmla="*/ 512730 w 1150359"/>
                <a:gd name="connsiteY10" fmla="*/ 1136958 h 1150359"/>
                <a:gd name="connsiteX11" fmla="*/ 472168 w 1150359"/>
                <a:gd name="connsiteY11" fmla="*/ 964405 h 1150359"/>
                <a:gd name="connsiteX12" fmla="*/ 289606 w 1150359"/>
                <a:gd name="connsiteY12" fmla="*/ 859003 h 1150359"/>
                <a:gd name="connsiteX13" fmla="*/ 119889 w 1150359"/>
                <a:gd name="connsiteY13" fmla="*/ 910152 h 1150359"/>
                <a:gd name="connsiteX14" fmla="*/ 57440 w 1150359"/>
                <a:gd name="connsiteY14" fmla="*/ 801986 h 1150359"/>
                <a:gd name="connsiteX15" fmla="*/ 186595 w 1150359"/>
                <a:gd name="connsiteY15" fmla="*/ 680582 h 1150359"/>
                <a:gd name="connsiteX16" fmla="*/ 186595 w 1150359"/>
                <a:gd name="connsiteY16" fmla="*/ 469777 h 1150359"/>
                <a:gd name="connsiteX17" fmla="*/ 57440 w 1150359"/>
                <a:gd name="connsiteY17" fmla="*/ 348373 h 1150359"/>
                <a:gd name="connsiteX18" fmla="*/ 119889 w 1150359"/>
                <a:gd name="connsiteY18" fmla="*/ 240207 h 1150359"/>
                <a:gd name="connsiteX19" fmla="*/ 289606 w 1150359"/>
                <a:gd name="connsiteY19" fmla="*/ 291357 h 1150359"/>
                <a:gd name="connsiteX20" fmla="*/ 472168 w 1150359"/>
                <a:gd name="connsiteY20" fmla="*/ 185955 h 1150359"/>
                <a:gd name="connsiteX21" fmla="*/ 512730 w 1150359"/>
                <a:gd name="connsiteY21" fmla="*/ 13401 h 1150359"/>
                <a:gd name="connsiteX22" fmla="*/ 637629 w 1150359"/>
                <a:gd name="connsiteY22" fmla="*/ 13401 h 1150359"/>
                <a:gd name="connsiteX23" fmla="*/ 678191 w 1150359"/>
                <a:gd name="connsiteY23" fmla="*/ 185954 h 1150359"/>
                <a:gd name="connsiteX24" fmla="*/ 860753 w 1150359"/>
                <a:gd name="connsiteY24" fmla="*/ 291356 h 1150359"/>
                <a:gd name="connsiteX25" fmla="*/ 860753 w 1150359"/>
                <a:gd name="connsiteY25" fmla="*/ 291357 h 115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50359" h="1150359">
                  <a:moveTo>
                    <a:pt x="740425" y="290987"/>
                  </a:moveTo>
                  <a:lnTo>
                    <a:pt x="863468" y="214781"/>
                  </a:lnTo>
                  <a:lnTo>
                    <a:pt x="935578" y="286892"/>
                  </a:lnTo>
                  <a:lnTo>
                    <a:pt x="859372" y="409934"/>
                  </a:lnTo>
                  <a:cubicBezTo>
                    <a:pt x="888724" y="460412"/>
                    <a:pt x="904100" y="517798"/>
                    <a:pt x="903920" y="576190"/>
                  </a:cubicBezTo>
                  <a:lnTo>
                    <a:pt x="1031437" y="644645"/>
                  </a:lnTo>
                  <a:lnTo>
                    <a:pt x="1005044" y="743150"/>
                  </a:lnTo>
                  <a:lnTo>
                    <a:pt x="860383" y="738674"/>
                  </a:lnTo>
                  <a:cubicBezTo>
                    <a:pt x="831343" y="789333"/>
                    <a:pt x="789333" y="831342"/>
                    <a:pt x="738675" y="860382"/>
                  </a:cubicBezTo>
                  <a:lnTo>
                    <a:pt x="743150" y="1005043"/>
                  </a:lnTo>
                  <a:lnTo>
                    <a:pt x="644645" y="1031437"/>
                  </a:lnTo>
                  <a:lnTo>
                    <a:pt x="576190" y="903921"/>
                  </a:lnTo>
                  <a:cubicBezTo>
                    <a:pt x="517798" y="904100"/>
                    <a:pt x="460413" y="888724"/>
                    <a:pt x="409934" y="859373"/>
                  </a:cubicBezTo>
                  <a:lnTo>
                    <a:pt x="286891" y="935578"/>
                  </a:lnTo>
                  <a:lnTo>
                    <a:pt x="214781" y="863467"/>
                  </a:lnTo>
                  <a:lnTo>
                    <a:pt x="290987" y="740425"/>
                  </a:lnTo>
                  <a:cubicBezTo>
                    <a:pt x="261635" y="689947"/>
                    <a:pt x="246259" y="632561"/>
                    <a:pt x="246439" y="574169"/>
                  </a:cubicBezTo>
                  <a:lnTo>
                    <a:pt x="118922" y="505714"/>
                  </a:lnTo>
                  <a:lnTo>
                    <a:pt x="145315" y="407209"/>
                  </a:lnTo>
                  <a:lnTo>
                    <a:pt x="289976" y="411685"/>
                  </a:lnTo>
                  <a:cubicBezTo>
                    <a:pt x="319016" y="361026"/>
                    <a:pt x="361026" y="319017"/>
                    <a:pt x="411684" y="289977"/>
                  </a:cubicBezTo>
                  <a:lnTo>
                    <a:pt x="407209" y="145316"/>
                  </a:lnTo>
                  <a:lnTo>
                    <a:pt x="505714" y="118922"/>
                  </a:lnTo>
                  <a:lnTo>
                    <a:pt x="574169" y="246438"/>
                  </a:lnTo>
                  <a:cubicBezTo>
                    <a:pt x="632561" y="246259"/>
                    <a:pt x="689946" y="261635"/>
                    <a:pt x="740425" y="290986"/>
                  </a:cubicBezTo>
                  <a:lnTo>
                    <a:pt x="740425" y="290987"/>
                  </a:lnTo>
                  <a:close/>
                </a:path>
              </a:pathLst>
            </a:custGeom>
            <a:solidFill>
              <a:schemeClr val="accent1"/>
            </a:solidFill>
            <a:ln>
              <a:noFill/>
            </a:ln>
          </p:spPr>
          <p:style>
            <a:lnRef idx="1">
              <a:schemeClr val="accent4"/>
            </a:lnRef>
            <a:fillRef idx="3">
              <a:schemeClr val="accent4"/>
            </a:fillRef>
            <a:effectRef idx="2">
              <a:schemeClr val="accent4"/>
            </a:effectRef>
            <a:fontRef idx="minor">
              <a:schemeClr val="lt1"/>
            </a:fontRef>
          </p:style>
          <p:txBody>
            <a:bodyPr lIns="404436" tIns="404437" rIns="404437" bIns="404436" spcCol="1270" anchor="ctr"/>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pic>
          <p:nvPicPr>
            <p:cNvPr id="22" name="组合"/>
            <p:cNvPicPr>
              <a:picLocks noChangeAspect="1"/>
            </p:cNvPicPr>
            <p:nvPr/>
          </p:nvPicPr>
          <p:blipFill>
            <a:blip r:embed="rId1" cstate="screen"/>
            <a:srcRect/>
            <a:stretch>
              <a:fillRect/>
            </a:stretch>
          </p:blipFill>
          <p:spPr bwMode="auto">
            <a:xfrm>
              <a:off x="4895" y="4128"/>
              <a:ext cx="700" cy="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组合"/>
          <p:cNvSpPr/>
          <p:nvPr/>
        </p:nvSpPr>
        <p:spPr bwMode="auto">
          <a:xfrm>
            <a:off x="6242180" y="4732975"/>
            <a:ext cx="619125" cy="619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vi-VN" sz="2400" b="1" dirty="0">
                <a:solidFill>
                  <a:prstClr val="white"/>
                </a:solidFill>
                <a:cs typeface="+mn-ea"/>
                <a:sym typeface="+mn-lt"/>
              </a:rPr>
              <a:t>0</a:t>
            </a:r>
            <a:r>
              <a:rPr lang="en-US" sz="2400" b="1" dirty="0">
                <a:solidFill>
                  <a:prstClr val="white"/>
                </a:solidFill>
                <a:cs typeface="+mn-ea"/>
                <a:sym typeface="+mn-lt"/>
              </a:rPr>
              <a:t>3</a:t>
            </a:r>
            <a:endParaRPr lang="en-US" sz="2400" b="1" dirty="0">
              <a:solidFill>
                <a:prstClr val="white"/>
              </a:solidFill>
              <a:cs typeface="+mn-ea"/>
              <a:sym typeface="+mn-lt"/>
            </a:endParaRPr>
          </a:p>
        </p:txBody>
      </p:sp>
      <p:grpSp>
        <p:nvGrpSpPr>
          <p:cNvPr id="28" name="组合 27"/>
          <p:cNvGrpSpPr/>
          <p:nvPr/>
        </p:nvGrpSpPr>
        <p:grpSpPr>
          <a:xfrm>
            <a:off x="1941830" y="3103880"/>
            <a:ext cx="1322070" cy="1308100"/>
            <a:chOff x="3058" y="4888"/>
            <a:chExt cx="2082" cy="2060"/>
          </a:xfrm>
        </p:grpSpPr>
        <p:sp>
          <p:nvSpPr>
            <p:cNvPr id="18" name="组合"/>
            <p:cNvSpPr/>
            <p:nvPr/>
          </p:nvSpPr>
          <p:spPr>
            <a:xfrm>
              <a:off x="3058" y="4888"/>
              <a:ext cx="2082" cy="2060"/>
            </a:xfrm>
            <a:custGeom>
              <a:avLst/>
              <a:gdLst>
                <a:gd name="connsiteX0" fmla="*/ 878502 w 1174080"/>
                <a:gd name="connsiteY0" fmla="*/ 297365 h 1174080"/>
                <a:gd name="connsiteX1" fmla="*/ 1051718 w 1174080"/>
                <a:gd name="connsiteY1" fmla="*/ 245160 h 1174080"/>
                <a:gd name="connsiteX2" fmla="*/ 1115456 w 1174080"/>
                <a:gd name="connsiteY2" fmla="*/ 355557 h 1174080"/>
                <a:gd name="connsiteX3" fmla="*/ 983637 w 1174080"/>
                <a:gd name="connsiteY3" fmla="*/ 479464 h 1174080"/>
                <a:gd name="connsiteX4" fmla="*/ 983637 w 1174080"/>
                <a:gd name="connsiteY4" fmla="*/ 694615 h 1174080"/>
                <a:gd name="connsiteX5" fmla="*/ 1115456 w 1174080"/>
                <a:gd name="connsiteY5" fmla="*/ 818523 h 1174080"/>
                <a:gd name="connsiteX6" fmla="*/ 1051718 w 1174080"/>
                <a:gd name="connsiteY6" fmla="*/ 928920 h 1174080"/>
                <a:gd name="connsiteX7" fmla="*/ 878502 w 1174080"/>
                <a:gd name="connsiteY7" fmla="*/ 876715 h 1174080"/>
                <a:gd name="connsiteX8" fmla="*/ 692175 w 1174080"/>
                <a:gd name="connsiteY8" fmla="*/ 984291 h 1174080"/>
                <a:gd name="connsiteX9" fmla="*/ 650777 w 1174080"/>
                <a:gd name="connsiteY9" fmla="*/ 1160403 h 1174080"/>
                <a:gd name="connsiteX10" fmla="*/ 523303 w 1174080"/>
                <a:gd name="connsiteY10" fmla="*/ 1160403 h 1174080"/>
                <a:gd name="connsiteX11" fmla="*/ 481905 w 1174080"/>
                <a:gd name="connsiteY11" fmla="*/ 984291 h 1174080"/>
                <a:gd name="connsiteX12" fmla="*/ 295578 w 1174080"/>
                <a:gd name="connsiteY12" fmla="*/ 876715 h 1174080"/>
                <a:gd name="connsiteX13" fmla="*/ 122362 w 1174080"/>
                <a:gd name="connsiteY13" fmla="*/ 928920 h 1174080"/>
                <a:gd name="connsiteX14" fmla="*/ 58624 w 1174080"/>
                <a:gd name="connsiteY14" fmla="*/ 818523 h 1174080"/>
                <a:gd name="connsiteX15" fmla="*/ 190443 w 1174080"/>
                <a:gd name="connsiteY15" fmla="*/ 694616 h 1174080"/>
                <a:gd name="connsiteX16" fmla="*/ 190443 w 1174080"/>
                <a:gd name="connsiteY16" fmla="*/ 479465 h 1174080"/>
                <a:gd name="connsiteX17" fmla="*/ 58624 w 1174080"/>
                <a:gd name="connsiteY17" fmla="*/ 355557 h 1174080"/>
                <a:gd name="connsiteX18" fmla="*/ 122362 w 1174080"/>
                <a:gd name="connsiteY18" fmla="*/ 245160 h 1174080"/>
                <a:gd name="connsiteX19" fmla="*/ 295578 w 1174080"/>
                <a:gd name="connsiteY19" fmla="*/ 297365 h 1174080"/>
                <a:gd name="connsiteX20" fmla="*/ 481905 w 1174080"/>
                <a:gd name="connsiteY20" fmla="*/ 189789 h 1174080"/>
                <a:gd name="connsiteX21" fmla="*/ 523303 w 1174080"/>
                <a:gd name="connsiteY21" fmla="*/ 13677 h 1174080"/>
                <a:gd name="connsiteX22" fmla="*/ 650777 w 1174080"/>
                <a:gd name="connsiteY22" fmla="*/ 13677 h 1174080"/>
                <a:gd name="connsiteX23" fmla="*/ 692175 w 1174080"/>
                <a:gd name="connsiteY23" fmla="*/ 189789 h 1174080"/>
                <a:gd name="connsiteX24" fmla="*/ 878502 w 1174080"/>
                <a:gd name="connsiteY24" fmla="*/ 297365 h 117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74080" h="1174080">
                  <a:moveTo>
                    <a:pt x="878502" y="297365"/>
                  </a:moveTo>
                  <a:lnTo>
                    <a:pt x="1051718" y="245160"/>
                  </a:lnTo>
                  <a:lnTo>
                    <a:pt x="1115456" y="355557"/>
                  </a:lnTo>
                  <a:lnTo>
                    <a:pt x="983637" y="479464"/>
                  </a:lnTo>
                  <a:cubicBezTo>
                    <a:pt x="1002745" y="549908"/>
                    <a:pt x="1002745" y="624171"/>
                    <a:pt x="983637" y="694615"/>
                  </a:cubicBezTo>
                  <a:lnTo>
                    <a:pt x="1115456" y="818523"/>
                  </a:lnTo>
                  <a:lnTo>
                    <a:pt x="1051718" y="928920"/>
                  </a:lnTo>
                  <a:lnTo>
                    <a:pt x="878502" y="876715"/>
                  </a:lnTo>
                  <a:cubicBezTo>
                    <a:pt x="827049" y="928485"/>
                    <a:pt x="762736" y="965616"/>
                    <a:pt x="692175" y="984291"/>
                  </a:cubicBezTo>
                  <a:lnTo>
                    <a:pt x="650777" y="1160403"/>
                  </a:lnTo>
                  <a:lnTo>
                    <a:pt x="523303" y="1160403"/>
                  </a:lnTo>
                  <a:lnTo>
                    <a:pt x="481905" y="984291"/>
                  </a:lnTo>
                  <a:cubicBezTo>
                    <a:pt x="411344" y="965617"/>
                    <a:pt x="347031" y="928485"/>
                    <a:pt x="295578" y="876715"/>
                  </a:cubicBezTo>
                  <a:lnTo>
                    <a:pt x="122362" y="928920"/>
                  </a:lnTo>
                  <a:lnTo>
                    <a:pt x="58624" y="818523"/>
                  </a:lnTo>
                  <a:lnTo>
                    <a:pt x="190443" y="694616"/>
                  </a:lnTo>
                  <a:cubicBezTo>
                    <a:pt x="171335" y="624172"/>
                    <a:pt x="171335" y="549909"/>
                    <a:pt x="190443" y="479465"/>
                  </a:cubicBezTo>
                  <a:lnTo>
                    <a:pt x="58624" y="355557"/>
                  </a:lnTo>
                  <a:lnTo>
                    <a:pt x="122362" y="245160"/>
                  </a:lnTo>
                  <a:lnTo>
                    <a:pt x="295578" y="297365"/>
                  </a:lnTo>
                  <a:cubicBezTo>
                    <a:pt x="347031" y="245595"/>
                    <a:pt x="411344" y="208464"/>
                    <a:pt x="481905" y="189789"/>
                  </a:cubicBezTo>
                  <a:lnTo>
                    <a:pt x="523303" y="13677"/>
                  </a:lnTo>
                  <a:lnTo>
                    <a:pt x="650777" y="13677"/>
                  </a:lnTo>
                  <a:lnTo>
                    <a:pt x="692175" y="189789"/>
                  </a:lnTo>
                  <a:cubicBezTo>
                    <a:pt x="762736" y="208463"/>
                    <a:pt x="827049" y="245595"/>
                    <a:pt x="878502" y="297365"/>
                  </a:cubicBez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318438" tIns="320225" rIns="318438" bIns="320225" spcCol="1270" anchor="ctr"/>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sp>
          <p:nvSpPr>
            <p:cNvPr id="4" name="Freeform 105"/>
            <p:cNvSpPr>
              <a:spLocks noEditPoints="1"/>
            </p:cNvSpPr>
            <p:nvPr/>
          </p:nvSpPr>
          <p:spPr bwMode="auto">
            <a:xfrm>
              <a:off x="3761" y="5586"/>
              <a:ext cx="675" cy="665"/>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p>
              <a:endParaRPr lang="en-US" sz="2400" dirty="0">
                <a:solidFill>
                  <a:schemeClr val="accent3">
                    <a:lumMod val="50000"/>
                  </a:schemeClr>
                </a:solidFill>
                <a:cs typeface="+mn-ea"/>
                <a:sym typeface="+mn-lt"/>
              </a:endParaRPr>
            </a:p>
          </p:txBody>
        </p:sp>
      </p:grpSp>
      <p:grpSp>
        <p:nvGrpSpPr>
          <p:cNvPr id="27" name="组合 26"/>
          <p:cNvGrpSpPr/>
          <p:nvPr/>
        </p:nvGrpSpPr>
        <p:grpSpPr>
          <a:xfrm>
            <a:off x="3000375" y="3529330"/>
            <a:ext cx="1817370" cy="1798320"/>
            <a:chOff x="4725" y="5558"/>
            <a:chExt cx="2862" cy="2832"/>
          </a:xfrm>
        </p:grpSpPr>
        <p:sp>
          <p:nvSpPr>
            <p:cNvPr id="17" name="组合"/>
            <p:cNvSpPr/>
            <p:nvPr/>
          </p:nvSpPr>
          <p:spPr>
            <a:xfrm>
              <a:off x="4725" y="5558"/>
              <a:ext cx="2863" cy="2832"/>
            </a:xfrm>
            <a:custGeom>
              <a:avLst/>
              <a:gdLst>
                <a:gd name="connsiteX0" fmla="*/ 1145880 w 1614360"/>
                <a:gd name="connsiteY0" fmla="*/ 257391 h 1614360"/>
                <a:gd name="connsiteX1" fmla="*/ 1271451 w 1614360"/>
                <a:gd name="connsiteY1" fmla="*/ 152018 h 1614360"/>
                <a:gd name="connsiteX2" fmla="*/ 1371768 w 1614360"/>
                <a:gd name="connsiteY2" fmla="*/ 236194 h 1614360"/>
                <a:gd name="connsiteX3" fmla="*/ 1289802 w 1614360"/>
                <a:gd name="connsiteY3" fmla="*/ 378156 h 1614360"/>
                <a:gd name="connsiteX4" fmla="*/ 1420037 w 1614360"/>
                <a:gd name="connsiteY4" fmla="*/ 603729 h 1614360"/>
                <a:gd name="connsiteX5" fmla="*/ 1583962 w 1614360"/>
                <a:gd name="connsiteY5" fmla="*/ 603725 h 1614360"/>
                <a:gd name="connsiteX6" fmla="*/ 1606702 w 1614360"/>
                <a:gd name="connsiteY6" fmla="*/ 732690 h 1614360"/>
                <a:gd name="connsiteX7" fmla="*/ 1452661 w 1614360"/>
                <a:gd name="connsiteY7" fmla="*/ 788752 h 1614360"/>
                <a:gd name="connsiteX8" fmla="*/ 1407431 w 1614360"/>
                <a:gd name="connsiteY8" fmla="*/ 1045264 h 1614360"/>
                <a:gd name="connsiteX9" fmla="*/ 1533008 w 1614360"/>
                <a:gd name="connsiteY9" fmla="*/ 1150630 h 1614360"/>
                <a:gd name="connsiteX10" fmla="*/ 1467531 w 1614360"/>
                <a:gd name="connsiteY10" fmla="*/ 1264040 h 1614360"/>
                <a:gd name="connsiteX11" fmla="*/ 1313492 w 1614360"/>
                <a:gd name="connsiteY11" fmla="*/ 1207971 h 1614360"/>
                <a:gd name="connsiteX12" fmla="*/ 1113961 w 1614360"/>
                <a:gd name="connsiteY12" fmla="*/ 1375397 h 1614360"/>
                <a:gd name="connsiteX13" fmla="*/ 1142431 w 1614360"/>
                <a:gd name="connsiteY13" fmla="*/ 1536831 h 1614360"/>
                <a:gd name="connsiteX14" fmla="*/ 1019374 w 1614360"/>
                <a:gd name="connsiteY14" fmla="*/ 1581621 h 1614360"/>
                <a:gd name="connsiteX15" fmla="*/ 937415 w 1614360"/>
                <a:gd name="connsiteY15" fmla="*/ 1439655 h 1614360"/>
                <a:gd name="connsiteX16" fmla="*/ 676946 w 1614360"/>
                <a:gd name="connsiteY16" fmla="*/ 1439655 h 1614360"/>
                <a:gd name="connsiteX17" fmla="*/ 594986 w 1614360"/>
                <a:gd name="connsiteY17" fmla="*/ 1581621 h 1614360"/>
                <a:gd name="connsiteX18" fmla="*/ 471929 w 1614360"/>
                <a:gd name="connsiteY18" fmla="*/ 1536831 h 1614360"/>
                <a:gd name="connsiteX19" fmla="*/ 500399 w 1614360"/>
                <a:gd name="connsiteY19" fmla="*/ 1375397 h 1614360"/>
                <a:gd name="connsiteX20" fmla="*/ 300868 w 1614360"/>
                <a:gd name="connsiteY20" fmla="*/ 1207971 h 1614360"/>
                <a:gd name="connsiteX21" fmla="*/ 146829 w 1614360"/>
                <a:gd name="connsiteY21" fmla="*/ 1264040 h 1614360"/>
                <a:gd name="connsiteX22" fmla="*/ 81352 w 1614360"/>
                <a:gd name="connsiteY22" fmla="*/ 1150630 h 1614360"/>
                <a:gd name="connsiteX23" fmla="*/ 206929 w 1614360"/>
                <a:gd name="connsiteY23" fmla="*/ 1045264 h 1614360"/>
                <a:gd name="connsiteX24" fmla="*/ 161699 w 1614360"/>
                <a:gd name="connsiteY24" fmla="*/ 788752 h 1614360"/>
                <a:gd name="connsiteX25" fmla="*/ 7658 w 1614360"/>
                <a:gd name="connsiteY25" fmla="*/ 732690 h 1614360"/>
                <a:gd name="connsiteX26" fmla="*/ 30398 w 1614360"/>
                <a:gd name="connsiteY26" fmla="*/ 603725 h 1614360"/>
                <a:gd name="connsiteX27" fmla="*/ 194324 w 1614360"/>
                <a:gd name="connsiteY27" fmla="*/ 603729 h 1614360"/>
                <a:gd name="connsiteX28" fmla="*/ 324559 w 1614360"/>
                <a:gd name="connsiteY28" fmla="*/ 378156 h 1614360"/>
                <a:gd name="connsiteX29" fmla="*/ 242592 w 1614360"/>
                <a:gd name="connsiteY29" fmla="*/ 236194 h 1614360"/>
                <a:gd name="connsiteX30" fmla="*/ 342909 w 1614360"/>
                <a:gd name="connsiteY30" fmla="*/ 152018 h 1614360"/>
                <a:gd name="connsiteX31" fmla="*/ 468480 w 1614360"/>
                <a:gd name="connsiteY31" fmla="*/ 257391 h 1614360"/>
                <a:gd name="connsiteX32" fmla="*/ 713241 w 1614360"/>
                <a:gd name="connsiteY32" fmla="*/ 168305 h 1614360"/>
                <a:gd name="connsiteX33" fmla="*/ 741703 w 1614360"/>
                <a:gd name="connsiteY33" fmla="*/ 6869 h 1614360"/>
                <a:gd name="connsiteX34" fmla="*/ 872657 w 1614360"/>
                <a:gd name="connsiteY34" fmla="*/ 6869 h 1614360"/>
                <a:gd name="connsiteX35" fmla="*/ 901119 w 1614360"/>
                <a:gd name="connsiteY35" fmla="*/ 168305 h 1614360"/>
                <a:gd name="connsiteX36" fmla="*/ 1145880 w 1614360"/>
                <a:gd name="connsiteY36" fmla="*/ 257391 h 161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14360" h="1614360">
                  <a:moveTo>
                    <a:pt x="1145880" y="257391"/>
                  </a:moveTo>
                  <a:lnTo>
                    <a:pt x="1271451" y="152018"/>
                  </a:lnTo>
                  <a:lnTo>
                    <a:pt x="1371768" y="236194"/>
                  </a:lnTo>
                  <a:lnTo>
                    <a:pt x="1289802" y="378156"/>
                  </a:lnTo>
                  <a:cubicBezTo>
                    <a:pt x="1348085" y="443720"/>
                    <a:pt x="1392398" y="520472"/>
                    <a:pt x="1420037" y="603729"/>
                  </a:cubicBezTo>
                  <a:lnTo>
                    <a:pt x="1583962" y="603725"/>
                  </a:lnTo>
                  <a:lnTo>
                    <a:pt x="1606702" y="732690"/>
                  </a:lnTo>
                  <a:lnTo>
                    <a:pt x="1452661" y="788752"/>
                  </a:lnTo>
                  <a:cubicBezTo>
                    <a:pt x="1455164" y="876441"/>
                    <a:pt x="1439775" y="963720"/>
                    <a:pt x="1407431" y="1045264"/>
                  </a:cubicBezTo>
                  <a:lnTo>
                    <a:pt x="1533008" y="1150630"/>
                  </a:lnTo>
                  <a:lnTo>
                    <a:pt x="1467531" y="1264040"/>
                  </a:lnTo>
                  <a:lnTo>
                    <a:pt x="1313492" y="1207971"/>
                  </a:lnTo>
                  <a:cubicBezTo>
                    <a:pt x="1259045" y="1276754"/>
                    <a:pt x="1191153" y="1333721"/>
                    <a:pt x="1113961" y="1375397"/>
                  </a:cubicBezTo>
                  <a:lnTo>
                    <a:pt x="1142431" y="1536831"/>
                  </a:lnTo>
                  <a:lnTo>
                    <a:pt x="1019374" y="1581621"/>
                  </a:lnTo>
                  <a:lnTo>
                    <a:pt x="937415" y="1439655"/>
                  </a:lnTo>
                  <a:cubicBezTo>
                    <a:pt x="851493" y="1457347"/>
                    <a:pt x="762867" y="1457347"/>
                    <a:pt x="676946" y="1439655"/>
                  </a:cubicBezTo>
                  <a:lnTo>
                    <a:pt x="594986" y="1581621"/>
                  </a:lnTo>
                  <a:lnTo>
                    <a:pt x="471929" y="1536831"/>
                  </a:lnTo>
                  <a:lnTo>
                    <a:pt x="500399" y="1375397"/>
                  </a:lnTo>
                  <a:cubicBezTo>
                    <a:pt x="423207" y="1333721"/>
                    <a:pt x="355315" y="1276753"/>
                    <a:pt x="300868" y="1207971"/>
                  </a:cubicBezTo>
                  <a:lnTo>
                    <a:pt x="146829" y="1264040"/>
                  </a:lnTo>
                  <a:lnTo>
                    <a:pt x="81352" y="1150630"/>
                  </a:lnTo>
                  <a:lnTo>
                    <a:pt x="206929" y="1045264"/>
                  </a:lnTo>
                  <a:cubicBezTo>
                    <a:pt x="174585" y="963720"/>
                    <a:pt x="159196" y="876441"/>
                    <a:pt x="161699" y="788752"/>
                  </a:cubicBezTo>
                  <a:lnTo>
                    <a:pt x="7658" y="732690"/>
                  </a:lnTo>
                  <a:lnTo>
                    <a:pt x="30398" y="603725"/>
                  </a:lnTo>
                  <a:lnTo>
                    <a:pt x="194324" y="603729"/>
                  </a:lnTo>
                  <a:cubicBezTo>
                    <a:pt x="221963" y="520472"/>
                    <a:pt x="266276" y="443720"/>
                    <a:pt x="324559" y="378156"/>
                  </a:cubicBezTo>
                  <a:lnTo>
                    <a:pt x="242592" y="236194"/>
                  </a:lnTo>
                  <a:lnTo>
                    <a:pt x="342909" y="152018"/>
                  </a:lnTo>
                  <a:lnTo>
                    <a:pt x="468480" y="257391"/>
                  </a:lnTo>
                  <a:cubicBezTo>
                    <a:pt x="543169" y="211379"/>
                    <a:pt x="626450" y="181067"/>
                    <a:pt x="713241" y="168305"/>
                  </a:cubicBezTo>
                  <a:lnTo>
                    <a:pt x="741703" y="6869"/>
                  </a:lnTo>
                  <a:lnTo>
                    <a:pt x="872657" y="6869"/>
                  </a:lnTo>
                  <a:lnTo>
                    <a:pt x="901119" y="168305"/>
                  </a:lnTo>
                  <a:cubicBezTo>
                    <a:pt x="987910" y="181067"/>
                    <a:pt x="1071191" y="211378"/>
                    <a:pt x="1145880" y="257391"/>
                  </a:cubicBezTo>
                  <a:close/>
                </a:path>
              </a:pathLst>
            </a:custGeom>
            <a:solidFill>
              <a:schemeClr val="accent1"/>
            </a:solidFill>
            <a:ln>
              <a:noFill/>
            </a:ln>
          </p:spPr>
          <p:style>
            <a:lnRef idx="1">
              <a:schemeClr val="accent2"/>
            </a:lnRef>
            <a:fillRef idx="3">
              <a:schemeClr val="accent2"/>
            </a:fillRef>
            <a:effectRef idx="2">
              <a:schemeClr val="accent2"/>
            </a:effectRef>
            <a:fontRef idx="minor">
              <a:schemeClr val="lt1"/>
            </a:fontRef>
          </p:style>
          <p:txBody>
            <a:bodyPr lIns="347418" tIns="401016" rIns="347418" bIns="429249" spcCol="1270" anchor="ctr"/>
            <a:p>
              <a:pPr algn="ctr" defTabSz="800100">
                <a:lnSpc>
                  <a:spcPct val="90000"/>
                </a:lnSpc>
                <a:spcAft>
                  <a:spcPct val="35000"/>
                </a:spcAft>
                <a:defRPr/>
              </a:pPr>
              <a:endParaRPr lang="en-US">
                <a:ln>
                  <a:solidFill>
                    <a:prstClr val="black"/>
                  </a:solidFill>
                </a:ln>
                <a:solidFill>
                  <a:prstClr val="white"/>
                </a:solidFill>
                <a:cs typeface="+mn-ea"/>
                <a:sym typeface="+mn-lt"/>
              </a:endParaRPr>
            </a:p>
          </p:txBody>
        </p:sp>
        <p:sp>
          <p:nvSpPr>
            <p:cNvPr id="5" name="Freeform 55"/>
            <p:cNvSpPr>
              <a:spLocks noEditPoints="1"/>
            </p:cNvSpPr>
            <p:nvPr/>
          </p:nvSpPr>
          <p:spPr bwMode="auto">
            <a:xfrm>
              <a:off x="5627" y="6561"/>
              <a:ext cx="1060" cy="791"/>
            </a:xfrm>
            <a:custGeom>
              <a:avLst/>
              <a:gdLst/>
              <a:ahLst/>
              <a:cxnLst>
                <a:cxn ang="0">
                  <a:pos x="19" y="42"/>
                </a:cxn>
                <a:cxn ang="0">
                  <a:pos x="17" y="42"/>
                </a:cxn>
                <a:cxn ang="0">
                  <a:pos x="1" y="25"/>
                </a:cxn>
                <a:cxn ang="0">
                  <a:pos x="1" y="24"/>
                </a:cxn>
                <a:cxn ang="0">
                  <a:pos x="17" y="7"/>
                </a:cxn>
                <a:cxn ang="0">
                  <a:pos x="19" y="7"/>
                </a:cxn>
                <a:cxn ang="0">
                  <a:pos x="21" y="9"/>
                </a:cxn>
                <a:cxn ang="0">
                  <a:pos x="21" y="11"/>
                </a:cxn>
                <a:cxn ang="0">
                  <a:pos x="7" y="25"/>
                </a:cxn>
                <a:cxn ang="0">
                  <a:pos x="21" y="39"/>
                </a:cxn>
                <a:cxn ang="0">
                  <a:pos x="21" y="40"/>
                </a:cxn>
                <a:cxn ang="0">
                  <a:pos x="19" y="42"/>
                </a:cxn>
                <a:cxn ang="0">
                  <a:pos x="29" y="48"/>
                </a:cxn>
                <a:cxn ang="0">
                  <a:pos x="27" y="49"/>
                </a:cxn>
                <a:cxn ang="0">
                  <a:pos x="25" y="48"/>
                </a:cxn>
                <a:cxn ang="0">
                  <a:pos x="24" y="47"/>
                </a:cxn>
                <a:cxn ang="0">
                  <a:pos x="38" y="1"/>
                </a:cxn>
                <a:cxn ang="0">
                  <a:pos x="39" y="0"/>
                </a:cxn>
                <a:cxn ang="0">
                  <a:pos x="41" y="1"/>
                </a:cxn>
                <a:cxn ang="0">
                  <a:pos x="42" y="2"/>
                </a:cxn>
                <a:cxn ang="0">
                  <a:pos x="29" y="48"/>
                </a:cxn>
                <a:cxn ang="0">
                  <a:pos x="49" y="42"/>
                </a:cxn>
                <a:cxn ang="0">
                  <a:pos x="47" y="42"/>
                </a:cxn>
                <a:cxn ang="0">
                  <a:pos x="45" y="40"/>
                </a:cxn>
                <a:cxn ang="0">
                  <a:pos x="45" y="39"/>
                </a:cxn>
                <a:cxn ang="0">
                  <a:pos x="59" y="25"/>
                </a:cxn>
                <a:cxn ang="0">
                  <a:pos x="45" y="11"/>
                </a:cxn>
                <a:cxn ang="0">
                  <a:pos x="45" y="9"/>
                </a:cxn>
                <a:cxn ang="0">
                  <a:pos x="47" y="7"/>
                </a:cxn>
                <a:cxn ang="0">
                  <a:pos x="49" y="7"/>
                </a:cxn>
                <a:cxn ang="0">
                  <a:pos x="65" y="24"/>
                </a:cxn>
                <a:cxn ang="0">
                  <a:pos x="65" y="25"/>
                </a:cxn>
                <a:cxn ang="0">
                  <a:pos x="49" y="42"/>
                </a:cxn>
              </a:cxnLst>
              <a:rect l="0" t="0" r="r" b="b"/>
              <a:pathLst>
                <a:path w="66" h="49">
                  <a:moveTo>
                    <a:pt x="19" y="42"/>
                  </a:moveTo>
                  <a:cubicBezTo>
                    <a:pt x="19" y="43"/>
                    <a:pt x="18" y="43"/>
                    <a:pt x="17" y="42"/>
                  </a:cubicBezTo>
                  <a:cubicBezTo>
                    <a:pt x="1" y="25"/>
                    <a:pt x="1" y="25"/>
                    <a:pt x="1" y="25"/>
                  </a:cubicBezTo>
                  <a:cubicBezTo>
                    <a:pt x="0" y="25"/>
                    <a:pt x="0" y="24"/>
                    <a:pt x="1" y="24"/>
                  </a:cubicBezTo>
                  <a:cubicBezTo>
                    <a:pt x="17" y="7"/>
                    <a:pt x="17" y="7"/>
                    <a:pt x="17" y="7"/>
                  </a:cubicBezTo>
                  <a:cubicBezTo>
                    <a:pt x="18" y="7"/>
                    <a:pt x="19" y="7"/>
                    <a:pt x="19" y="7"/>
                  </a:cubicBezTo>
                  <a:cubicBezTo>
                    <a:pt x="21" y="9"/>
                    <a:pt x="21" y="9"/>
                    <a:pt x="21" y="9"/>
                  </a:cubicBezTo>
                  <a:cubicBezTo>
                    <a:pt x="21" y="9"/>
                    <a:pt x="21" y="10"/>
                    <a:pt x="21" y="11"/>
                  </a:cubicBezTo>
                  <a:cubicBezTo>
                    <a:pt x="7" y="25"/>
                    <a:pt x="7" y="25"/>
                    <a:pt x="7" y="25"/>
                  </a:cubicBezTo>
                  <a:cubicBezTo>
                    <a:pt x="21" y="39"/>
                    <a:pt x="21" y="39"/>
                    <a:pt x="21" y="39"/>
                  </a:cubicBezTo>
                  <a:cubicBezTo>
                    <a:pt x="21" y="39"/>
                    <a:pt x="21" y="40"/>
                    <a:pt x="21" y="40"/>
                  </a:cubicBezTo>
                  <a:lnTo>
                    <a:pt x="19" y="42"/>
                  </a:lnTo>
                  <a:close/>
                  <a:moveTo>
                    <a:pt x="29" y="48"/>
                  </a:moveTo>
                  <a:cubicBezTo>
                    <a:pt x="28" y="49"/>
                    <a:pt x="28" y="49"/>
                    <a:pt x="27" y="49"/>
                  </a:cubicBezTo>
                  <a:cubicBezTo>
                    <a:pt x="25" y="48"/>
                    <a:pt x="25" y="48"/>
                    <a:pt x="25" y="48"/>
                  </a:cubicBezTo>
                  <a:cubicBezTo>
                    <a:pt x="24" y="48"/>
                    <a:pt x="24" y="48"/>
                    <a:pt x="24" y="47"/>
                  </a:cubicBezTo>
                  <a:cubicBezTo>
                    <a:pt x="38" y="1"/>
                    <a:pt x="38" y="1"/>
                    <a:pt x="38" y="1"/>
                  </a:cubicBezTo>
                  <a:cubicBezTo>
                    <a:pt x="38" y="0"/>
                    <a:pt x="38" y="0"/>
                    <a:pt x="39" y="0"/>
                  </a:cubicBezTo>
                  <a:cubicBezTo>
                    <a:pt x="41" y="1"/>
                    <a:pt x="41" y="1"/>
                    <a:pt x="41" y="1"/>
                  </a:cubicBezTo>
                  <a:cubicBezTo>
                    <a:pt x="42" y="1"/>
                    <a:pt x="42" y="2"/>
                    <a:pt x="42" y="2"/>
                  </a:cubicBezTo>
                  <a:lnTo>
                    <a:pt x="29" y="48"/>
                  </a:lnTo>
                  <a:close/>
                  <a:moveTo>
                    <a:pt x="49" y="42"/>
                  </a:moveTo>
                  <a:cubicBezTo>
                    <a:pt x="48" y="43"/>
                    <a:pt x="48" y="43"/>
                    <a:pt x="47" y="42"/>
                  </a:cubicBezTo>
                  <a:cubicBezTo>
                    <a:pt x="45" y="40"/>
                    <a:pt x="45" y="40"/>
                    <a:pt x="45" y="40"/>
                  </a:cubicBezTo>
                  <a:cubicBezTo>
                    <a:pt x="45" y="40"/>
                    <a:pt x="45" y="39"/>
                    <a:pt x="45" y="39"/>
                  </a:cubicBezTo>
                  <a:cubicBezTo>
                    <a:pt x="59" y="25"/>
                    <a:pt x="59" y="25"/>
                    <a:pt x="59" y="25"/>
                  </a:cubicBezTo>
                  <a:cubicBezTo>
                    <a:pt x="45" y="11"/>
                    <a:pt x="45" y="11"/>
                    <a:pt x="45" y="11"/>
                  </a:cubicBezTo>
                  <a:cubicBezTo>
                    <a:pt x="45" y="10"/>
                    <a:pt x="45" y="9"/>
                    <a:pt x="45" y="9"/>
                  </a:cubicBezTo>
                  <a:cubicBezTo>
                    <a:pt x="47" y="7"/>
                    <a:pt x="47" y="7"/>
                    <a:pt x="47" y="7"/>
                  </a:cubicBezTo>
                  <a:cubicBezTo>
                    <a:pt x="48" y="7"/>
                    <a:pt x="48" y="7"/>
                    <a:pt x="49" y="7"/>
                  </a:cubicBezTo>
                  <a:cubicBezTo>
                    <a:pt x="65" y="24"/>
                    <a:pt x="65" y="24"/>
                    <a:pt x="65" y="24"/>
                  </a:cubicBezTo>
                  <a:cubicBezTo>
                    <a:pt x="66" y="24"/>
                    <a:pt x="66" y="25"/>
                    <a:pt x="65" y="25"/>
                  </a:cubicBezTo>
                  <a:lnTo>
                    <a:pt x="49" y="42"/>
                  </a:lnTo>
                  <a:close/>
                </a:path>
              </a:pathLst>
            </a:custGeom>
            <a:solidFill>
              <a:schemeClr val="bg1"/>
            </a:solidFill>
            <a:ln w="9525">
              <a:noFill/>
              <a:round/>
            </a:ln>
          </p:spPr>
          <p:txBody>
            <a:bodyPr vert="horz" wrap="square" lIns="121920" tIns="60960" rIns="121920" bIns="60960" numCol="1" anchor="t" anchorCtr="0" compatLnSpc="1"/>
            <a:p>
              <a:endParaRPr lang="en-US" sz="2400" dirty="0">
                <a:cs typeface="+mn-ea"/>
                <a:sym typeface="+mn-lt"/>
              </a:endParaRPr>
            </a:p>
          </p:txBody>
        </p:sp>
      </p:grpSp>
      <p:sp>
        <p:nvSpPr>
          <p:cNvPr id="32" name="TextBox 9"/>
          <p:cNvSpPr txBox="1"/>
          <p:nvPr/>
        </p:nvSpPr>
        <p:spPr>
          <a:xfrm>
            <a:off x="7143750" y="2333625"/>
            <a:ext cx="3895090" cy="638810"/>
          </a:xfrm>
          <a:prstGeom prst="rect">
            <a:avLst/>
          </a:prstGeom>
          <a:noFill/>
        </p:spPr>
        <p:txBody>
          <a:bodyPr wrap="square" lIns="0" tIns="0" rIns="0" bIns="0" rtlCol="0" anchor="t">
            <a:spAutoFit/>
          </a:bodyPr>
          <a:p>
            <a:pPr algn="l" defTabSz="912495" fontAlgn="base">
              <a:lnSpc>
                <a:spcPct val="130000"/>
              </a:lnSpc>
            </a:pPr>
            <a:r>
              <a:rPr lang="zh-CN" altLang="en-US" b="1" dirty="0">
                <a:solidFill>
                  <a:srgbClr val="5362A5"/>
                </a:solidFill>
                <a:cs typeface="+mn-ea"/>
                <a:sym typeface="+mn-lt"/>
              </a:rPr>
              <a:t>页面完善</a:t>
            </a:r>
            <a:endParaRPr lang="zh-CN" altLang="en-US" b="1" dirty="0">
              <a:solidFill>
                <a:srgbClr val="5362A5"/>
              </a:solidFill>
              <a:cs typeface="+mn-ea"/>
              <a:sym typeface="+mn-lt"/>
            </a:endParaRPr>
          </a:p>
          <a:p>
            <a:pPr algn="l" defTabSz="912495" fontAlgn="base">
              <a:lnSpc>
                <a:spcPct val="130000"/>
              </a:lnSpc>
            </a:pPr>
            <a:r>
              <a:rPr lang="zh-CN" altLang="en-US" sz="1400">
                <a:solidFill>
                  <a:schemeClr val="tx1">
                    <a:lumMod val="65000"/>
                    <a:lumOff val="35000"/>
                  </a:schemeClr>
                </a:solidFill>
                <a:cs typeface="+mn-ea"/>
                <a:sym typeface="+mn-lt"/>
              </a:rPr>
              <a:t>完善页面布局，合理展示数据</a:t>
            </a:r>
            <a:endParaRPr lang="zh-CN" altLang="en-US" sz="1400">
              <a:solidFill>
                <a:schemeClr val="tx1">
                  <a:lumMod val="65000"/>
                  <a:lumOff val="35000"/>
                </a:schemeClr>
              </a:solidFill>
              <a:cs typeface="+mn-ea"/>
              <a:sym typeface="+mn-lt"/>
            </a:endParaRPr>
          </a:p>
        </p:txBody>
      </p:sp>
      <p:sp>
        <p:nvSpPr>
          <p:cNvPr id="33" name="TextBox 9"/>
          <p:cNvSpPr txBox="1"/>
          <p:nvPr/>
        </p:nvSpPr>
        <p:spPr>
          <a:xfrm>
            <a:off x="7143750" y="4650105"/>
            <a:ext cx="3895090" cy="918845"/>
          </a:xfrm>
          <a:prstGeom prst="rect">
            <a:avLst/>
          </a:prstGeom>
          <a:noFill/>
        </p:spPr>
        <p:txBody>
          <a:bodyPr wrap="square" lIns="0" tIns="0" rIns="0" bIns="0" rtlCol="0" anchor="t">
            <a:spAutoFit/>
          </a:bodyPr>
          <a:p>
            <a:pPr algn="l" defTabSz="912495" fontAlgn="base">
              <a:lnSpc>
                <a:spcPct val="130000"/>
              </a:lnSpc>
            </a:pPr>
            <a:r>
              <a:rPr lang="zh-CN" altLang="en-US" b="1" dirty="0">
                <a:solidFill>
                  <a:srgbClr val="5362A5"/>
                </a:solidFill>
                <a:cs typeface="+mn-ea"/>
                <a:sym typeface="+mn-lt"/>
              </a:rPr>
              <a:t>整体结构完善</a:t>
            </a:r>
            <a:endParaRPr lang="zh-CN" altLang="en-US" b="1" dirty="0">
              <a:solidFill>
                <a:srgbClr val="5362A5"/>
              </a:solidFill>
              <a:cs typeface="+mn-ea"/>
              <a:sym typeface="+mn-lt"/>
            </a:endParaRPr>
          </a:p>
          <a:p>
            <a:pPr algn="l" defTabSz="912495" fontAlgn="base">
              <a:lnSpc>
                <a:spcPct val="130000"/>
              </a:lnSpc>
            </a:pPr>
            <a:r>
              <a:rPr lang="zh-CN" altLang="en-US" sz="1400">
                <a:solidFill>
                  <a:schemeClr val="tx1">
                    <a:lumMod val="65000"/>
                    <a:lumOff val="35000"/>
                  </a:schemeClr>
                </a:solidFill>
                <a:cs typeface="+mn-ea"/>
                <a:sym typeface="+mn-lt"/>
              </a:rPr>
              <a:t>将多个页面之间的关系进行完善，实现丝滑的功能跳转。</a:t>
            </a:r>
            <a:endParaRPr lang="zh-CN" altLang="en-US" sz="1400">
              <a:solidFill>
                <a:schemeClr val="tx1">
                  <a:lumMod val="65000"/>
                  <a:lumOff val="35000"/>
                </a:schemeClr>
              </a:solidFill>
              <a:cs typeface="+mn-ea"/>
              <a:sym typeface="+mn-lt"/>
            </a:endParaRPr>
          </a:p>
        </p:txBody>
      </p:sp>
      <p:sp>
        <p:nvSpPr>
          <p:cNvPr id="34" name="TextBox 9"/>
          <p:cNvSpPr txBox="1"/>
          <p:nvPr/>
        </p:nvSpPr>
        <p:spPr>
          <a:xfrm>
            <a:off x="7143750" y="3495675"/>
            <a:ext cx="3895090" cy="918845"/>
          </a:xfrm>
          <a:prstGeom prst="rect">
            <a:avLst/>
          </a:prstGeom>
          <a:noFill/>
        </p:spPr>
        <p:txBody>
          <a:bodyPr wrap="square" lIns="0" tIns="0" rIns="0" bIns="0" rtlCol="0" anchor="t">
            <a:spAutoFit/>
          </a:bodyPr>
          <a:p>
            <a:pPr algn="l" defTabSz="912495" fontAlgn="base">
              <a:lnSpc>
                <a:spcPct val="130000"/>
              </a:lnSpc>
            </a:pPr>
            <a:r>
              <a:rPr lang="zh-CN" altLang="en-US" b="1" dirty="0">
                <a:solidFill>
                  <a:srgbClr val="69C6E1"/>
                </a:solidFill>
                <a:cs typeface="+mn-ea"/>
                <a:sym typeface="+mn-lt"/>
              </a:rPr>
              <a:t>数据组织</a:t>
            </a:r>
            <a:endParaRPr lang="zh-CN" altLang="en-US" b="1" dirty="0">
              <a:solidFill>
                <a:srgbClr val="69C6E1"/>
              </a:solidFill>
              <a:cs typeface="+mn-ea"/>
              <a:sym typeface="+mn-lt"/>
            </a:endParaRPr>
          </a:p>
          <a:p>
            <a:pPr algn="l" defTabSz="912495" fontAlgn="base">
              <a:lnSpc>
                <a:spcPct val="130000"/>
              </a:lnSpc>
            </a:pPr>
            <a:r>
              <a:rPr lang="zh-CN" altLang="en-US" sz="1400">
                <a:solidFill>
                  <a:schemeClr val="tx1">
                    <a:lumMod val="65000"/>
                    <a:lumOff val="35000"/>
                  </a:schemeClr>
                </a:solidFill>
                <a:cs typeface="+mn-ea"/>
                <a:sym typeface="+mn-lt"/>
              </a:rPr>
              <a:t>通过更多的</a:t>
            </a:r>
            <a:r>
              <a:rPr lang="en-US" altLang="zh-CN" sz="1400">
                <a:solidFill>
                  <a:schemeClr val="tx1">
                    <a:lumMod val="65000"/>
                    <a:lumOff val="35000"/>
                  </a:schemeClr>
                </a:solidFill>
                <a:cs typeface="+mn-ea"/>
                <a:sym typeface="+mn-lt"/>
              </a:rPr>
              <a:t>api</a:t>
            </a:r>
            <a:r>
              <a:rPr lang="zh-CN" altLang="en-US" sz="1400">
                <a:solidFill>
                  <a:schemeClr val="tx1">
                    <a:lumMod val="65000"/>
                    <a:lumOff val="35000"/>
                  </a:schemeClr>
                </a:solidFill>
                <a:cs typeface="+mn-ea"/>
                <a:sym typeface="+mn-lt"/>
              </a:rPr>
              <a:t>获取更多数据，并且对数据进行组织，实现排名，用户分析等功能</a:t>
            </a:r>
            <a:endParaRPr lang="zh-CN" altLang="en-US" sz="1400">
              <a:solidFill>
                <a:schemeClr val="tx1">
                  <a:lumMod val="65000"/>
                  <a:lumOff val="35000"/>
                </a:schemeClr>
              </a:solidFill>
              <a:cs typeface="+mn-ea"/>
              <a:sym typeface="+mn-lt"/>
            </a:endParaRPr>
          </a:p>
        </p:txBody>
      </p:sp>
      <p:sp>
        <p:nvSpPr>
          <p:cNvPr id="23" name="文本框 22"/>
          <p:cNvSpPr txBox="1"/>
          <p:nvPr/>
        </p:nvSpPr>
        <p:spPr>
          <a:xfrm>
            <a:off x="1787102" y="560965"/>
            <a:ext cx="3076998" cy="521970"/>
          </a:xfrm>
          <a:prstGeom prst="rect">
            <a:avLst/>
          </a:prstGeom>
          <a:noFill/>
        </p:spPr>
        <p:txBody>
          <a:bodyPr wrap="square" rtlCol="0">
            <a:spAutoFit/>
          </a:bodyPr>
          <a:p>
            <a:pPr lvl="0" algn="l"/>
            <a:r>
              <a:rPr lang="zh-CN" altLang="en-US" sz="2800" b="1" dirty="0">
                <a:solidFill>
                  <a:schemeClr val="accent1"/>
                </a:solidFill>
                <a:cs typeface="+mn-ea"/>
                <a:sym typeface="+mn-lt"/>
              </a:rPr>
              <a:t>主要工作内容</a:t>
            </a:r>
            <a:endParaRPr lang="zh-CN" altLang="en-US" sz="2800" b="1" dirty="0">
              <a:solidFill>
                <a:schemeClr val="accent1"/>
              </a:solidFill>
              <a:cs typeface="+mn-ea"/>
              <a:sym typeface="+mn-lt"/>
            </a:endParaRPr>
          </a:p>
        </p:txBody>
      </p:sp>
      <p:grpSp>
        <p:nvGrpSpPr>
          <p:cNvPr id="24" name="组合 23"/>
          <p:cNvGrpSpPr/>
          <p:nvPr/>
        </p:nvGrpSpPr>
        <p:grpSpPr>
          <a:xfrm>
            <a:off x="-11113" y="1"/>
            <a:ext cx="1992314" cy="1701800"/>
            <a:chOff x="-11114" y="0"/>
            <a:chExt cx="2627313" cy="2852737"/>
          </a:xfrm>
        </p:grpSpPr>
        <p:sp>
          <p:nvSpPr>
            <p:cNvPr id="49"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0"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1"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2"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3"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4" name="椭圆 53"/>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5" name="椭圆 54"/>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56"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12" name="组合 11"/>
          <p:cNvGrpSpPr/>
          <p:nvPr/>
        </p:nvGrpSpPr>
        <p:grpSpPr>
          <a:xfrm>
            <a:off x="-11113" y="1"/>
            <a:ext cx="1992314" cy="1701800"/>
            <a:chOff x="-11114" y="0"/>
            <a:chExt cx="2627313" cy="2852737"/>
          </a:xfrm>
        </p:grpSpPr>
        <p:sp>
          <p:nvSpPr>
            <p:cNvPr id="8"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文本框 12"/>
          <p:cNvSpPr txBox="1"/>
          <p:nvPr/>
        </p:nvSpPr>
        <p:spPr>
          <a:xfrm>
            <a:off x="2185670" y="2209800"/>
            <a:ext cx="1438275" cy="706755"/>
          </a:xfrm>
          <a:prstGeom prst="rect">
            <a:avLst/>
          </a:prstGeom>
          <a:noFill/>
        </p:spPr>
        <p:txBody>
          <a:bodyPr wrap="square" rtlCol="0">
            <a:spAutoFit/>
          </a:bodyPr>
          <a:lstStyle/>
          <a:p>
            <a:pPr algn="ctr"/>
            <a:r>
              <a:rPr lang="zh-CN" altLang="en-US" sz="4000" b="1" dirty="0">
                <a:solidFill>
                  <a:schemeClr val="tx2"/>
                </a:solidFill>
                <a:cs typeface="+mn-ea"/>
                <a:sym typeface="+mn-lt"/>
              </a:rPr>
              <a:t>前言</a:t>
            </a:r>
            <a:endParaRPr lang="zh-CN" altLang="en-US" sz="4000" b="1" dirty="0">
              <a:solidFill>
                <a:schemeClr val="tx2"/>
              </a:solidFill>
              <a:cs typeface="+mn-ea"/>
              <a:sym typeface="+mn-lt"/>
            </a:endParaRPr>
          </a:p>
        </p:txBody>
      </p:sp>
      <p:sp>
        <p:nvSpPr>
          <p:cNvPr id="3" name="矩形 2"/>
          <p:cNvSpPr/>
          <p:nvPr/>
        </p:nvSpPr>
        <p:spPr>
          <a:xfrm>
            <a:off x="1459865" y="1533208"/>
            <a:ext cx="9272270" cy="4778375"/>
          </a:xfrm>
          <a:prstGeom prst="rect">
            <a:avLst/>
          </a:prstGeom>
          <a:noFill/>
          <a:ln w="57150">
            <a:solidFill>
              <a:srgbClr val="8893C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descr="F:\DSHY\Work\Part-time\PPT Design\Projects\Materials\Download Pic\4ec2fd895b64f2be09a36b60f7e9a055.png4ec2fd895b64f2be09a36b60f7e9a055"/>
          <p:cNvPicPr>
            <a:picLocks noChangeAspect="1"/>
          </p:cNvPicPr>
          <p:nvPr/>
        </p:nvPicPr>
        <p:blipFill>
          <a:blip r:embed="rId1" cstate="screen"/>
          <a:srcRect/>
          <a:stretch>
            <a:fillRect/>
          </a:stretch>
        </p:blipFill>
        <p:spPr>
          <a:xfrm>
            <a:off x="7479665" y="440055"/>
            <a:ext cx="3627120" cy="6423660"/>
          </a:xfrm>
          <a:prstGeom prst="rect">
            <a:avLst/>
          </a:prstGeom>
          <a:effectLst>
            <a:outerShdw blurRad="50800" dist="38100" dir="2700000" algn="tl" rotWithShape="0">
              <a:prstClr val="black">
                <a:alpha val="40000"/>
              </a:prstClr>
            </a:outerShdw>
          </a:effectLst>
        </p:spPr>
      </p:pic>
      <p:sp>
        <p:nvSpPr>
          <p:cNvPr id="32" name="文本框 31"/>
          <p:cNvSpPr txBox="1"/>
          <p:nvPr/>
        </p:nvSpPr>
        <p:spPr>
          <a:xfrm>
            <a:off x="2299970" y="3295650"/>
            <a:ext cx="5517515" cy="2451100"/>
          </a:xfrm>
          <a:prstGeom prst="rect">
            <a:avLst/>
          </a:prstGeom>
          <a:noFill/>
        </p:spPr>
        <p:txBody>
          <a:bodyPr wrap="square" rtlCol="0">
            <a:spAutoFit/>
          </a:bodyPr>
          <a:lstStyle/>
          <a:p>
            <a:pPr algn="l">
              <a:lnSpc>
                <a:spcPct val="120000"/>
              </a:lnSpc>
            </a:pPr>
            <a:r>
              <a:rPr lang="en-US" altLang="zh-CN" sz="1600" dirty="0">
                <a:solidFill>
                  <a:schemeClr val="tx1">
                    <a:lumMod val="65000"/>
                    <a:lumOff val="35000"/>
                  </a:schemeClr>
                </a:solidFill>
                <a:cs typeface="+mn-ea"/>
                <a:sym typeface="+mn-lt"/>
              </a:rPr>
              <a:t>     </a:t>
            </a:r>
            <a:r>
              <a:rPr sz="1600" dirty="0">
                <a:solidFill>
                  <a:schemeClr val="tx1">
                    <a:lumMod val="65000"/>
                    <a:lumOff val="35000"/>
                  </a:schemeClr>
                </a:solidFill>
                <a:cs typeface="+mn-ea"/>
                <a:sym typeface="+mn-lt"/>
              </a:rPr>
              <a:t>CSDN数据可视化是一个由CSDN内部发起，但完全以开源方式运作的项目，该项目将以开放+新开源的形态去运作。</a:t>
            </a:r>
            <a:endParaRPr sz="1600" dirty="0">
              <a:solidFill>
                <a:schemeClr val="tx1">
                  <a:lumMod val="65000"/>
                  <a:lumOff val="35000"/>
                </a:schemeClr>
              </a:solidFill>
              <a:cs typeface="+mn-ea"/>
              <a:sym typeface="+mn-lt"/>
            </a:endParaRPr>
          </a:p>
          <a:p>
            <a:pPr algn="l">
              <a:lnSpc>
                <a:spcPct val="120000"/>
              </a:lnSpc>
            </a:pPr>
            <a:r>
              <a:rPr sz="1600" dirty="0">
                <a:solidFill>
                  <a:schemeClr val="tx1">
                    <a:lumMod val="65000"/>
                    <a:lumOff val="35000"/>
                  </a:schemeClr>
                </a:solidFill>
                <a:cs typeface="+mn-ea"/>
                <a:sym typeface="+mn-lt"/>
              </a:rPr>
              <a:t>开放：我们将脱敏开放CSDN的内部数据，比如：用户原力值、省/城市原力总分、作者粉丝分布、创作动态等各种数据来支持项目发展。</a:t>
            </a:r>
            <a:endParaRPr sz="1600" dirty="0">
              <a:solidFill>
                <a:schemeClr val="tx1">
                  <a:lumMod val="65000"/>
                  <a:lumOff val="35000"/>
                </a:schemeClr>
              </a:solidFill>
              <a:cs typeface="+mn-ea"/>
              <a:sym typeface="+mn-lt"/>
            </a:endParaRPr>
          </a:p>
          <a:p>
            <a:pPr algn="l">
              <a:lnSpc>
                <a:spcPct val="120000"/>
              </a:lnSpc>
            </a:pPr>
            <a:r>
              <a:rPr sz="1600" dirty="0">
                <a:solidFill>
                  <a:schemeClr val="tx1">
                    <a:lumMod val="65000"/>
                    <a:lumOff val="35000"/>
                  </a:schemeClr>
                </a:solidFill>
                <a:cs typeface="+mn-ea"/>
                <a:sym typeface="+mn-lt"/>
              </a:rPr>
              <a:t>新开源：我们在这个过程中将直面开源商业化，探索项目商业化的可能性，我们计划将该项目的绝大多数甚至全部商业收入分享给所有开源贡献者。</a:t>
            </a:r>
            <a:endParaRPr sz="1600" dirty="0">
              <a:solidFill>
                <a:schemeClr val="tx1">
                  <a:lumMod val="65000"/>
                  <a:lumOff val="35000"/>
                </a:schemeClr>
              </a:solidFill>
              <a:cs typeface="+mn-ea"/>
              <a:sym typeface="+mn-lt"/>
            </a:endParaRPr>
          </a:p>
        </p:txBody>
      </p:sp>
      <p:cxnSp>
        <p:nvCxnSpPr>
          <p:cNvPr id="33" name="直接连接符 32"/>
          <p:cNvCxnSpPr/>
          <p:nvPr/>
        </p:nvCxnSpPr>
        <p:spPr>
          <a:xfrm>
            <a:off x="2428875" y="2992755"/>
            <a:ext cx="648005" cy="0"/>
          </a:xfrm>
          <a:prstGeom prst="line">
            <a:avLst/>
          </a:prstGeom>
          <a:ln w="38100">
            <a:solidFill>
              <a:srgbClr val="8893C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935412" y="2340846"/>
            <a:ext cx="4321175" cy="1653639"/>
            <a:chOff x="3935412" y="2340846"/>
            <a:chExt cx="4321175" cy="1653639"/>
          </a:xfrm>
        </p:grpSpPr>
        <p:sp>
          <p:nvSpPr>
            <p:cNvPr id="25" name="文本框 24"/>
            <p:cNvSpPr txBox="1"/>
            <p:nvPr/>
          </p:nvSpPr>
          <p:spPr>
            <a:xfrm>
              <a:off x="3935412" y="2340846"/>
              <a:ext cx="4321175" cy="1323439"/>
            </a:xfrm>
            <a:prstGeom prst="rect">
              <a:avLst/>
            </a:prstGeom>
            <a:noFill/>
          </p:spPr>
          <p:txBody>
            <a:bodyPr wrap="square" rtlCol="0">
              <a:spAutoFit/>
            </a:bodyPr>
            <a:lstStyle/>
            <a:p>
              <a:pPr algn="ctr"/>
              <a:r>
                <a:rPr lang="zh-CN" altLang="en-US" sz="8000" b="1" dirty="0">
                  <a:solidFill>
                    <a:schemeClr val="accent1"/>
                  </a:solidFill>
                  <a:cs typeface="+mn-ea"/>
                  <a:sym typeface="+mn-lt"/>
                </a:rPr>
                <a:t>谢谢观看</a:t>
              </a:r>
              <a:endParaRPr lang="zh-CN" altLang="en-US" sz="8000" b="1" dirty="0">
                <a:solidFill>
                  <a:schemeClr val="accent1"/>
                </a:solidFill>
                <a:cs typeface="+mn-ea"/>
                <a:sym typeface="+mn-lt"/>
              </a:endParaRPr>
            </a:p>
          </p:txBody>
        </p:sp>
        <p:cxnSp>
          <p:nvCxnSpPr>
            <p:cNvPr id="27" name="直接连接符 26"/>
            <p:cNvCxnSpPr/>
            <p:nvPr/>
          </p:nvCxnSpPr>
          <p:spPr>
            <a:xfrm>
              <a:off x="4063999" y="3575385"/>
              <a:ext cx="3962400" cy="0"/>
            </a:xfrm>
            <a:prstGeom prst="line">
              <a:avLst/>
            </a:prstGeom>
            <a:ln>
              <a:solidFill>
                <a:schemeClr val="accent1">
                  <a:alpha val="61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3986211" y="3626185"/>
              <a:ext cx="4219575" cy="368300"/>
            </a:xfrm>
            <a:prstGeom prst="rect">
              <a:avLst/>
            </a:prstGeom>
            <a:noFill/>
          </p:spPr>
          <p:txBody>
            <a:bodyPr wrap="square" rtlCol="0">
              <a:spAutoFit/>
            </a:bodyPr>
            <a:lstStyle/>
            <a:p>
              <a:pPr algn="ctr"/>
              <a:r>
                <a:rPr lang="en-US" dirty="0">
                  <a:solidFill>
                    <a:schemeClr val="accent4">
                      <a:lumMod val="75000"/>
                    </a:schemeClr>
                  </a:solidFill>
                  <a:cs typeface="+mn-ea"/>
                  <a:sym typeface="+mn-lt"/>
                </a:rPr>
                <a:t>THANKS FOR WATCHING</a:t>
              </a:r>
              <a:endParaRPr lang="en-US" dirty="0">
                <a:solidFill>
                  <a:schemeClr val="accent4">
                    <a:lumMod val="75000"/>
                  </a:schemeClr>
                </a:solidFill>
                <a:cs typeface="+mn-ea"/>
                <a:sym typeface="+mn-lt"/>
              </a:endParaRPr>
            </a:p>
          </p:txBody>
        </p:sp>
      </p:grpSp>
      <p:sp>
        <p:nvSpPr>
          <p:cNvPr id="31" name="文本框 30"/>
          <p:cNvSpPr txBox="1"/>
          <p:nvPr/>
        </p:nvSpPr>
        <p:spPr>
          <a:xfrm>
            <a:off x="5056034" y="4190531"/>
            <a:ext cx="2079931" cy="368300"/>
          </a:xfrm>
          <a:prstGeom prst="rect">
            <a:avLst/>
          </a:prstGeom>
          <a:noFill/>
        </p:spPr>
        <p:txBody>
          <a:bodyPr wrap="square" rtlCol="0">
            <a:spAutoFit/>
          </a:bodyPr>
          <a:lstStyle/>
          <a:p>
            <a:pPr algn="ctr"/>
            <a:r>
              <a:rPr lang="zh-CN" altLang="en-US" dirty="0">
                <a:solidFill>
                  <a:srgbClr val="5362A5"/>
                </a:solidFill>
                <a:cs typeface="+mn-ea"/>
                <a:sym typeface="+mn-lt"/>
              </a:rPr>
              <a:t>汇报人</a:t>
            </a:r>
            <a:r>
              <a:rPr lang="zh-CN" altLang="en-US" dirty="0" smtClean="0">
                <a:solidFill>
                  <a:srgbClr val="5362A5"/>
                </a:solidFill>
                <a:cs typeface="+mn-ea"/>
                <a:sym typeface="+mn-lt"/>
              </a:rPr>
              <a:t>：刘畅</a:t>
            </a:r>
            <a:endParaRPr lang="zh-CN" altLang="en-US" dirty="0" smtClean="0">
              <a:solidFill>
                <a:srgbClr val="5362A5"/>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4089564" y="523987"/>
            <a:ext cx="4012872" cy="1106805"/>
          </a:xfrm>
          <a:prstGeom prst="rect">
            <a:avLst/>
          </a:prstGeom>
          <a:noFill/>
        </p:spPr>
        <p:txBody>
          <a:bodyPr wrap="square" rtlCol="0">
            <a:spAutoFit/>
          </a:bodyPr>
          <a:lstStyle/>
          <a:p>
            <a:pPr algn="ctr"/>
            <a:r>
              <a:rPr lang="zh-CN" altLang="en-US" sz="4800" b="1" dirty="0">
                <a:solidFill>
                  <a:schemeClr val="accent1"/>
                </a:solidFill>
                <a:cs typeface="+mn-ea"/>
                <a:sym typeface="+mn-lt"/>
              </a:rPr>
              <a:t>目</a:t>
            </a:r>
            <a:r>
              <a:rPr lang="zh-CN" altLang="en-US" sz="4800" b="1" dirty="0">
                <a:solidFill>
                  <a:srgbClr val="69C6E1"/>
                </a:solidFill>
                <a:cs typeface="+mn-ea"/>
                <a:sym typeface="+mn-lt"/>
              </a:rPr>
              <a:t>录</a:t>
            </a:r>
            <a:endParaRPr lang="zh-CN" altLang="en-US" sz="4400" b="1" dirty="0">
              <a:solidFill>
                <a:srgbClr val="007CC6"/>
              </a:solidFill>
              <a:cs typeface="+mn-ea"/>
              <a:sym typeface="+mn-lt"/>
            </a:endParaRPr>
          </a:p>
          <a:p>
            <a:pPr algn="ctr"/>
            <a:r>
              <a:rPr lang="en-US" sz="1800" dirty="0">
                <a:solidFill>
                  <a:schemeClr val="accent4">
                    <a:lumMod val="75000"/>
                  </a:schemeClr>
                </a:solidFill>
                <a:cs typeface="+mn-ea"/>
                <a:sym typeface="+mn-lt"/>
              </a:rPr>
              <a:t>CONTENT</a:t>
            </a:r>
            <a:endParaRPr lang="en-US" sz="4400" b="1" dirty="0">
              <a:solidFill>
                <a:schemeClr val="tx1">
                  <a:lumMod val="75000"/>
                  <a:lumOff val="25000"/>
                </a:schemeClr>
              </a:solidFill>
              <a:cs typeface="+mn-ea"/>
              <a:sym typeface="+mn-lt"/>
            </a:endParaRPr>
          </a:p>
        </p:txBody>
      </p:sp>
      <p:grpSp>
        <p:nvGrpSpPr>
          <p:cNvPr id="2" name="组合 1"/>
          <p:cNvGrpSpPr/>
          <p:nvPr/>
        </p:nvGrpSpPr>
        <p:grpSpPr>
          <a:xfrm>
            <a:off x="4211320" y="2360295"/>
            <a:ext cx="3762375" cy="583565"/>
            <a:chOff x="6632" y="3717"/>
            <a:chExt cx="5925" cy="919"/>
          </a:xfrm>
        </p:grpSpPr>
        <p:sp>
          <p:nvSpPr>
            <p:cNvPr id="10" name="文本框 9"/>
            <p:cNvSpPr txBox="1"/>
            <p:nvPr/>
          </p:nvSpPr>
          <p:spPr>
            <a:xfrm>
              <a:off x="8052" y="3768"/>
              <a:ext cx="4505" cy="822"/>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项目背景简介</a:t>
              </a:r>
              <a:endParaRPr lang="zh-CN" altLang="en-US" sz="2800" b="1" dirty="0">
                <a:solidFill>
                  <a:schemeClr val="tx1">
                    <a:lumMod val="65000"/>
                    <a:lumOff val="35000"/>
                  </a:schemeClr>
                </a:solidFill>
                <a:cs typeface="+mn-ea"/>
                <a:sym typeface="+mn-lt"/>
              </a:endParaRPr>
            </a:p>
          </p:txBody>
        </p:sp>
        <p:sp>
          <p:nvSpPr>
            <p:cNvPr id="12" name="文本框 11"/>
            <p:cNvSpPr txBox="1"/>
            <p:nvPr/>
          </p:nvSpPr>
          <p:spPr>
            <a:xfrm>
              <a:off x="6632" y="3717"/>
              <a:ext cx="1141" cy="919"/>
            </a:xfrm>
            <a:prstGeom prst="rect">
              <a:avLst/>
            </a:prstGeom>
            <a:noFill/>
          </p:spPr>
          <p:txBody>
            <a:bodyPr wrap="square" rtlCol="0">
              <a:spAutoFit/>
            </a:bodyPr>
            <a:lstStyle/>
            <a:p>
              <a:pPr algn="ctr"/>
              <a:r>
                <a:rPr lang="en-US" altLang="zh-CN" sz="3200" b="1" dirty="0">
                  <a:solidFill>
                    <a:srgbClr val="5362A5"/>
                  </a:solidFill>
                  <a:cs typeface="+mn-ea"/>
                  <a:sym typeface="+mn-lt"/>
                </a:rPr>
                <a:t>01</a:t>
              </a:r>
              <a:endParaRPr lang="en-US" altLang="zh-CN" sz="3200" b="1" dirty="0">
                <a:solidFill>
                  <a:srgbClr val="5362A5"/>
                </a:solidFill>
                <a:cs typeface="+mn-ea"/>
                <a:sym typeface="+mn-lt"/>
              </a:endParaRPr>
            </a:p>
          </p:txBody>
        </p:sp>
      </p:grpSp>
      <p:grpSp>
        <p:nvGrpSpPr>
          <p:cNvPr id="3" name="组合 2"/>
          <p:cNvGrpSpPr/>
          <p:nvPr/>
        </p:nvGrpSpPr>
        <p:grpSpPr>
          <a:xfrm>
            <a:off x="4211320" y="3326130"/>
            <a:ext cx="4578350" cy="583565"/>
            <a:chOff x="6632" y="5238"/>
            <a:chExt cx="7210" cy="919"/>
          </a:xfrm>
        </p:grpSpPr>
        <p:sp>
          <p:nvSpPr>
            <p:cNvPr id="13" name="文本框 12"/>
            <p:cNvSpPr txBox="1"/>
            <p:nvPr/>
          </p:nvSpPr>
          <p:spPr>
            <a:xfrm>
              <a:off x="8052" y="5288"/>
              <a:ext cx="5790" cy="822"/>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技术研发进度</a:t>
              </a:r>
              <a:endParaRPr lang="zh-CN" altLang="en-US" sz="2800" b="1" dirty="0">
                <a:solidFill>
                  <a:schemeClr val="tx1">
                    <a:lumMod val="65000"/>
                    <a:lumOff val="35000"/>
                  </a:schemeClr>
                </a:solidFill>
                <a:cs typeface="+mn-ea"/>
                <a:sym typeface="+mn-lt"/>
              </a:endParaRPr>
            </a:p>
          </p:txBody>
        </p:sp>
        <p:sp>
          <p:nvSpPr>
            <p:cNvPr id="15" name="文本框 14"/>
            <p:cNvSpPr txBox="1"/>
            <p:nvPr/>
          </p:nvSpPr>
          <p:spPr>
            <a:xfrm>
              <a:off x="6632" y="5238"/>
              <a:ext cx="1141" cy="919"/>
            </a:xfrm>
            <a:prstGeom prst="rect">
              <a:avLst/>
            </a:prstGeom>
            <a:noFill/>
          </p:spPr>
          <p:txBody>
            <a:bodyPr wrap="square" rtlCol="0">
              <a:spAutoFit/>
            </a:bodyPr>
            <a:lstStyle/>
            <a:p>
              <a:pPr algn="ctr"/>
              <a:r>
                <a:rPr lang="en-US" altLang="zh-CN" sz="3200" b="1" dirty="0">
                  <a:solidFill>
                    <a:srgbClr val="69C6E1"/>
                  </a:solidFill>
                  <a:cs typeface="+mn-ea"/>
                  <a:sym typeface="+mn-lt"/>
                </a:rPr>
                <a:t>02</a:t>
              </a:r>
              <a:endParaRPr lang="en-US" altLang="zh-CN" sz="3200" b="1" dirty="0">
                <a:solidFill>
                  <a:srgbClr val="69C6E1"/>
                </a:solidFill>
                <a:cs typeface="+mn-ea"/>
                <a:sym typeface="+mn-lt"/>
              </a:endParaRPr>
            </a:p>
          </p:txBody>
        </p:sp>
      </p:grpSp>
      <p:grpSp>
        <p:nvGrpSpPr>
          <p:cNvPr id="4" name="组合 3"/>
          <p:cNvGrpSpPr/>
          <p:nvPr/>
        </p:nvGrpSpPr>
        <p:grpSpPr>
          <a:xfrm>
            <a:off x="4211320" y="4291965"/>
            <a:ext cx="3761740" cy="582930"/>
            <a:chOff x="6632" y="6759"/>
            <a:chExt cx="5924" cy="918"/>
          </a:xfrm>
        </p:grpSpPr>
        <p:sp>
          <p:nvSpPr>
            <p:cNvPr id="16" name="文本框 15"/>
            <p:cNvSpPr txBox="1"/>
            <p:nvPr/>
          </p:nvSpPr>
          <p:spPr>
            <a:xfrm>
              <a:off x="8052" y="6809"/>
              <a:ext cx="4505" cy="822"/>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存在不足与改进</a:t>
              </a:r>
              <a:endParaRPr lang="zh-CN" altLang="en-US" sz="2800" b="1" dirty="0">
                <a:solidFill>
                  <a:schemeClr val="tx1">
                    <a:lumMod val="65000"/>
                    <a:lumOff val="35000"/>
                  </a:schemeClr>
                </a:solidFill>
                <a:cs typeface="+mn-ea"/>
                <a:sym typeface="+mn-lt"/>
              </a:endParaRPr>
            </a:p>
          </p:txBody>
        </p:sp>
        <p:sp>
          <p:nvSpPr>
            <p:cNvPr id="18" name="文本框 17"/>
            <p:cNvSpPr txBox="1"/>
            <p:nvPr/>
          </p:nvSpPr>
          <p:spPr>
            <a:xfrm>
              <a:off x="6632" y="6759"/>
              <a:ext cx="1140" cy="919"/>
            </a:xfrm>
            <a:prstGeom prst="rect">
              <a:avLst/>
            </a:prstGeom>
            <a:noFill/>
          </p:spPr>
          <p:txBody>
            <a:bodyPr wrap="square" rtlCol="0">
              <a:spAutoFit/>
            </a:bodyPr>
            <a:lstStyle/>
            <a:p>
              <a:pPr algn="ctr"/>
              <a:r>
                <a:rPr lang="en-US" altLang="zh-CN" sz="3200" b="1" dirty="0">
                  <a:solidFill>
                    <a:srgbClr val="5362A5"/>
                  </a:solidFill>
                  <a:cs typeface="+mn-ea"/>
                  <a:sym typeface="+mn-lt"/>
                </a:rPr>
                <a:t>03</a:t>
              </a:r>
              <a:endParaRPr lang="en-US" altLang="zh-CN" sz="3200" b="1" dirty="0">
                <a:solidFill>
                  <a:srgbClr val="5362A5"/>
                </a:solidFill>
                <a:cs typeface="+mn-ea"/>
                <a:sym typeface="+mn-lt"/>
              </a:endParaRPr>
            </a:p>
          </p:txBody>
        </p:sp>
      </p:grpSp>
      <p:grpSp>
        <p:nvGrpSpPr>
          <p:cNvPr id="5" name="组合 4"/>
          <p:cNvGrpSpPr/>
          <p:nvPr/>
        </p:nvGrpSpPr>
        <p:grpSpPr>
          <a:xfrm>
            <a:off x="4211320" y="5245100"/>
            <a:ext cx="3761740" cy="582930"/>
            <a:chOff x="6632" y="8260"/>
            <a:chExt cx="5924" cy="918"/>
          </a:xfrm>
        </p:grpSpPr>
        <p:sp>
          <p:nvSpPr>
            <p:cNvPr id="19" name="文本框 18"/>
            <p:cNvSpPr txBox="1"/>
            <p:nvPr/>
          </p:nvSpPr>
          <p:spPr>
            <a:xfrm>
              <a:off x="8052" y="8311"/>
              <a:ext cx="4505" cy="822"/>
            </a:xfrm>
            <a:prstGeom prst="rect">
              <a:avLst/>
            </a:prstGeom>
            <a:noFill/>
          </p:spPr>
          <p:txBody>
            <a:bodyPr wrap="square" rtlCol="0">
              <a:spAutoFit/>
            </a:bodyPr>
            <a:lstStyle/>
            <a:p>
              <a:r>
                <a:rPr lang="zh-CN" altLang="en-US" sz="2800" b="1" dirty="0">
                  <a:solidFill>
                    <a:schemeClr val="tx1">
                      <a:lumMod val="65000"/>
                      <a:lumOff val="35000"/>
                    </a:schemeClr>
                  </a:solidFill>
                  <a:cs typeface="+mn-ea"/>
                  <a:sym typeface="+mn-lt"/>
                </a:rPr>
                <a:t>下个月的计划</a:t>
              </a:r>
              <a:endParaRPr lang="zh-CN" altLang="en-US" sz="2800" b="1" dirty="0">
                <a:solidFill>
                  <a:schemeClr val="tx1">
                    <a:lumMod val="65000"/>
                    <a:lumOff val="35000"/>
                  </a:schemeClr>
                </a:solidFill>
                <a:cs typeface="+mn-ea"/>
                <a:sym typeface="+mn-lt"/>
              </a:endParaRPr>
            </a:p>
          </p:txBody>
        </p:sp>
        <p:sp>
          <p:nvSpPr>
            <p:cNvPr id="40" name="文本框 39"/>
            <p:cNvSpPr txBox="1"/>
            <p:nvPr/>
          </p:nvSpPr>
          <p:spPr>
            <a:xfrm>
              <a:off x="6632" y="8260"/>
              <a:ext cx="1141" cy="919"/>
            </a:xfrm>
            <a:prstGeom prst="rect">
              <a:avLst/>
            </a:prstGeom>
            <a:noFill/>
          </p:spPr>
          <p:txBody>
            <a:bodyPr wrap="square" rtlCol="0">
              <a:spAutoFit/>
            </a:bodyPr>
            <a:lstStyle/>
            <a:p>
              <a:pPr algn="ctr"/>
              <a:r>
                <a:rPr lang="en-US" altLang="zh-CN" sz="3200" b="1" dirty="0">
                  <a:solidFill>
                    <a:srgbClr val="69C6E1"/>
                  </a:solidFill>
                  <a:cs typeface="+mn-ea"/>
                  <a:sym typeface="+mn-lt"/>
                </a:rPr>
                <a:t>04</a:t>
              </a:r>
              <a:endParaRPr lang="en-US" altLang="zh-CN" sz="3200" b="1" dirty="0">
                <a:solidFill>
                  <a:srgbClr val="69C6E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5" name="文本框 24"/>
          <p:cNvSpPr txBox="1"/>
          <p:nvPr/>
        </p:nvSpPr>
        <p:spPr>
          <a:xfrm>
            <a:off x="3867150" y="3311867"/>
            <a:ext cx="4457700" cy="922020"/>
          </a:xfrm>
          <a:prstGeom prst="rect">
            <a:avLst/>
          </a:prstGeom>
          <a:noFill/>
        </p:spPr>
        <p:txBody>
          <a:bodyPr wrap="square" rtlCol="0">
            <a:spAutoFit/>
          </a:bodyPr>
          <a:lstStyle/>
          <a:p>
            <a:pPr algn="ctr"/>
            <a:r>
              <a:rPr lang="zh-CN" altLang="en-US" sz="5400" b="1" dirty="0">
                <a:solidFill>
                  <a:schemeClr val="accent1"/>
                </a:solidFill>
                <a:cs typeface="+mn-ea"/>
                <a:sym typeface="+mn-lt"/>
              </a:rPr>
              <a:t>项目背景简介</a:t>
            </a:r>
            <a:endParaRPr lang="zh-CN" altLang="en-US" sz="5400" b="1" dirty="0">
              <a:solidFill>
                <a:schemeClr val="accent1"/>
              </a:solidFill>
              <a:cs typeface="+mn-ea"/>
              <a:sym typeface="+mn-lt"/>
            </a:endParaRPr>
          </a:p>
        </p:txBody>
      </p:sp>
      <p:sp>
        <p:nvSpPr>
          <p:cNvPr id="2" name="文本框 1"/>
          <p:cNvSpPr txBox="1"/>
          <p:nvPr/>
        </p:nvSpPr>
        <p:spPr>
          <a:xfrm>
            <a:off x="4375150" y="2250038"/>
            <a:ext cx="3441700" cy="1015663"/>
          </a:xfrm>
          <a:prstGeom prst="rect">
            <a:avLst/>
          </a:prstGeom>
          <a:noFill/>
        </p:spPr>
        <p:txBody>
          <a:bodyPr wrap="square" rtlCol="0">
            <a:spAutoFit/>
          </a:bodyPr>
          <a:lstStyle/>
          <a:p>
            <a:pPr algn="ctr"/>
            <a:r>
              <a:rPr lang="en-US" altLang="zh-CN" sz="6000" dirty="0" smtClean="0">
                <a:solidFill>
                  <a:schemeClr val="tx1">
                    <a:lumMod val="65000"/>
                    <a:lumOff val="35000"/>
                  </a:schemeClr>
                </a:solidFill>
                <a:cs typeface="+mn-ea"/>
                <a:sym typeface="+mn-lt"/>
              </a:rPr>
              <a:t>PART 01</a:t>
            </a:r>
            <a:endParaRPr lang="en-US" altLang="zh-CN" sz="60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12" name="组合 11"/>
          <p:cNvGrpSpPr/>
          <p:nvPr/>
        </p:nvGrpSpPr>
        <p:grpSpPr>
          <a:xfrm>
            <a:off x="-11113" y="1"/>
            <a:ext cx="1992314" cy="1701800"/>
            <a:chOff x="-11114" y="0"/>
            <a:chExt cx="2627313" cy="2852737"/>
          </a:xfrm>
        </p:grpSpPr>
        <p:sp>
          <p:nvSpPr>
            <p:cNvPr id="8"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文本框 12"/>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项目背景简介</a:t>
            </a:r>
            <a:endParaRPr lang="zh-CN" altLang="en-US" sz="2800" b="1" dirty="0">
              <a:solidFill>
                <a:schemeClr val="accent1"/>
              </a:solidFill>
              <a:cs typeface="+mn-ea"/>
              <a:sym typeface="+mn-lt"/>
            </a:endParaRPr>
          </a:p>
        </p:txBody>
      </p:sp>
      <p:grpSp>
        <p:nvGrpSpPr>
          <p:cNvPr id="2" name="组合 1"/>
          <p:cNvGrpSpPr/>
          <p:nvPr/>
        </p:nvGrpSpPr>
        <p:grpSpPr>
          <a:xfrm>
            <a:off x="868680" y="2061210"/>
            <a:ext cx="3684905" cy="3474085"/>
            <a:chOff x="1368" y="3246"/>
            <a:chExt cx="5803" cy="5471"/>
          </a:xfrm>
        </p:grpSpPr>
        <p:sp>
          <p:nvSpPr>
            <p:cNvPr id="3" name="矩形 2"/>
            <p:cNvSpPr/>
            <p:nvPr/>
          </p:nvSpPr>
          <p:spPr>
            <a:xfrm>
              <a:off x="1368" y="3246"/>
              <a:ext cx="5803" cy="5471"/>
            </a:xfrm>
            <a:prstGeom prst="rect">
              <a:avLst/>
            </a:prstGeom>
            <a:gradFill>
              <a:gsLst>
                <a:gs pos="2000">
                  <a:srgbClr val="A8C3FB"/>
                </a:gs>
                <a:gs pos="42000">
                  <a:srgbClr val="7191D8"/>
                </a:gs>
                <a:gs pos="81000">
                  <a:srgbClr val="324C9A"/>
                </a:gs>
                <a:gs pos="60000">
                  <a:srgbClr val="4175CB"/>
                </a:gs>
                <a:gs pos="21000">
                  <a:srgbClr val="7DC5FF"/>
                </a:gs>
                <a:gs pos="100000">
                  <a:srgbClr val="223178"/>
                </a:gs>
              </a:gsLst>
              <a:lin ang="33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cs typeface="+mn-ea"/>
                <a:sym typeface="+mn-lt"/>
              </a:endParaRPr>
            </a:p>
          </p:txBody>
        </p:sp>
        <p:sp>
          <p:nvSpPr>
            <p:cNvPr id="15" name="矩形 14"/>
            <p:cNvSpPr/>
            <p:nvPr/>
          </p:nvSpPr>
          <p:spPr>
            <a:xfrm>
              <a:off x="1892" y="3604"/>
              <a:ext cx="4754" cy="4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1975" y="3961"/>
              <a:ext cx="4587" cy="465"/>
            </a:xfrm>
            <a:prstGeom prst="rect">
              <a:avLst/>
            </a:prstGeom>
            <a:noFill/>
            <a:ln>
              <a:noFill/>
            </a:ln>
            <a:extLst>
              <a:ext uri="{909E8E84-426E-40DD-AFC4-6F175D3DCCD1}">
                <a14:hiddenFill xmlns:a14="http://schemas.microsoft.com/office/drawing/2010/main">
                  <a:gradFill>
                    <a:gsLst>
                      <a:gs pos="2000">
                        <a:srgbClr val="A8C3FB"/>
                      </a:gs>
                      <a:gs pos="42000">
                        <a:srgbClr val="7191D8"/>
                      </a:gs>
                      <a:gs pos="81000">
                        <a:srgbClr val="324C9A"/>
                      </a:gs>
                      <a:gs pos="60000">
                        <a:srgbClr val="4175CB"/>
                      </a:gs>
                      <a:gs pos="21000">
                        <a:srgbClr val="7DC5FF"/>
                      </a:gs>
                      <a:gs pos="100000">
                        <a:srgbClr val="223178"/>
                      </a:gs>
                    </a:gsLst>
                    <a:lin ang="3300000" scaled="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l"/>
              <a:r>
                <a:rPr lang="zh-CN" altLang="en-US" sz="4800" b="1">
                  <a:gradFill>
                    <a:gsLst>
                      <a:gs pos="0">
                        <a:srgbClr val="A8C3FB"/>
                      </a:gs>
                      <a:gs pos="21000">
                        <a:srgbClr val="7DC5FF"/>
                      </a:gs>
                      <a:gs pos="42000">
                        <a:srgbClr val="7191D8"/>
                      </a:gs>
                      <a:gs pos="100000">
                        <a:srgbClr val="223178"/>
                      </a:gs>
                      <a:gs pos="81000">
                        <a:srgbClr val="324C9A"/>
                      </a:gs>
                      <a:gs pos="60000">
                        <a:srgbClr val="4175CB"/>
                      </a:gs>
                    </a:gsLst>
                    <a:lin ang="3300000" scaled="0"/>
                  </a:gradFill>
                  <a:effectLst>
                    <a:outerShdw blurRad="38100" dist="38100" dir="2700000" algn="tl">
                      <a:srgbClr val="000000">
                        <a:alpha val="43137"/>
                      </a:srgbClr>
                    </a:outerShdw>
                  </a:effectLst>
                  <a:cs typeface="+mn-ea"/>
                  <a:sym typeface="+mn-lt"/>
                </a:rPr>
                <a:t>项目目标</a:t>
              </a:r>
              <a:endParaRPr lang="zh-CN" altLang="en-US" sz="4800" b="1">
                <a:gradFill>
                  <a:gsLst>
                    <a:gs pos="0">
                      <a:srgbClr val="A8C3FB"/>
                    </a:gs>
                    <a:gs pos="21000">
                      <a:srgbClr val="7DC5FF"/>
                    </a:gs>
                    <a:gs pos="42000">
                      <a:srgbClr val="7191D8"/>
                    </a:gs>
                    <a:gs pos="100000">
                      <a:srgbClr val="223178"/>
                    </a:gs>
                    <a:gs pos="81000">
                      <a:srgbClr val="324C9A"/>
                    </a:gs>
                    <a:gs pos="60000">
                      <a:srgbClr val="4175CB"/>
                    </a:gs>
                  </a:gsLst>
                  <a:lin ang="3300000" scaled="0"/>
                </a:gradFill>
                <a:effectLst>
                  <a:outerShdw blurRad="38100" dist="38100" dir="2700000" algn="tl">
                    <a:srgbClr val="000000">
                      <a:alpha val="43137"/>
                    </a:srgbClr>
                  </a:outerShdw>
                </a:effectLst>
                <a:cs typeface="+mn-ea"/>
                <a:sym typeface="+mn-lt"/>
              </a:endParaRPr>
            </a:p>
          </p:txBody>
        </p:sp>
        <p:sp>
          <p:nvSpPr>
            <p:cNvPr id="40" name="文本框 39"/>
            <p:cNvSpPr txBox="1"/>
            <p:nvPr/>
          </p:nvSpPr>
          <p:spPr>
            <a:xfrm>
              <a:off x="2264" y="5145"/>
              <a:ext cx="4009" cy="2466"/>
            </a:xfrm>
            <a:prstGeom prst="rect">
              <a:avLst/>
            </a:prstGeom>
            <a:noFill/>
          </p:spPr>
          <p:txBody>
            <a:bodyPr wrap="square" rtlCol="0">
              <a:spAutoFit/>
            </a:bodyPr>
            <a:lstStyle/>
            <a:p>
              <a:pPr algn="l">
                <a:lnSpc>
                  <a:spcPct val="120000"/>
                </a:lnSpc>
              </a:pPr>
              <a:r>
                <a:rPr lang="zh-CN" altLang="en-US" sz="1600">
                  <a:solidFill>
                    <a:schemeClr val="tx1">
                      <a:lumMod val="65000"/>
                      <a:lumOff val="35000"/>
                    </a:schemeClr>
                  </a:solidFill>
                  <a:cs typeface="+mn-ea"/>
                  <a:sym typeface="+mn-lt"/>
                </a:rPr>
                <a:t>通过开源和社区项目，让 CSDN 有 “每天值得看” 的独特数据可视化， 成为中国第一名的真实 IT 数据展示平台。</a:t>
              </a:r>
              <a:endParaRPr lang="zh-CN" altLang="en-US" sz="1600">
                <a:solidFill>
                  <a:schemeClr val="tx1">
                    <a:lumMod val="65000"/>
                    <a:lumOff val="35000"/>
                  </a:schemeClr>
                </a:solidFill>
                <a:cs typeface="+mn-ea"/>
                <a:sym typeface="+mn-lt"/>
              </a:endParaRPr>
            </a:p>
          </p:txBody>
        </p:sp>
      </p:grpSp>
      <p:pic>
        <p:nvPicPr>
          <p:cNvPr id="21" name="图片 20"/>
          <p:cNvPicPr>
            <a:picLocks noChangeAspect="1"/>
          </p:cNvPicPr>
          <p:nvPr/>
        </p:nvPicPr>
        <p:blipFill>
          <a:blip r:embed="rId1"/>
          <a:stretch>
            <a:fillRect/>
          </a:stretch>
        </p:blipFill>
        <p:spPr>
          <a:xfrm>
            <a:off x="5196840" y="1068070"/>
            <a:ext cx="6630670" cy="4879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bldLst>
      <p:bldP spid="13" grpId="0"/>
      <p:bldP spid="13"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12" name="组合 11"/>
          <p:cNvGrpSpPr/>
          <p:nvPr/>
        </p:nvGrpSpPr>
        <p:grpSpPr>
          <a:xfrm>
            <a:off x="-11113" y="1"/>
            <a:ext cx="1992314" cy="1701800"/>
            <a:chOff x="-11114" y="0"/>
            <a:chExt cx="2627313" cy="2852737"/>
          </a:xfrm>
        </p:grpSpPr>
        <p:sp>
          <p:nvSpPr>
            <p:cNvPr id="8"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文本框 12"/>
          <p:cNvSpPr txBox="1"/>
          <p:nvPr/>
        </p:nvSpPr>
        <p:spPr>
          <a:xfrm>
            <a:off x="1654387" y="546360"/>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目前已有功能</a:t>
            </a:r>
            <a:endParaRPr lang="zh-CN" altLang="en-US" sz="2800" b="1" dirty="0">
              <a:solidFill>
                <a:schemeClr val="accent1"/>
              </a:solidFill>
              <a:cs typeface="+mn-ea"/>
              <a:sym typeface="+mn-lt"/>
            </a:endParaRPr>
          </a:p>
        </p:txBody>
      </p:sp>
      <p:grpSp>
        <p:nvGrpSpPr>
          <p:cNvPr id="14" name="组合 13"/>
          <p:cNvGrpSpPr/>
          <p:nvPr/>
        </p:nvGrpSpPr>
        <p:grpSpPr>
          <a:xfrm>
            <a:off x="6823710" y="2298700"/>
            <a:ext cx="641350" cy="641350"/>
            <a:chOff x="10746" y="3620"/>
            <a:chExt cx="1010" cy="1010"/>
          </a:xfrm>
        </p:grpSpPr>
        <p:sp>
          <p:nvSpPr>
            <p:cNvPr id="18" name="组合"/>
            <p:cNvSpPr/>
            <p:nvPr/>
          </p:nvSpPr>
          <p:spPr bwMode="auto">
            <a:xfrm>
              <a:off x="10746" y="3620"/>
              <a:ext cx="1011" cy="1011"/>
            </a:xfrm>
            <a:custGeom>
              <a:avLst/>
              <a:gdLst>
                <a:gd name="T0" fmla="*/ 216118128 w 19678"/>
                <a:gd name="T1" fmla="*/ 216118128 h 19678"/>
                <a:gd name="T2" fmla="*/ 216118128 w 19678"/>
                <a:gd name="T3" fmla="*/ 216118128 h 19678"/>
                <a:gd name="T4" fmla="*/ 216118128 w 19678"/>
                <a:gd name="T5" fmla="*/ 216118128 h 19678"/>
                <a:gd name="T6" fmla="*/ 216118128 w 19678"/>
                <a:gd name="T7" fmla="*/ 216118128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a:noFill/>
            </a:ln>
          </p:spPr>
          <p:txBody>
            <a:bodyPr lIns="22854" rIns="22854" anchor="ctr"/>
            <a:lstStyle/>
            <a:p>
              <a:pPr defTabSz="912495" eaLnBrk="0" fontAlgn="base" hangingPunct="0">
                <a:spcBef>
                  <a:spcPct val="0"/>
                </a:spcBef>
                <a:spcAft>
                  <a:spcPct val="0"/>
                </a:spcAft>
              </a:pPr>
              <a:endParaRPr lang="zh-CN" altLang="en-US">
                <a:cs typeface="+mn-ea"/>
                <a:sym typeface="+mn-lt"/>
              </a:endParaRPr>
            </a:p>
          </p:txBody>
        </p:sp>
        <p:sp>
          <p:nvSpPr>
            <p:cNvPr id="20" name="组合"/>
            <p:cNvSpPr/>
            <p:nvPr/>
          </p:nvSpPr>
          <p:spPr>
            <a:xfrm>
              <a:off x="11110" y="3946"/>
              <a:ext cx="355" cy="355"/>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rgbClr val="FFFFFF"/>
            </a:solidFill>
            <a:ln w="12700">
              <a:miter lim="400000"/>
            </a:ln>
          </p:spPr>
          <p:txBody>
            <a:bodyPr lIns="22854" rIns="22854" anchor="ctr"/>
            <a:lstStyle/>
            <a:p>
              <a:pPr defTabSz="912495" eaLnBrk="0" fontAlgn="base" hangingPunct="0">
                <a:spcBef>
                  <a:spcPct val="0"/>
                </a:spcBef>
                <a:spcAft>
                  <a:spcPct val="0"/>
                </a:spcAft>
                <a:defRPr/>
              </a:pPr>
              <a:endParaRPr sz="2225">
                <a:cs typeface="+mn-ea"/>
                <a:sym typeface="+mn-lt"/>
              </a:endParaRPr>
            </a:p>
          </p:txBody>
        </p:sp>
      </p:grpSp>
      <p:sp>
        <p:nvSpPr>
          <p:cNvPr id="24" name="文本框"/>
          <p:cNvSpPr txBox="1"/>
          <p:nvPr/>
        </p:nvSpPr>
        <p:spPr bwMode="auto">
          <a:xfrm>
            <a:off x="2560955" y="2618740"/>
            <a:ext cx="3686175" cy="1983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l" defTabSz="912495" fontAlgn="base">
              <a:lnSpc>
                <a:spcPct val="110000"/>
              </a:lnSpc>
              <a:spcBef>
                <a:spcPct val="0"/>
              </a:spcBef>
              <a:spcAft>
                <a:spcPct val="0"/>
              </a:spcAft>
            </a:pPr>
            <a:r>
              <a:rPr lang="en-US" altLang="zh-CN" sz="1600">
                <a:solidFill>
                  <a:schemeClr val="tx1">
                    <a:lumMod val="65000"/>
                    <a:lumOff val="35000"/>
                  </a:schemeClr>
                </a:solidFill>
                <a:latin typeface="+mn-lt"/>
                <a:ea typeface="+mn-ea"/>
                <a:cs typeface="+mn-ea"/>
                <a:sym typeface="+mn-lt"/>
              </a:rPr>
              <a:t>1</a:t>
            </a:r>
            <a:r>
              <a:rPr lang="zh-CN" altLang="en-US" sz="1600">
                <a:solidFill>
                  <a:schemeClr val="tx1">
                    <a:lumMod val="65000"/>
                    <a:lumOff val="35000"/>
                  </a:schemeClr>
                </a:solidFill>
                <a:latin typeface="+mn-lt"/>
                <a:ea typeface="+mn-ea"/>
                <a:cs typeface="+mn-ea"/>
                <a:sym typeface="+mn-lt"/>
              </a:rPr>
              <a:t>通过中国地图展示各省技术贡献热度值；（暂定：计算各地区TOP1000原力值总分）</a:t>
            </a:r>
            <a:endParaRPr lang="zh-CN" altLang="en-US" sz="1600">
              <a:solidFill>
                <a:schemeClr val="tx1">
                  <a:lumMod val="65000"/>
                  <a:lumOff val="35000"/>
                </a:schemeClr>
              </a:solidFill>
              <a:latin typeface="+mn-lt"/>
              <a:ea typeface="+mn-ea"/>
              <a:cs typeface="+mn-ea"/>
              <a:sym typeface="+mn-lt"/>
            </a:endParaRPr>
          </a:p>
          <a:p>
            <a:pPr algn="l" defTabSz="912495" fontAlgn="base">
              <a:lnSpc>
                <a:spcPct val="110000"/>
              </a:lnSpc>
              <a:spcBef>
                <a:spcPct val="0"/>
              </a:spcBef>
              <a:spcAft>
                <a:spcPct val="0"/>
              </a:spcAft>
            </a:pPr>
            <a:r>
              <a:rPr lang="en-US" altLang="zh-CN" sz="1600">
                <a:solidFill>
                  <a:schemeClr val="tx1">
                    <a:lumMod val="65000"/>
                    <a:lumOff val="35000"/>
                  </a:schemeClr>
                </a:solidFill>
                <a:latin typeface="+mn-lt"/>
                <a:ea typeface="+mn-ea"/>
                <a:cs typeface="+mn-ea"/>
                <a:sym typeface="+mn-lt"/>
              </a:rPr>
              <a:t>2</a:t>
            </a:r>
            <a:r>
              <a:rPr lang="zh-CN" altLang="en-US" sz="1600">
                <a:solidFill>
                  <a:schemeClr val="tx1">
                    <a:lumMod val="65000"/>
                    <a:lumOff val="35000"/>
                  </a:schemeClr>
                </a:solidFill>
                <a:latin typeface="+mn-lt"/>
                <a:ea typeface="+mn-ea"/>
                <a:cs typeface="+mn-ea"/>
                <a:sym typeface="+mn-lt"/>
              </a:rPr>
              <a:t>在地图上可展示各区域原力分TOP1头像；（点击可进入主页）</a:t>
            </a:r>
            <a:endParaRPr lang="zh-CN" altLang="en-US" sz="1600">
              <a:solidFill>
                <a:schemeClr val="tx1">
                  <a:lumMod val="65000"/>
                  <a:lumOff val="35000"/>
                </a:schemeClr>
              </a:solidFill>
              <a:latin typeface="+mn-lt"/>
              <a:ea typeface="+mn-ea"/>
              <a:cs typeface="+mn-ea"/>
              <a:sym typeface="+mn-lt"/>
            </a:endParaRPr>
          </a:p>
          <a:p>
            <a:pPr algn="l" defTabSz="912495" fontAlgn="base">
              <a:lnSpc>
                <a:spcPct val="110000"/>
              </a:lnSpc>
              <a:spcBef>
                <a:spcPct val="0"/>
              </a:spcBef>
              <a:spcAft>
                <a:spcPct val="0"/>
              </a:spcAft>
            </a:pPr>
            <a:r>
              <a:rPr lang="en-US" altLang="zh-CN" sz="1600">
                <a:solidFill>
                  <a:schemeClr val="tx1">
                    <a:lumMod val="65000"/>
                    <a:lumOff val="35000"/>
                  </a:schemeClr>
                </a:solidFill>
                <a:latin typeface="+mn-lt"/>
                <a:ea typeface="+mn-ea"/>
                <a:cs typeface="+mn-ea"/>
                <a:sym typeface="+mn-lt"/>
              </a:rPr>
              <a:t>3</a:t>
            </a:r>
            <a:r>
              <a:rPr lang="zh-CN" altLang="en-US" sz="1600">
                <a:solidFill>
                  <a:schemeClr val="tx1">
                    <a:lumMod val="65000"/>
                    <a:lumOff val="35000"/>
                  </a:schemeClr>
                </a:solidFill>
                <a:latin typeface="+mn-lt"/>
                <a:ea typeface="+mn-ea"/>
                <a:cs typeface="+mn-ea"/>
                <a:sym typeface="+mn-lt"/>
              </a:rPr>
              <a:t>点击省份可展示该区域内创作者原力分TOP100；</a:t>
            </a:r>
            <a:endParaRPr lang="zh-CN" altLang="en-US" sz="1600">
              <a:solidFill>
                <a:schemeClr val="tx1">
                  <a:lumMod val="65000"/>
                  <a:lumOff val="35000"/>
                </a:schemeClr>
              </a:solidFill>
              <a:latin typeface="+mn-lt"/>
              <a:ea typeface="+mn-ea"/>
              <a:cs typeface="+mn-ea"/>
              <a:sym typeface="+mn-lt"/>
            </a:endParaRPr>
          </a:p>
        </p:txBody>
      </p:sp>
      <p:sp>
        <p:nvSpPr>
          <p:cNvPr id="25" name="文本框"/>
          <p:cNvSpPr txBox="1">
            <a:spLocks noChangeArrowheads="1"/>
          </p:cNvSpPr>
          <p:nvPr/>
        </p:nvSpPr>
        <p:spPr bwMode="auto">
          <a:xfrm>
            <a:off x="2774623" y="2216487"/>
            <a:ext cx="2714907" cy="395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defTabSz="912495" fontAlgn="base">
              <a:lnSpc>
                <a:spcPct val="110000"/>
              </a:lnSpc>
              <a:spcBef>
                <a:spcPct val="0"/>
              </a:spcBef>
              <a:spcAft>
                <a:spcPct val="0"/>
              </a:spcAft>
            </a:pPr>
            <a:r>
              <a:rPr lang="zh-CN" altLang="en-US" b="1" dirty="0">
                <a:solidFill>
                  <a:srgbClr val="5362A5"/>
                </a:solidFill>
                <a:latin typeface="+mn-lt"/>
                <a:ea typeface="+mn-ea"/>
                <a:cs typeface="+mn-ea"/>
                <a:sym typeface="+mn-lt"/>
              </a:rPr>
              <a:t>原力排名</a:t>
            </a:r>
            <a:endParaRPr lang="zh-CN" altLang="en-US" b="1" dirty="0">
              <a:solidFill>
                <a:srgbClr val="5362A5"/>
              </a:solidFill>
              <a:latin typeface="+mn-lt"/>
              <a:ea typeface="+mn-ea"/>
              <a:cs typeface="+mn-ea"/>
              <a:sym typeface="+mn-lt"/>
            </a:endParaRPr>
          </a:p>
        </p:txBody>
      </p:sp>
      <p:sp>
        <p:nvSpPr>
          <p:cNvPr id="26" name="文本框"/>
          <p:cNvSpPr txBox="1"/>
          <p:nvPr/>
        </p:nvSpPr>
        <p:spPr bwMode="auto">
          <a:xfrm>
            <a:off x="7635240" y="2618740"/>
            <a:ext cx="3764280" cy="144272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l" defTabSz="912495" fontAlgn="base">
              <a:lnSpc>
                <a:spcPct val="110000"/>
              </a:lnSpc>
              <a:spcBef>
                <a:spcPct val="0"/>
              </a:spcBef>
              <a:spcAft>
                <a:spcPct val="0"/>
              </a:spcAft>
            </a:pPr>
            <a:r>
              <a:rPr lang="en-US" altLang="zh-CN" sz="1600">
                <a:solidFill>
                  <a:schemeClr val="tx1">
                    <a:lumMod val="65000"/>
                    <a:lumOff val="35000"/>
                  </a:schemeClr>
                </a:solidFill>
                <a:latin typeface="+mn-lt"/>
                <a:ea typeface="+mn-ea"/>
                <a:cs typeface="+mn-ea"/>
                <a:sym typeface="+mn-lt"/>
              </a:rPr>
              <a:t>1.</a:t>
            </a:r>
            <a:r>
              <a:rPr lang="zh-CN" altLang="en-US" sz="1600">
                <a:solidFill>
                  <a:schemeClr val="tx1">
                    <a:lumMod val="65000"/>
                    <a:lumOff val="35000"/>
                  </a:schemeClr>
                </a:solidFill>
                <a:latin typeface="+mn-lt"/>
                <a:ea typeface="+mn-ea"/>
                <a:cs typeface="+mn-ea"/>
                <a:sym typeface="+mn-lt"/>
              </a:rPr>
              <a:t>通过中国地图展示各省用户铁粉总数；（暂定：计算各地区TOP1000铁粉</a:t>
            </a:r>
            <a:r>
              <a:rPr lang="zh-CN" altLang="en-US" sz="1600">
                <a:solidFill>
                  <a:schemeClr val="tx1">
                    <a:lumMod val="65000"/>
                    <a:lumOff val="35000"/>
                  </a:schemeClr>
                </a:solidFill>
                <a:latin typeface="+mn-lt"/>
                <a:ea typeface="+mn-ea"/>
                <a:cs typeface="+mn-ea"/>
                <a:sym typeface="+mn-lt"/>
              </a:rPr>
              <a:t>总分）</a:t>
            </a:r>
            <a:endParaRPr lang="zh-CN" altLang="en-US" sz="1600">
              <a:solidFill>
                <a:schemeClr val="tx1">
                  <a:lumMod val="65000"/>
                  <a:lumOff val="35000"/>
                </a:schemeClr>
              </a:solidFill>
              <a:latin typeface="+mn-lt"/>
              <a:ea typeface="+mn-ea"/>
              <a:cs typeface="+mn-ea"/>
              <a:sym typeface="+mn-lt"/>
            </a:endParaRPr>
          </a:p>
          <a:p>
            <a:pPr algn="l" defTabSz="912495" fontAlgn="base">
              <a:lnSpc>
                <a:spcPct val="110000"/>
              </a:lnSpc>
              <a:spcBef>
                <a:spcPct val="0"/>
              </a:spcBef>
              <a:spcAft>
                <a:spcPct val="0"/>
              </a:spcAft>
            </a:pPr>
            <a:r>
              <a:rPr lang="en-US" altLang="zh-CN" sz="1600">
                <a:solidFill>
                  <a:schemeClr val="tx1">
                    <a:lumMod val="65000"/>
                    <a:lumOff val="35000"/>
                  </a:schemeClr>
                </a:solidFill>
                <a:latin typeface="+mn-lt"/>
                <a:ea typeface="+mn-ea"/>
                <a:cs typeface="+mn-ea"/>
                <a:sym typeface="+mn-lt"/>
              </a:rPr>
              <a:t>2.</a:t>
            </a:r>
            <a:r>
              <a:rPr lang="zh-CN" altLang="en-US" sz="1600">
                <a:solidFill>
                  <a:schemeClr val="tx1">
                    <a:lumMod val="65000"/>
                    <a:lumOff val="35000"/>
                  </a:schemeClr>
                </a:solidFill>
                <a:latin typeface="+mn-lt"/>
                <a:ea typeface="+mn-ea"/>
                <a:cs typeface="+mn-ea"/>
                <a:sym typeface="+mn-lt"/>
              </a:rPr>
              <a:t>点击省份可展示该区域内创作者原力分TOP100（点击用户可进入首页</a:t>
            </a:r>
            <a:r>
              <a:rPr lang="zh-CN" altLang="en-US" sz="1600">
                <a:solidFill>
                  <a:schemeClr val="tx1">
                    <a:lumMod val="65000"/>
                    <a:lumOff val="35000"/>
                  </a:schemeClr>
                </a:solidFill>
                <a:latin typeface="+mn-lt"/>
                <a:ea typeface="+mn-ea"/>
                <a:cs typeface="+mn-ea"/>
                <a:sym typeface="+mn-lt"/>
              </a:rPr>
              <a:t>）；</a:t>
            </a:r>
            <a:endParaRPr lang="zh-CN" altLang="en-US" sz="1600">
              <a:solidFill>
                <a:schemeClr val="tx1">
                  <a:lumMod val="65000"/>
                  <a:lumOff val="35000"/>
                </a:schemeClr>
              </a:solidFill>
              <a:latin typeface="+mn-lt"/>
              <a:ea typeface="+mn-ea"/>
              <a:cs typeface="+mn-ea"/>
              <a:sym typeface="+mn-lt"/>
            </a:endParaRPr>
          </a:p>
          <a:p>
            <a:pPr algn="l" defTabSz="912495" fontAlgn="base">
              <a:lnSpc>
                <a:spcPct val="110000"/>
              </a:lnSpc>
              <a:spcBef>
                <a:spcPct val="0"/>
              </a:spcBef>
              <a:spcAft>
                <a:spcPct val="0"/>
              </a:spcAft>
            </a:pPr>
            <a:endParaRPr lang="en-US" altLang="zh-CN" sz="1600">
              <a:solidFill>
                <a:schemeClr val="tx1">
                  <a:lumMod val="65000"/>
                  <a:lumOff val="35000"/>
                </a:schemeClr>
              </a:solidFill>
              <a:latin typeface="+mn-lt"/>
              <a:ea typeface="+mn-ea"/>
              <a:cs typeface="+mn-ea"/>
              <a:sym typeface="+mn-lt"/>
            </a:endParaRPr>
          </a:p>
        </p:txBody>
      </p:sp>
      <p:sp>
        <p:nvSpPr>
          <p:cNvPr id="27" name="文本框"/>
          <p:cNvSpPr txBox="1">
            <a:spLocks noChangeArrowheads="1"/>
          </p:cNvSpPr>
          <p:nvPr/>
        </p:nvSpPr>
        <p:spPr bwMode="auto">
          <a:xfrm>
            <a:off x="7640515" y="2216487"/>
            <a:ext cx="2714907" cy="395605"/>
          </a:xfrm>
          <a:prstGeom prst="rect">
            <a:avLst/>
          </a:prstGeom>
          <a:noFill/>
          <a:ln>
            <a:no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lvl="0" algn="l" defTabSz="912495" fontAlgn="base">
              <a:lnSpc>
                <a:spcPct val="110000"/>
              </a:lnSpc>
            </a:pPr>
            <a:r>
              <a:rPr lang="zh-CN" altLang="en-US" b="1" dirty="0">
                <a:solidFill>
                  <a:srgbClr val="69C6E1"/>
                </a:solidFill>
                <a:latin typeface="+mn-lt"/>
                <a:ea typeface="+mn-ea"/>
                <a:cs typeface="+mn-ea"/>
                <a:sym typeface="+mn-lt"/>
              </a:rPr>
              <a:t>铁粉排名</a:t>
            </a:r>
            <a:endParaRPr lang="zh-CN" altLang="en-US" b="1" dirty="0">
              <a:solidFill>
                <a:srgbClr val="69C6E1"/>
              </a:solidFill>
              <a:latin typeface="+mn-lt"/>
              <a:ea typeface="+mn-ea"/>
              <a:cs typeface="+mn-ea"/>
              <a:sym typeface="+mn-lt"/>
            </a:endParaRPr>
          </a:p>
        </p:txBody>
      </p:sp>
      <p:sp>
        <p:nvSpPr>
          <p:cNvPr id="28" name="文本框"/>
          <p:cNvSpPr txBox="1"/>
          <p:nvPr/>
        </p:nvSpPr>
        <p:spPr bwMode="auto">
          <a:xfrm>
            <a:off x="7635240" y="4485640"/>
            <a:ext cx="3764280" cy="63119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91422" tIns="45711" rIns="91422" bIns="45711">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algn="l" defTabSz="912495" fontAlgn="base">
              <a:lnSpc>
                <a:spcPct val="110000"/>
              </a:lnSpc>
              <a:spcBef>
                <a:spcPct val="0"/>
              </a:spcBef>
              <a:spcAft>
                <a:spcPct val="0"/>
              </a:spcAft>
            </a:pPr>
            <a:r>
              <a:rPr lang="zh-CN" altLang="en-US" sz="1600">
                <a:solidFill>
                  <a:schemeClr val="tx1">
                    <a:lumMod val="65000"/>
                    <a:lumOff val="35000"/>
                  </a:schemeClr>
                </a:solidFill>
                <a:latin typeface="+mn-lt"/>
                <a:ea typeface="+mn-ea"/>
                <a:cs typeface="+mn-ea"/>
                <a:sym typeface="+mn-lt"/>
              </a:rPr>
              <a:t>点即可进入项目仓库，了解整个项目，</a:t>
            </a:r>
            <a:r>
              <a:rPr lang="zh-CN" altLang="en-US" sz="1600">
                <a:solidFill>
                  <a:schemeClr val="tx1">
                    <a:lumMod val="65000"/>
                    <a:lumOff val="35000"/>
                  </a:schemeClr>
                </a:solidFill>
                <a:latin typeface="+mn-lt"/>
                <a:ea typeface="+mn-ea"/>
                <a:cs typeface="+mn-ea"/>
                <a:sym typeface="+mn-lt"/>
              </a:rPr>
              <a:t>参与项目</a:t>
            </a:r>
            <a:endParaRPr lang="zh-CN" altLang="en-US" sz="1600">
              <a:solidFill>
                <a:schemeClr val="tx1">
                  <a:lumMod val="65000"/>
                  <a:lumOff val="35000"/>
                </a:schemeClr>
              </a:solidFill>
              <a:latin typeface="+mn-lt"/>
              <a:ea typeface="+mn-ea"/>
              <a:cs typeface="+mn-ea"/>
              <a:sym typeface="+mn-lt"/>
            </a:endParaRPr>
          </a:p>
        </p:txBody>
      </p:sp>
      <p:sp>
        <p:nvSpPr>
          <p:cNvPr id="29" name="文本框"/>
          <p:cNvSpPr txBox="1">
            <a:spLocks noChangeArrowheads="1"/>
          </p:cNvSpPr>
          <p:nvPr/>
        </p:nvSpPr>
        <p:spPr bwMode="auto">
          <a:xfrm>
            <a:off x="7754815" y="4061229"/>
            <a:ext cx="2714907" cy="395605"/>
          </a:xfrm>
          <a:prstGeom prst="rect">
            <a:avLst/>
          </a:prstGeom>
          <a:noFill/>
          <a:ln>
            <a:noFill/>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Lato Light"/>
                <a:ea typeface="MS PGothic" panose="020B0600070205080204" pitchFamily="34" charset="-128"/>
              </a:defRPr>
            </a:lvl1pPr>
            <a:lvl2pPr marL="742950" indent="-285750">
              <a:defRPr>
                <a:solidFill>
                  <a:schemeClr val="tx1"/>
                </a:solidFill>
                <a:latin typeface="Lato Light"/>
                <a:ea typeface="MS PGothic" panose="020B0600070205080204" pitchFamily="34" charset="-128"/>
              </a:defRPr>
            </a:lvl2pPr>
            <a:lvl3pPr marL="1143000" indent="-228600">
              <a:defRPr>
                <a:solidFill>
                  <a:schemeClr val="tx1"/>
                </a:solidFill>
                <a:latin typeface="Lato Light"/>
                <a:ea typeface="MS PGothic" panose="020B0600070205080204" pitchFamily="34" charset="-128"/>
              </a:defRPr>
            </a:lvl3pPr>
            <a:lvl4pPr marL="1600200" indent="-228600">
              <a:defRPr>
                <a:solidFill>
                  <a:schemeClr val="tx1"/>
                </a:solidFill>
                <a:latin typeface="Lato Light"/>
                <a:ea typeface="MS PGothic" panose="020B0600070205080204" pitchFamily="34" charset="-128"/>
              </a:defRPr>
            </a:lvl4pPr>
            <a:lvl5pPr marL="2057400" indent="-228600">
              <a:defRPr>
                <a:solidFill>
                  <a:schemeClr val="tx1"/>
                </a:solidFill>
                <a:latin typeface="Lato Light"/>
                <a:ea typeface="MS PGothic" panose="020B0600070205080204"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anose="020B0600070205080204" pitchFamily="34" charset="-128"/>
              </a:defRPr>
            </a:lvl9pPr>
          </a:lstStyle>
          <a:p>
            <a:pPr lvl="0" algn="l" defTabSz="912495" fontAlgn="base">
              <a:lnSpc>
                <a:spcPct val="110000"/>
              </a:lnSpc>
            </a:pPr>
            <a:r>
              <a:rPr lang="zh-CN" altLang="en-US" b="1" dirty="0">
                <a:solidFill>
                  <a:srgbClr val="5362A5"/>
                </a:solidFill>
                <a:latin typeface="+mn-lt"/>
                <a:ea typeface="+mn-ea"/>
                <a:cs typeface="+mn-ea"/>
                <a:sym typeface="+mn-lt"/>
              </a:rPr>
              <a:t>参与项目</a:t>
            </a:r>
            <a:endParaRPr lang="zh-CN" altLang="en-US" b="1" dirty="0">
              <a:solidFill>
                <a:srgbClr val="5362A5"/>
              </a:solidFill>
              <a:latin typeface="+mn-lt"/>
              <a:ea typeface="+mn-ea"/>
              <a:cs typeface="+mn-ea"/>
              <a:sym typeface="+mn-lt"/>
            </a:endParaRPr>
          </a:p>
        </p:txBody>
      </p:sp>
      <p:grpSp>
        <p:nvGrpSpPr>
          <p:cNvPr id="2" name="组合 1"/>
          <p:cNvGrpSpPr/>
          <p:nvPr/>
        </p:nvGrpSpPr>
        <p:grpSpPr>
          <a:xfrm>
            <a:off x="1810385" y="2298700"/>
            <a:ext cx="643890" cy="641350"/>
            <a:chOff x="2851" y="3620"/>
            <a:chExt cx="1014" cy="1010"/>
          </a:xfrm>
        </p:grpSpPr>
        <p:sp>
          <p:nvSpPr>
            <p:cNvPr id="16" name="组合"/>
            <p:cNvSpPr/>
            <p:nvPr/>
          </p:nvSpPr>
          <p:spPr bwMode="auto">
            <a:xfrm>
              <a:off x="2851" y="3620"/>
              <a:ext cx="1014" cy="1011"/>
            </a:xfrm>
            <a:custGeom>
              <a:avLst/>
              <a:gdLst>
                <a:gd name="T0" fmla="*/ 217365970 w 19678"/>
                <a:gd name="T1" fmla="*/ 216118128 h 19678"/>
                <a:gd name="T2" fmla="*/ 217365970 w 19678"/>
                <a:gd name="T3" fmla="*/ 216118128 h 19678"/>
                <a:gd name="T4" fmla="*/ 217365970 w 19678"/>
                <a:gd name="T5" fmla="*/ 216118128 h 19678"/>
                <a:gd name="T6" fmla="*/ 217365970 w 19678"/>
                <a:gd name="T7" fmla="*/ 216118128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a:noFill/>
            </a:ln>
          </p:spPr>
          <p:txBody>
            <a:bodyPr lIns="22854" rIns="22854" anchor="ctr"/>
            <a:lstStyle/>
            <a:p>
              <a:pPr defTabSz="912495" eaLnBrk="0" fontAlgn="base" hangingPunct="0">
                <a:spcBef>
                  <a:spcPct val="0"/>
                </a:spcBef>
                <a:spcAft>
                  <a:spcPct val="0"/>
                </a:spcAft>
              </a:pPr>
              <a:endParaRPr lang="zh-CN" altLang="en-US">
                <a:cs typeface="+mn-ea"/>
                <a:sym typeface="+mn-lt"/>
              </a:endParaRPr>
            </a:p>
          </p:txBody>
        </p:sp>
        <p:sp>
          <p:nvSpPr>
            <p:cNvPr id="2050" name=" 2050"/>
            <p:cNvSpPr/>
            <p:nvPr/>
          </p:nvSpPr>
          <p:spPr bwMode="auto">
            <a:xfrm>
              <a:off x="3129" y="3968"/>
              <a:ext cx="460" cy="315"/>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mn-lt"/>
                <a:ea typeface="+mn-ea"/>
                <a:cs typeface="+mn-ea"/>
                <a:sym typeface="+mn-lt"/>
              </a:endParaRPr>
            </a:p>
          </p:txBody>
        </p:sp>
      </p:grpSp>
      <p:grpSp>
        <p:nvGrpSpPr>
          <p:cNvPr id="15" name="组合 14"/>
          <p:cNvGrpSpPr/>
          <p:nvPr/>
        </p:nvGrpSpPr>
        <p:grpSpPr>
          <a:xfrm>
            <a:off x="6823710" y="4157345"/>
            <a:ext cx="641350" cy="643890"/>
            <a:chOff x="10746" y="6547"/>
            <a:chExt cx="1010" cy="1014"/>
          </a:xfrm>
        </p:grpSpPr>
        <p:sp>
          <p:nvSpPr>
            <p:cNvPr id="19" name="组合"/>
            <p:cNvSpPr/>
            <p:nvPr/>
          </p:nvSpPr>
          <p:spPr bwMode="auto">
            <a:xfrm>
              <a:off x="10746" y="6547"/>
              <a:ext cx="1011" cy="1014"/>
            </a:xfrm>
            <a:custGeom>
              <a:avLst/>
              <a:gdLst>
                <a:gd name="T0" fmla="*/ 216118128 w 19678"/>
                <a:gd name="T1" fmla="*/ 217365970 h 19678"/>
                <a:gd name="T2" fmla="*/ 216118128 w 19678"/>
                <a:gd name="T3" fmla="*/ 217365970 h 19678"/>
                <a:gd name="T4" fmla="*/ 216118128 w 19678"/>
                <a:gd name="T5" fmla="*/ 217365970 h 19678"/>
                <a:gd name="T6" fmla="*/ 216118128 w 19678"/>
                <a:gd name="T7" fmla="*/ 217365970 h 1967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a:noFill/>
            </a:ln>
          </p:spPr>
          <p:txBody>
            <a:bodyPr lIns="0" tIns="0" rIns="0" bIns="0" anchor="ctr"/>
            <a:lstStyle/>
            <a:p>
              <a:pPr defTabSz="912495" eaLnBrk="0" fontAlgn="base" hangingPunct="0">
                <a:spcBef>
                  <a:spcPct val="0"/>
                </a:spcBef>
                <a:spcAft>
                  <a:spcPct val="0"/>
                </a:spcAft>
              </a:pPr>
              <a:endParaRPr lang="zh-CN" altLang="en-US">
                <a:cs typeface="+mn-ea"/>
                <a:sym typeface="+mn-lt"/>
              </a:endParaRPr>
            </a:p>
          </p:txBody>
        </p:sp>
        <p:sp>
          <p:nvSpPr>
            <p:cNvPr id="3" name=" 3"/>
            <p:cNvSpPr/>
            <p:nvPr/>
          </p:nvSpPr>
          <p:spPr bwMode="auto">
            <a:xfrm>
              <a:off x="11090" y="6850"/>
              <a:ext cx="403" cy="403"/>
            </a:xfrm>
            <a:custGeom>
              <a:avLst/>
              <a:gdLst>
                <a:gd name="T0" fmla="*/ 1362577 w 3409"/>
                <a:gd name="T1" fmla="*/ 0 h 3216"/>
                <a:gd name="T2" fmla="*/ 1238994 w 3409"/>
                <a:gd name="T3" fmla="*/ 128869 h 3216"/>
                <a:gd name="T4" fmla="*/ 338532 w 3409"/>
                <a:gd name="T5" fmla="*/ 620579 h 3216"/>
                <a:gd name="T6" fmla="*/ 302091 w 3409"/>
                <a:gd name="T7" fmla="*/ 646458 h 3216"/>
                <a:gd name="T8" fmla="*/ 128336 w 3409"/>
                <a:gd name="T9" fmla="*/ 1570197 h 3216"/>
                <a:gd name="T10" fmla="*/ 1298145 w 3409"/>
                <a:gd name="T11" fmla="*/ 1152428 h 3216"/>
                <a:gd name="T12" fmla="*/ 1426481 w 3409"/>
                <a:gd name="T13" fmla="*/ 1634632 h 3216"/>
                <a:gd name="T14" fmla="*/ 1362577 w 3409"/>
                <a:gd name="T15" fmla="*/ 1698538 h 3216"/>
                <a:gd name="T16" fmla="*/ 0 w 3409"/>
                <a:gd name="T17" fmla="*/ 1698538 h 3216"/>
                <a:gd name="T18" fmla="*/ 0 w 3409"/>
                <a:gd name="T19" fmla="*/ 574102 h 3216"/>
                <a:gd name="T20" fmla="*/ 7922 w 3409"/>
                <a:gd name="T21" fmla="*/ 543469 h 3216"/>
                <a:gd name="T22" fmla="*/ 303147 w 3409"/>
                <a:gd name="T23" fmla="*/ 0 h 3216"/>
                <a:gd name="T24" fmla="*/ 214421 w 3409"/>
                <a:gd name="T25" fmla="*/ 1143978 h 3216"/>
                <a:gd name="T26" fmla="*/ 371804 w 3409"/>
                <a:gd name="T27" fmla="*/ 1037819 h 3216"/>
                <a:gd name="T28" fmla="*/ 424617 w 3409"/>
                <a:gd name="T29" fmla="*/ 1292917 h 3216"/>
                <a:gd name="T30" fmla="*/ 414054 w 3409"/>
                <a:gd name="T31" fmla="*/ 1375309 h 3216"/>
                <a:gd name="T32" fmla="*/ 649072 w 3409"/>
                <a:gd name="T33" fmla="*/ 1408054 h 3216"/>
                <a:gd name="T34" fmla="*/ 908913 w 3409"/>
                <a:gd name="T35" fmla="*/ 1447666 h 3216"/>
                <a:gd name="T36" fmla="*/ 742552 w 3409"/>
                <a:gd name="T37" fmla="*/ 1344676 h 3216"/>
                <a:gd name="T38" fmla="*/ 592034 w 3409"/>
                <a:gd name="T39" fmla="*/ 1330416 h 3216"/>
                <a:gd name="T40" fmla="*/ 604181 w 3409"/>
                <a:gd name="T41" fmla="*/ 1279185 h 3216"/>
                <a:gd name="T42" fmla="*/ 665973 w 3409"/>
                <a:gd name="T43" fmla="*/ 1070565 h 3216"/>
                <a:gd name="T44" fmla="*/ 433067 w 3409"/>
                <a:gd name="T45" fmla="*/ 1185702 h 3216"/>
                <a:gd name="T46" fmla="*/ 474261 w 3409"/>
                <a:gd name="T47" fmla="*/ 954899 h 3216"/>
                <a:gd name="T48" fmla="*/ 354904 w 3409"/>
                <a:gd name="T49" fmla="*/ 173234 h 3216"/>
                <a:gd name="T50" fmla="*/ 281494 w 3409"/>
                <a:gd name="T51" fmla="*/ 577799 h 3216"/>
                <a:gd name="T52" fmla="*/ 960669 w 3409"/>
                <a:gd name="T53" fmla="*/ 921626 h 3216"/>
                <a:gd name="T54" fmla="*/ 931622 w 3409"/>
                <a:gd name="T55" fmla="*/ 1204716 h 3216"/>
                <a:gd name="T56" fmla="*/ 946410 w 3409"/>
                <a:gd name="T57" fmla="*/ 1309818 h 3216"/>
                <a:gd name="T58" fmla="*/ 1019292 w 3409"/>
                <a:gd name="T59" fmla="*/ 1256474 h 3216"/>
                <a:gd name="T60" fmla="*/ 960669 w 3409"/>
                <a:gd name="T61" fmla="*/ 921626 h 3216"/>
                <a:gd name="T62" fmla="*/ 1629283 w 3409"/>
                <a:gd name="T63" fmla="*/ 193304 h 3216"/>
                <a:gd name="T64" fmla="*/ 1383702 w 3409"/>
                <a:gd name="T65" fmla="*/ 199642 h 3216"/>
                <a:gd name="T66" fmla="*/ 1647767 w 3409"/>
                <a:gd name="T67" fmla="*/ 353862 h 3216"/>
                <a:gd name="T68" fmla="*/ 1476653 w 3409"/>
                <a:gd name="T69" fmla="*/ 773743 h 3216"/>
                <a:gd name="T70" fmla="*/ 1793003 w 3409"/>
                <a:gd name="T71" fmla="*/ 366538 h 3216"/>
                <a:gd name="T72" fmla="*/ 1770294 w 3409"/>
                <a:gd name="T73" fmla="*/ 314251 h 3216"/>
                <a:gd name="T74" fmla="*/ 1352014 w 3409"/>
                <a:gd name="T75" fmla="*/ 252985 h 3216"/>
                <a:gd name="T76" fmla="*/ 1255894 w 3409"/>
                <a:gd name="T77" fmla="*/ 1023559 h 3216"/>
                <a:gd name="T78" fmla="*/ 1352014 w 3409"/>
                <a:gd name="T79" fmla="*/ 252985 h 321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409" h="3216">
                  <a:moveTo>
                    <a:pt x="646" y="0"/>
                  </a:moveTo>
                  <a:cubicBezTo>
                    <a:pt x="2580" y="0"/>
                    <a:pt x="2580" y="0"/>
                    <a:pt x="2580" y="0"/>
                  </a:cubicBezTo>
                  <a:cubicBezTo>
                    <a:pt x="2701" y="0"/>
                    <a:pt x="2701" y="0"/>
                    <a:pt x="2701" y="0"/>
                  </a:cubicBezTo>
                  <a:cubicBezTo>
                    <a:pt x="2346" y="244"/>
                    <a:pt x="2346" y="244"/>
                    <a:pt x="2346" y="244"/>
                  </a:cubicBezTo>
                  <a:cubicBezTo>
                    <a:pt x="810" y="244"/>
                    <a:pt x="810" y="244"/>
                    <a:pt x="810" y="244"/>
                  </a:cubicBezTo>
                  <a:cubicBezTo>
                    <a:pt x="641" y="1175"/>
                    <a:pt x="641" y="1175"/>
                    <a:pt x="641" y="1175"/>
                  </a:cubicBezTo>
                  <a:cubicBezTo>
                    <a:pt x="630" y="1234"/>
                    <a:pt x="630" y="1234"/>
                    <a:pt x="630" y="1234"/>
                  </a:cubicBezTo>
                  <a:cubicBezTo>
                    <a:pt x="572" y="1224"/>
                    <a:pt x="572" y="1224"/>
                    <a:pt x="572" y="1224"/>
                  </a:cubicBezTo>
                  <a:cubicBezTo>
                    <a:pt x="243" y="1169"/>
                    <a:pt x="243" y="1169"/>
                    <a:pt x="243" y="1169"/>
                  </a:cubicBezTo>
                  <a:cubicBezTo>
                    <a:pt x="243" y="2973"/>
                    <a:pt x="243" y="2973"/>
                    <a:pt x="243" y="2973"/>
                  </a:cubicBezTo>
                  <a:cubicBezTo>
                    <a:pt x="2458" y="2973"/>
                    <a:pt x="2458" y="2973"/>
                    <a:pt x="2458" y="2973"/>
                  </a:cubicBezTo>
                  <a:cubicBezTo>
                    <a:pt x="2458" y="2182"/>
                    <a:pt x="2458" y="2182"/>
                    <a:pt x="2458" y="2182"/>
                  </a:cubicBezTo>
                  <a:cubicBezTo>
                    <a:pt x="2701" y="1862"/>
                    <a:pt x="2701" y="1862"/>
                    <a:pt x="2701" y="1862"/>
                  </a:cubicBezTo>
                  <a:cubicBezTo>
                    <a:pt x="2701" y="3095"/>
                    <a:pt x="2701" y="3095"/>
                    <a:pt x="2701" y="3095"/>
                  </a:cubicBezTo>
                  <a:cubicBezTo>
                    <a:pt x="2701" y="3216"/>
                    <a:pt x="2701" y="3216"/>
                    <a:pt x="2701" y="3216"/>
                  </a:cubicBezTo>
                  <a:cubicBezTo>
                    <a:pt x="2580" y="3216"/>
                    <a:pt x="2580" y="3216"/>
                    <a:pt x="2580" y="3216"/>
                  </a:cubicBezTo>
                  <a:cubicBezTo>
                    <a:pt x="122" y="3216"/>
                    <a:pt x="122" y="3216"/>
                    <a:pt x="122" y="3216"/>
                  </a:cubicBezTo>
                  <a:cubicBezTo>
                    <a:pt x="0" y="3216"/>
                    <a:pt x="0" y="3216"/>
                    <a:pt x="0" y="3216"/>
                  </a:cubicBezTo>
                  <a:cubicBezTo>
                    <a:pt x="0" y="3095"/>
                    <a:pt x="0" y="3095"/>
                    <a:pt x="0" y="3095"/>
                  </a:cubicBezTo>
                  <a:cubicBezTo>
                    <a:pt x="0" y="1087"/>
                    <a:pt x="0" y="1087"/>
                    <a:pt x="0" y="1087"/>
                  </a:cubicBezTo>
                  <a:cubicBezTo>
                    <a:pt x="0" y="1057"/>
                    <a:pt x="0" y="1057"/>
                    <a:pt x="0" y="1057"/>
                  </a:cubicBezTo>
                  <a:cubicBezTo>
                    <a:pt x="15" y="1029"/>
                    <a:pt x="15" y="1029"/>
                    <a:pt x="15" y="1029"/>
                  </a:cubicBezTo>
                  <a:cubicBezTo>
                    <a:pt x="539" y="64"/>
                    <a:pt x="539" y="64"/>
                    <a:pt x="539" y="64"/>
                  </a:cubicBezTo>
                  <a:cubicBezTo>
                    <a:pt x="574" y="0"/>
                    <a:pt x="574" y="0"/>
                    <a:pt x="574" y="0"/>
                  </a:cubicBezTo>
                  <a:cubicBezTo>
                    <a:pt x="646" y="0"/>
                    <a:pt x="646" y="0"/>
                    <a:pt x="646" y="0"/>
                  </a:cubicBezTo>
                  <a:close/>
                  <a:moveTo>
                    <a:pt x="406" y="2166"/>
                  </a:moveTo>
                  <a:cubicBezTo>
                    <a:pt x="567" y="2251"/>
                    <a:pt x="567" y="2251"/>
                    <a:pt x="567" y="2251"/>
                  </a:cubicBezTo>
                  <a:cubicBezTo>
                    <a:pt x="572" y="2241"/>
                    <a:pt x="717" y="1843"/>
                    <a:pt x="704" y="1965"/>
                  </a:cubicBezTo>
                  <a:cubicBezTo>
                    <a:pt x="692" y="2084"/>
                    <a:pt x="615" y="2249"/>
                    <a:pt x="647" y="2358"/>
                  </a:cubicBezTo>
                  <a:cubicBezTo>
                    <a:pt x="670" y="2436"/>
                    <a:pt x="719" y="2473"/>
                    <a:pt x="804" y="2448"/>
                  </a:cubicBezTo>
                  <a:cubicBezTo>
                    <a:pt x="839" y="2438"/>
                    <a:pt x="880" y="2419"/>
                    <a:pt x="923" y="2395"/>
                  </a:cubicBezTo>
                  <a:cubicBezTo>
                    <a:pt x="858" y="2470"/>
                    <a:pt x="802" y="2543"/>
                    <a:pt x="784" y="2604"/>
                  </a:cubicBezTo>
                  <a:cubicBezTo>
                    <a:pt x="758" y="2691"/>
                    <a:pt x="781" y="2756"/>
                    <a:pt x="879" y="2785"/>
                  </a:cubicBezTo>
                  <a:cubicBezTo>
                    <a:pt x="1012" y="2824"/>
                    <a:pt x="1133" y="2736"/>
                    <a:pt x="1229" y="2666"/>
                  </a:cubicBezTo>
                  <a:cubicBezTo>
                    <a:pt x="1239" y="2658"/>
                    <a:pt x="1248" y="2651"/>
                    <a:pt x="1257" y="2645"/>
                  </a:cubicBezTo>
                  <a:cubicBezTo>
                    <a:pt x="1367" y="2786"/>
                    <a:pt x="1720" y="2741"/>
                    <a:pt x="1721" y="2741"/>
                  </a:cubicBezTo>
                  <a:cubicBezTo>
                    <a:pt x="1698" y="2560"/>
                    <a:pt x="1698" y="2560"/>
                    <a:pt x="1698" y="2560"/>
                  </a:cubicBezTo>
                  <a:cubicBezTo>
                    <a:pt x="1697" y="2560"/>
                    <a:pt x="1415" y="2596"/>
                    <a:pt x="1406" y="2546"/>
                  </a:cubicBezTo>
                  <a:cubicBezTo>
                    <a:pt x="1388" y="2453"/>
                    <a:pt x="1337" y="2426"/>
                    <a:pt x="1262" y="2440"/>
                  </a:cubicBezTo>
                  <a:cubicBezTo>
                    <a:pt x="1216" y="2449"/>
                    <a:pt x="1172" y="2481"/>
                    <a:pt x="1121" y="2519"/>
                  </a:cubicBezTo>
                  <a:cubicBezTo>
                    <a:pt x="1079" y="2549"/>
                    <a:pt x="1030" y="2585"/>
                    <a:pt x="988" y="2602"/>
                  </a:cubicBezTo>
                  <a:cubicBezTo>
                    <a:pt x="1024" y="2552"/>
                    <a:pt x="1085" y="2486"/>
                    <a:pt x="1144" y="2422"/>
                  </a:cubicBezTo>
                  <a:cubicBezTo>
                    <a:pt x="1232" y="2326"/>
                    <a:pt x="1316" y="2235"/>
                    <a:pt x="1334" y="2167"/>
                  </a:cubicBezTo>
                  <a:cubicBezTo>
                    <a:pt x="1354" y="2089"/>
                    <a:pt x="1327" y="2045"/>
                    <a:pt x="1261" y="2027"/>
                  </a:cubicBezTo>
                  <a:cubicBezTo>
                    <a:pt x="1195" y="2010"/>
                    <a:pt x="1095" y="2074"/>
                    <a:pt x="984" y="2145"/>
                  </a:cubicBezTo>
                  <a:cubicBezTo>
                    <a:pt x="928" y="2181"/>
                    <a:pt x="869" y="2218"/>
                    <a:pt x="820" y="2245"/>
                  </a:cubicBezTo>
                  <a:cubicBezTo>
                    <a:pt x="826" y="2173"/>
                    <a:pt x="849" y="2064"/>
                    <a:pt x="868" y="1971"/>
                  </a:cubicBezTo>
                  <a:cubicBezTo>
                    <a:pt x="882" y="1905"/>
                    <a:pt x="894" y="1846"/>
                    <a:pt x="898" y="1808"/>
                  </a:cubicBezTo>
                  <a:cubicBezTo>
                    <a:pt x="990" y="1069"/>
                    <a:pt x="408" y="2163"/>
                    <a:pt x="406" y="2166"/>
                  </a:cubicBezTo>
                  <a:close/>
                  <a:moveTo>
                    <a:pt x="672" y="328"/>
                  </a:moveTo>
                  <a:cubicBezTo>
                    <a:pt x="279" y="1052"/>
                    <a:pt x="279" y="1052"/>
                    <a:pt x="279" y="1052"/>
                  </a:cubicBezTo>
                  <a:cubicBezTo>
                    <a:pt x="533" y="1094"/>
                    <a:pt x="533" y="1094"/>
                    <a:pt x="533" y="1094"/>
                  </a:cubicBezTo>
                  <a:cubicBezTo>
                    <a:pt x="672" y="328"/>
                    <a:pt x="672" y="328"/>
                    <a:pt x="672" y="328"/>
                  </a:cubicBezTo>
                  <a:close/>
                  <a:moveTo>
                    <a:pt x="1819" y="1745"/>
                  </a:moveTo>
                  <a:cubicBezTo>
                    <a:pt x="1730" y="2262"/>
                    <a:pt x="1730" y="2262"/>
                    <a:pt x="1730" y="2262"/>
                  </a:cubicBezTo>
                  <a:cubicBezTo>
                    <a:pt x="1764" y="2281"/>
                    <a:pt x="1764" y="2281"/>
                    <a:pt x="1764" y="2281"/>
                  </a:cubicBezTo>
                  <a:cubicBezTo>
                    <a:pt x="1723" y="2439"/>
                    <a:pt x="1723" y="2439"/>
                    <a:pt x="1723" y="2439"/>
                  </a:cubicBezTo>
                  <a:cubicBezTo>
                    <a:pt x="1792" y="2480"/>
                    <a:pt x="1792" y="2480"/>
                    <a:pt x="1792" y="2480"/>
                  </a:cubicBezTo>
                  <a:cubicBezTo>
                    <a:pt x="1905" y="2364"/>
                    <a:pt x="1905" y="2364"/>
                    <a:pt x="1905" y="2364"/>
                  </a:cubicBezTo>
                  <a:cubicBezTo>
                    <a:pt x="1930" y="2379"/>
                    <a:pt x="1930" y="2379"/>
                    <a:pt x="1930" y="2379"/>
                  </a:cubicBezTo>
                  <a:cubicBezTo>
                    <a:pt x="2319" y="2038"/>
                    <a:pt x="2319" y="2038"/>
                    <a:pt x="2319" y="2038"/>
                  </a:cubicBezTo>
                  <a:cubicBezTo>
                    <a:pt x="1819" y="1745"/>
                    <a:pt x="1819" y="1745"/>
                    <a:pt x="1819" y="1745"/>
                  </a:cubicBezTo>
                  <a:close/>
                  <a:moveTo>
                    <a:pt x="3094" y="444"/>
                  </a:moveTo>
                  <a:cubicBezTo>
                    <a:pt x="3085" y="366"/>
                    <a:pt x="3085" y="366"/>
                    <a:pt x="3085" y="366"/>
                  </a:cubicBezTo>
                  <a:cubicBezTo>
                    <a:pt x="2885" y="248"/>
                    <a:pt x="2885" y="248"/>
                    <a:pt x="2885" y="248"/>
                  </a:cubicBezTo>
                  <a:cubicBezTo>
                    <a:pt x="2620" y="378"/>
                    <a:pt x="2620" y="378"/>
                    <a:pt x="2620" y="378"/>
                  </a:cubicBezTo>
                  <a:cubicBezTo>
                    <a:pt x="2848" y="511"/>
                    <a:pt x="2848" y="511"/>
                    <a:pt x="2848" y="511"/>
                  </a:cubicBezTo>
                  <a:cubicBezTo>
                    <a:pt x="3120" y="670"/>
                    <a:pt x="3120" y="670"/>
                    <a:pt x="3120" y="670"/>
                  </a:cubicBezTo>
                  <a:cubicBezTo>
                    <a:pt x="3201" y="718"/>
                    <a:pt x="3201" y="718"/>
                    <a:pt x="3201" y="718"/>
                  </a:cubicBezTo>
                  <a:cubicBezTo>
                    <a:pt x="3126" y="1003"/>
                    <a:pt x="2993" y="1253"/>
                    <a:pt x="2796" y="1465"/>
                  </a:cubicBezTo>
                  <a:cubicBezTo>
                    <a:pt x="2929" y="1589"/>
                    <a:pt x="2929" y="1589"/>
                    <a:pt x="2929" y="1589"/>
                  </a:cubicBezTo>
                  <a:cubicBezTo>
                    <a:pt x="3163" y="1336"/>
                    <a:pt x="3316" y="1037"/>
                    <a:pt x="3395" y="694"/>
                  </a:cubicBezTo>
                  <a:cubicBezTo>
                    <a:pt x="3409" y="629"/>
                    <a:pt x="3409" y="629"/>
                    <a:pt x="3409" y="629"/>
                  </a:cubicBezTo>
                  <a:cubicBezTo>
                    <a:pt x="3352" y="595"/>
                    <a:pt x="3352" y="595"/>
                    <a:pt x="3352" y="595"/>
                  </a:cubicBezTo>
                  <a:cubicBezTo>
                    <a:pt x="3094" y="444"/>
                    <a:pt x="3094" y="444"/>
                    <a:pt x="3094" y="444"/>
                  </a:cubicBezTo>
                  <a:close/>
                  <a:moveTo>
                    <a:pt x="2560" y="479"/>
                  </a:moveTo>
                  <a:cubicBezTo>
                    <a:pt x="2250" y="824"/>
                    <a:pt x="2026" y="1215"/>
                    <a:pt x="1878" y="1645"/>
                  </a:cubicBezTo>
                  <a:cubicBezTo>
                    <a:pt x="2044" y="1743"/>
                    <a:pt x="2211" y="1841"/>
                    <a:pt x="2378" y="1938"/>
                  </a:cubicBezTo>
                  <a:cubicBezTo>
                    <a:pt x="2664" y="1579"/>
                    <a:pt x="2893" y="1191"/>
                    <a:pt x="3060" y="772"/>
                  </a:cubicBezTo>
                  <a:cubicBezTo>
                    <a:pt x="2894" y="675"/>
                    <a:pt x="2727" y="577"/>
                    <a:pt x="2560" y="47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bldLst>
      <p:bldP spid="24" grpId="0"/>
      <p:bldP spid="24" grpId="1"/>
      <p:bldP spid="24" grpId="2"/>
      <p:bldP spid="24" grpId="3"/>
      <p:bldP spid="24" grpId="4"/>
      <p:bldP spid="24" grpId="5"/>
      <p:bldP spid="24" grpId="6"/>
      <p:bldP spid="25" grpId="0"/>
      <p:bldP spid="25" grpId="1"/>
      <p:bldP spid="25" grpId="2"/>
      <p:bldP spid="25" grpId="3"/>
      <p:bldP spid="25" grpId="4"/>
      <p:bldP spid="25" grpId="5"/>
      <p:bldP spid="25" grpId="6"/>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grpSp>
        <p:nvGrpSpPr>
          <p:cNvPr id="4" name="组合 3"/>
          <p:cNvGrpSpPr/>
          <p:nvPr/>
        </p:nvGrpSpPr>
        <p:grpSpPr>
          <a:xfrm>
            <a:off x="4900930" y="1114425"/>
            <a:ext cx="1887220" cy="1878330"/>
            <a:chOff x="4900930" y="1114425"/>
            <a:chExt cx="1887220" cy="1878330"/>
          </a:xfrm>
        </p:grpSpPr>
        <p:sp>
          <p:nvSpPr>
            <p:cNvPr id="17" name="组合"/>
            <p:cNvSpPr>
              <a:spLocks noEditPoints="1"/>
            </p:cNvSpPr>
            <p:nvPr/>
          </p:nvSpPr>
          <p:spPr bwMode="auto">
            <a:xfrm>
              <a:off x="4900930" y="1114425"/>
              <a:ext cx="1887220" cy="1878330"/>
            </a:xfrm>
            <a:custGeom>
              <a:avLst/>
              <a:gdLst>
                <a:gd name="T0" fmla="*/ 752668932 w 383"/>
                <a:gd name="T1" fmla="*/ 2147483646 h 382"/>
                <a:gd name="T2" fmla="*/ 364196075 w 383"/>
                <a:gd name="T3" fmla="*/ 2147483646 h 382"/>
                <a:gd name="T4" fmla="*/ 825509132 w 383"/>
                <a:gd name="T5" fmla="*/ 2147483646 h 382"/>
                <a:gd name="T6" fmla="*/ 776950641 w 383"/>
                <a:gd name="T7" fmla="*/ 2147483646 h 382"/>
                <a:gd name="T8" fmla="*/ 1165423498 w 383"/>
                <a:gd name="T9" fmla="*/ 2147483646 h 382"/>
                <a:gd name="T10" fmla="*/ 1213981989 w 383"/>
                <a:gd name="T11" fmla="*/ 2147483646 h 382"/>
                <a:gd name="T12" fmla="*/ 1675295046 w 383"/>
                <a:gd name="T13" fmla="*/ 2055037848 h 382"/>
                <a:gd name="T14" fmla="*/ 1748135247 w 383"/>
                <a:gd name="T15" fmla="*/ 1450617555 h 382"/>
                <a:gd name="T16" fmla="*/ 2147483646 w 383"/>
                <a:gd name="T17" fmla="*/ 1378082990 h 382"/>
                <a:gd name="T18" fmla="*/ 2147483646 w 383"/>
                <a:gd name="T19" fmla="*/ 1063786207 h 382"/>
                <a:gd name="T20" fmla="*/ 2147483646 w 383"/>
                <a:gd name="T21" fmla="*/ 846192344 h 382"/>
                <a:gd name="T22" fmla="*/ 2147483646 w 383"/>
                <a:gd name="T23" fmla="*/ 725306319 h 382"/>
                <a:gd name="T24" fmla="*/ 2147483646 w 383"/>
                <a:gd name="T25" fmla="*/ 580247022 h 382"/>
                <a:gd name="T26" fmla="*/ 2147483646 w 383"/>
                <a:gd name="T27" fmla="*/ 531890645 h 382"/>
                <a:gd name="T28" fmla="*/ 2147483646 w 383"/>
                <a:gd name="T29" fmla="*/ 725306319 h 382"/>
                <a:gd name="T30" fmla="*/ 2147483646 w 383"/>
                <a:gd name="T31" fmla="*/ 411009536 h 382"/>
                <a:gd name="T32" fmla="*/ 2147483646 w 383"/>
                <a:gd name="T33" fmla="*/ 797840884 h 382"/>
                <a:gd name="T34" fmla="*/ 2147483646 w 383"/>
                <a:gd name="T35" fmla="*/ 870370533 h 382"/>
                <a:gd name="T36" fmla="*/ 2147483646 w 383"/>
                <a:gd name="T37" fmla="*/ 1233023692 h 382"/>
                <a:gd name="T38" fmla="*/ 2147483646 w 383"/>
                <a:gd name="T39" fmla="*/ 1450617555 h 382"/>
                <a:gd name="T40" fmla="*/ 2147483646 w 383"/>
                <a:gd name="T41" fmla="*/ 1619855040 h 382"/>
                <a:gd name="T42" fmla="*/ 2147483646 w 383"/>
                <a:gd name="T43" fmla="*/ 1982508200 h 382"/>
                <a:gd name="T44" fmla="*/ 2147483646 w 383"/>
                <a:gd name="T45" fmla="*/ 2147483646 h 382"/>
                <a:gd name="T46" fmla="*/ 2147483646 w 383"/>
                <a:gd name="T47" fmla="*/ 2147483646 h 382"/>
                <a:gd name="T48" fmla="*/ 2147483646 w 383"/>
                <a:gd name="T49" fmla="*/ 2147483646 h 382"/>
                <a:gd name="T50" fmla="*/ 2147483646 w 383"/>
                <a:gd name="T51" fmla="*/ 2147483646 h 382"/>
                <a:gd name="T52" fmla="*/ 2147483646 w 383"/>
                <a:gd name="T53" fmla="*/ 2147483646 h 382"/>
                <a:gd name="T54" fmla="*/ 2147483646 w 383"/>
                <a:gd name="T55" fmla="*/ 2147483646 h 382"/>
                <a:gd name="T56" fmla="*/ 2147483646 w 383"/>
                <a:gd name="T57" fmla="*/ 2147483646 h 382"/>
                <a:gd name="T58" fmla="*/ 2147483646 w 383"/>
                <a:gd name="T59" fmla="*/ 2147483646 h 382"/>
                <a:gd name="T60" fmla="*/ 2147483646 w 383"/>
                <a:gd name="T61" fmla="*/ 2147483646 h 382"/>
                <a:gd name="T62" fmla="*/ 2147483646 w 383"/>
                <a:gd name="T63" fmla="*/ 2147483646 h 382"/>
                <a:gd name="T64" fmla="*/ 2147483646 w 383"/>
                <a:gd name="T65" fmla="*/ 2147483646 h 382"/>
                <a:gd name="T66" fmla="*/ 2147483646 w 383"/>
                <a:gd name="T67" fmla="*/ 2147483646 h 382"/>
                <a:gd name="T68" fmla="*/ 2147483646 w 383"/>
                <a:gd name="T69" fmla="*/ 2147483646 h 382"/>
                <a:gd name="T70" fmla="*/ 2147483646 w 383"/>
                <a:gd name="T71" fmla="*/ 2147483646 h 382"/>
                <a:gd name="T72" fmla="*/ 2147483646 w 383"/>
                <a:gd name="T73" fmla="*/ 2147483646 h 382"/>
                <a:gd name="T74" fmla="*/ 2147483646 w 383"/>
                <a:gd name="T75" fmla="*/ 2147483646 h 382"/>
                <a:gd name="T76" fmla="*/ 2147483646 w 383"/>
                <a:gd name="T77" fmla="*/ 2147483646 h 382"/>
                <a:gd name="T78" fmla="*/ 2147483646 w 383"/>
                <a:gd name="T79" fmla="*/ 2147483646 h 382"/>
                <a:gd name="T80" fmla="*/ 2147483646 w 383"/>
                <a:gd name="T81" fmla="*/ 2147483646 h 382"/>
                <a:gd name="T82" fmla="*/ 2147483646 w 383"/>
                <a:gd name="T83" fmla="*/ 2147483646 h 382"/>
                <a:gd name="T84" fmla="*/ 2147483646 w 383"/>
                <a:gd name="T85" fmla="*/ 2147483646 h 382"/>
                <a:gd name="T86" fmla="*/ 2147483646 w 383"/>
                <a:gd name="T87" fmla="*/ 2147483646 h 382"/>
                <a:gd name="T88" fmla="*/ 2147483646 w 383"/>
                <a:gd name="T89" fmla="*/ 2147483646 h 382"/>
                <a:gd name="T90" fmla="*/ 2147483646 w 383"/>
                <a:gd name="T91" fmla="*/ 2147483646 h 382"/>
                <a:gd name="T92" fmla="*/ 2147483646 w 383"/>
                <a:gd name="T93" fmla="*/ 2147483646 h 382"/>
                <a:gd name="T94" fmla="*/ 2147483646 w 383"/>
                <a:gd name="T95" fmla="*/ 2147483646 h 382"/>
                <a:gd name="T96" fmla="*/ 2112331322 w 383"/>
                <a:gd name="T97" fmla="*/ 2147483646 h 382"/>
                <a:gd name="T98" fmla="*/ 1383939171 w 383"/>
                <a:gd name="T99" fmla="*/ 2147483646 h 382"/>
                <a:gd name="T100" fmla="*/ 1383939171 w 383"/>
                <a:gd name="T101" fmla="*/ 2147483646 h 382"/>
                <a:gd name="T102" fmla="*/ 946907824 w 383"/>
                <a:gd name="T103" fmla="*/ 2147483646 h 382"/>
                <a:gd name="T104" fmla="*/ 971184605 w 383"/>
                <a:gd name="T105" fmla="*/ 2147483646 h 382"/>
                <a:gd name="T106" fmla="*/ 461313057 w 383"/>
                <a:gd name="T107" fmla="*/ 2147483646 h 382"/>
                <a:gd name="T108" fmla="*/ 801227423 w 383"/>
                <a:gd name="T109" fmla="*/ 2147483646 h 382"/>
                <a:gd name="T110" fmla="*/ 2147483646 w 383"/>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3" h="382">
                  <a:moveTo>
                    <a:pt x="0" y="201"/>
                  </a:moveTo>
                  <a:cubicBezTo>
                    <a:pt x="0" y="200"/>
                    <a:pt x="1" y="199"/>
                    <a:pt x="1" y="199"/>
                  </a:cubicBezTo>
                  <a:cubicBezTo>
                    <a:pt x="2" y="198"/>
                    <a:pt x="6" y="196"/>
                    <a:pt x="14" y="194"/>
                  </a:cubicBezTo>
                  <a:cubicBezTo>
                    <a:pt x="16" y="193"/>
                    <a:pt x="19" y="193"/>
                    <a:pt x="21" y="192"/>
                  </a:cubicBezTo>
                  <a:cubicBezTo>
                    <a:pt x="28" y="190"/>
                    <a:pt x="29" y="190"/>
                    <a:pt x="29" y="189"/>
                  </a:cubicBezTo>
                  <a:cubicBezTo>
                    <a:pt x="30" y="188"/>
                    <a:pt x="31" y="187"/>
                    <a:pt x="31" y="183"/>
                  </a:cubicBezTo>
                  <a:cubicBezTo>
                    <a:pt x="31" y="182"/>
                    <a:pt x="31" y="182"/>
                    <a:pt x="31" y="182"/>
                  </a:cubicBezTo>
                  <a:cubicBezTo>
                    <a:pt x="31" y="182"/>
                    <a:pt x="31" y="182"/>
                    <a:pt x="31" y="182"/>
                  </a:cubicBezTo>
                  <a:cubicBezTo>
                    <a:pt x="31" y="182"/>
                    <a:pt x="31" y="180"/>
                    <a:pt x="31" y="179"/>
                  </a:cubicBezTo>
                  <a:cubicBezTo>
                    <a:pt x="31" y="177"/>
                    <a:pt x="31" y="176"/>
                    <a:pt x="30" y="175"/>
                  </a:cubicBezTo>
                  <a:cubicBezTo>
                    <a:pt x="29" y="174"/>
                    <a:pt x="28" y="174"/>
                    <a:pt x="23" y="171"/>
                  </a:cubicBezTo>
                  <a:cubicBezTo>
                    <a:pt x="21" y="170"/>
                    <a:pt x="18" y="169"/>
                    <a:pt x="15" y="168"/>
                  </a:cubicBezTo>
                  <a:cubicBezTo>
                    <a:pt x="8" y="165"/>
                    <a:pt x="4" y="162"/>
                    <a:pt x="3" y="162"/>
                  </a:cubicBezTo>
                  <a:cubicBezTo>
                    <a:pt x="3" y="161"/>
                    <a:pt x="3" y="161"/>
                    <a:pt x="3" y="160"/>
                  </a:cubicBezTo>
                  <a:cubicBezTo>
                    <a:pt x="3" y="158"/>
                    <a:pt x="4" y="155"/>
                    <a:pt x="4" y="155"/>
                  </a:cubicBezTo>
                  <a:cubicBezTo>
                    <a:pt x="5" y="154"/>
                    <a:pt x="10" y="153"/>
                    <a:pt x="18" y="153"/>
                  </a:cubicBezTo>
                  <a:cubicBezTo>
                    <a:pt x="21" y="153"/>
                    <a:pt x="23" y="153"/>
                    <a:pt x="25" y="153"/>
                  </a:cubicBezTo>
                  <a:cubicBezTo>
                    <a:pt x="32" y="153"/>
                    <a:pt x="33" y="153"/>
                    <a:pt x="34" y="152"/>
                  </a:cubicBezTo>
                  <a:cubicBezTo>
                    <a:pt x="35" y="151"/>
                    <a:pt x="36" y="150"/>
                    <a:pt x="37" y="146"/>
                  </a:cubicBezTo>
                  <a:cubicBezTo>
                    <a:pt x="37" y="146"/>
                    <a:pt x="37" y="146"/>
                    <a:pt x="37" y="146"/>
                  </a:cubicBezTo>
                  <a:cubicBezTo>
                    <a:pt x="37" y="145"/>
                    <a:pt x="37" y="145"/>
                    <a:pt x="37" y="145"/>
                  </a:cubicBezTo>
                  <a:cubicBezTo>
                    <a:pt x="38" y="143"/>
                    <a:pt x="38" y="141"/>
                    <a:pt x="38" y="140"/>
                  </a:cubicBezTo>
                  <a:cubicBezTo>
                    <a:pt x="38" y="139"/>
                    <a:pt x="38" y="139"/>
                    <a:pt x="38" y="138"/>
                  </a:cubicBezTo>
                  <a:cubicBezTo>
                    <a:pt x="38" y="137"/>
                    <a:pt x="37" y="136"/>
                    <a:pt x="32" y="133"/>
                  </a:cubicBezTo>
                  <a:cubicBezTo>
                    <a:pt x="30" y="131"/>
                    <a:pt x="28" y="130"/>
                    <a:pt x="26" y="128"/>
                  </a:cubicBezTo>
                  <a:cubicBezTo>
                    <a:pt x="19" y="123"/>
                    <a:pt x="16" y="120"/>
                    <a:pt x="15" y="119"/>
                  </a:cubicBezTo>
                  <a:cubicBezTo>
                    <a:pt x="15" y="117"/>
                    <a:pt x="17" y="113"/>
                    <a:pt x="18" y="112"/>
                  </a:cubicBezTo>
                  <a:cubicBezTo>
                    <a:pt x="19" y="112"/>
                    <a:pt x="24" y="113"/>
                    <a:pt x="32" y="114"/>
                  </a:cubicBezTo>
                  <a:cubicBezTo>
                    <a:pt x="34" y="115"/>
                    <a:pt x="37" y="115"/>
                    <a:pt x="39" y="116"/>
                  </a:cubicBezTo>
                  <a:cubicBezTo>
                    <a:pt x="46" y="117"/>
                    <a:pt x="47" y="117"/>
                    <a:pt x="48" y="117"/>
                  </a:cubicBezTo>
                  <a:cubicBezTo>
                    <a:pt x="48" y="116"/>
                    <a:pt x="49" y="116"/>
                    <a:pt x="52" y="112"/>
                  </a:cubicBezTo>
                  <a:cubicBezTo>
                    <a:pt x="52" y="111"/>
                    <a:pt x="52" y="111"/>
                    <a:pt x="52" y="111"/>
                  </a:cubicBezTo>
                  <a:cubicBezTo>
                    <a:pt x="52" y="111"/>
                    <a:pt x="52" y="111"/>
                    <a:pt x="52" y="111"/>
                  </a:cubicBezTo>
                  <a:cubicBezTo>
                    <a:pt x="55" y="107"/>
                    <a:pt x="55" y="105"/>
                    <a:pt x="55" y="105"/>
                  </a:cubicBezTo>
                  <a:cubicBezTo>
                    <a:pt x="55" y="105"/>
                    <a:pt x="55" y="104"/>
                    <a:pt x="55" y="104"/>
                  </a:cubicBezTo>
                  <a:cubicBezTo>
                    <a:pt x="54" y="103"/>
                    <a:pt x="54" y="102"/>
                    <a:pt x="50" y="98"/>
                  </a:cubicBezTo>
                  <a:cubicBezTo>
                    <a:pt x="48" y="96"/>
                    <a:pt x="46" y="94"/>
                    <a:pt x="45" y="91"/>
                  </a:cubicBezTo>
                  <a:cubicBezTo>
                    <a:pt x="40" y="85"/>
                    <a:pt x="37" y="81"/>
                    <a:pt x="36" y="80"/>
                  </a:cubicBezTo>
                  <a:cubicBezTo>
                    <a:pt x="37" y="79"/>
                    <a:pt x="39" y="75"/>
                    <a:pt x="41" y="74"/>
                  </a:cubicBezTo>
                  <a:cubicBezTo>
                    <a:pt x="42" y="75"/>
                    <a:pt x="47" y="76"/>
                    <a:pt x="54" y="79"/>
                  </a:cubicBezTo>
                  <a:cubicBezTo>
                    <a:pt x="56" y="80"/>
                    <a:pt x="58" y="81"/>
                    <a:pt x="61" y="82"/>
                  </a:cubicBezTo>
                  <a:cubicBezTo>
                    <a:pt x="67" y="85"/>
                    <a:pt x="68" y="86"/>
                    <a:pt x="69" y="85"/>
                  </a:cubicBezTo>
                  <a:cubicBezTo>
                    <a:pt x="70" y="85"/>
                    <a:pt x="72" y="84"/>
                    <a:pt x="74" y="81"/>
                  </a:cubicBezTo>
                  <a:cubicBezTo>
                    <a:pt x="75" y="81"/>
                    <a:pt x="75" y="81"/>
                    <a:pt x="75" y="81"/>
                  </a:cubicBezTo>
                  <a:cubicBezTo>
                    <a:pt x="75" y="80"/>
                    <a:pt x="75" y="80"/>
                    <a:pt x="75" y="80"/>
                  </a:cubicBezTo>
                  <a:cubicBezTo>
                    <a:pt x="77" y="78"/>
                    <a:pt x="78" y="76"/>
                    <a:pt x="78" y="75"/>
                  </a:cubicBezTo>
                  <a:cubicBezTo>
                    <a:pt x="78" y="74"/>
                    <a:pt x="78" y="73"/>
                    <a:pt x="75" y="68"/>
                  </a:cubicBezTo>
                  <a:cubicBezTo>
                    <a:pt x="74" y="66"/>
                    <a:pt x="73" y="63"/>
                    <a:pt x="72" y="60"/>
                  </a:cubicBezTo>
                  <a:cubicBezTo>
                    <a:pt x="68" y="53"/>
                    <a:pt x="67" y="49"/>
                    <a:pt x="66" y="47"/>
                  </a:cubicBezTo>
                  <a:cubicBezTo>
                    <a:pt x="67" y="46"/>
                    <a:pt x="70" y="43"/>
                    <a:pt x="72" y="43"/>
                  </a:cubicBezTo>
                  <a:cubicBezTo>
                    <a:pt x="73" y="43"/>
                    <a:pt x="77" y="46"/>
                    <a:pt x="83" y="51"/>
                  </a:cubicBezTo>
                  <a:cubicBezTo>
                    <a:pt x="85" y="52"/>
                    <a:pt x="87" y="54"/>
                    <a:pt x="89" y="55"/>
                  </a:cubicBezTo>
                  <a:cubicBezTo>
                    <a:pt x="95" y="59"/>
                    <a:pt x="95" y="60"/>
                    <a:pt x="97" y="60"/>
                  </a:cubicBezTo>
                  <a:cubicBezTo>
                    <a:pt x="97" y="60"/>
                    <a:pt x="99" y="60"/>
                    <a:pt x="102" y="57"/>
                  </a:cubicBezTo>
                  <a:cubicBezTo>
                    <a:pt x="104" y="57"/>
                    <a:pt x="104" y="57"/>
                    <a:pt x="104" y="57"/>
                  </a:cubicBezTo>
                  <a:cubicBezTo>
                    <a:pt x="104" y="56"/>
                    <a:pt x="104" y="56"/>
                    <a:pt x="104" y="56"/>
                  </a:cubicBezTo>
                  <a:cubicBezTo>
                    <a:pt x="107" y="54"/>
                    <a:pt x="108" y="53"/>
                    <a:pt x="108" y="52"/>
                  </a:cubicBezTo>
                  <a:cubicBezTo>
                    <a:pt x="108" y="52"/>
                    <a:pt x="108" y="52"/>
                    <a:pt x="108" y="52"/>
                  </a:cubicBezTo>
                  <a:cubicBezTo>
                    <a:pt x="109" y="51"/>
                    <a:pt x="109" y="51"/>
                    <a:pt x="109" y="51"/>
                  </a:cubicBezTo>
                  <a:cubicBezTo>
                    <a:pt x="109" y="50"/>
                    <a:pt x="108" y="48"/>
                    <a:pt x="107" y="44"/>
                  </a:cubicBezTo>
                  <a:cubicBezTo>
                    <a:pt x="106" y="42"/>
                    <a:pt x="106" y="39"/>
                    <a:pt x="105" y="36"/>
                  </a:cubicBezTo>
                  <a:cubicBezTo>
                    <a:pt x="104" y="30"/>
                    <a:pt x="103" y="24"/>
                    <a:pt x="103" y="22"/>
                  </a:cubicBezTo>
                  <a:cubicBezTo>
                    <a:pt x="103" y="22"/>
                    <a:pt x="103" y="22"/>
                    <a:pt x="103" y="22"/>
                  </a:cubicBezTo>
                  <a:cubicBezTo>
                    <a:pt x="104" y="21"/>
                    <a:pt x="108" y="19"/>
                    <a:pt x="109" y="19"/>
                  </a:cubicBezTo>
                  <a:cubicBezTo>
                    <a:pt x="110" y="20"/>
                    <a:pt x="114" y="23"/>
                    <a:pt x="119" y="29"/>
                  </a:cubicBezTo>
                  <a:cubicBezTo>
                    <a:pt x="120" y="31"/>
                    <a:pt x="122" y="33"/>
                    <a:pt x="123" y="35"/>
                  </a:cubicBezTo>
                  <a:cubicBezTo>
                    <a:pt x="128" y="41"/>
                    <a:pt x="128" y="41"/>
                    <a:pt x="129" y="42"/>
                  </a:cubicBezTo>
                  <a:cubicBezTo>
                    <a:pt x="130" y="42"/>
                    <a:pt x="132" y="42"/>
                    <a:pt x="136" y="40"/>
                  </a:cubicBezTo>
                  <a:cubicBezTo>
                    <a:pt x="138" y="41"/>
                    <a:pt x="138" y="41"/>
                    <a:pt x="138" y="41"/>
                  </a:cubicBezTo>
                  <a:cubicBezTo>
                    <a:pt x="138" y="40"/>
                    <a:pt x="138" y="40"/>
                    <a:pt x="138" y="40"/>
                  </a:cubicBezTo>
                  <a:cubicBezTo>
                    <a:pt x="141" y="39"/>
                    <a:pt x="142" y="38"/>
                    <a:pt x="143" y="36"/>
                  </a:cubicBezTo>
                  <a:cubicBezTo>
                    <a:pt x="143" y="36"/>
                    <a:pt x="143" y="35"/>
                    <a:pt x="143" y="30"/>
                  </a:cubicBezTo>
                  <a:cubicBezTo>
                    <a:pt x="143" y="27"/>
                    <a:pt x="143" y="27"/>
                    <a:pt x="143" y="27"/>
                  </a:cubicBezTo>
                  <a:cubicBezTo>
                    <a:pt x="143" y="25"/>
                    <a:pt x="143" y="23"/>
                    <a:pt x="143" y="20"/>
                  </a:cubicBezTo>
                  <a:cubicBezTo>
                    <a:pt x="143" y="13"/>
                    <a:pt x="144" y="8"/>
                    <a:pt x="144" y="6"/>
                  </a:cubicBezTo>
                  <a:cubicBezTo>
                    <a:pt x="146" y="5"/>
                    <a:pt x="150" y="4"/>
                    <a:pt x="151" y="5"/>
                  </a:cubicBezTo>
                  <a:cubicBezTo>
                    <a:pt x="152" y="6"/>
                    <a:pt x="155" y="10"/>
                    <a:pt x="158" y="17"/>
                  </a:cubicBezTo>
                  <a:cubicBezTo>
                    <a:pt x="159" y="19"/>
                    <a:pt x="160" y="22"/>
                    <a:pt x="161" y="24"/>
                  </a:cubicBezTo>
                  <a:cubicBezTo>
                    <a:pt x="164" y="30"/>
                    <a:pt x="165" y="31"/>
                    <a:pt x="166" y="31"/>
                  </a:cubicBezTo>
                  <a:cubicBezTo>
                    <a:pt x="166" y="32"/>
                    <a:pt x="168" y="32"/>
                    <a:pt x="172" y="31"/>
                  </a:cubicBezTo>
                  <a:cubicBezTo>
                    <a:pt x="173" y="32"/>
                    <a:pt x="173" y="32"/>
                    <a:pt x="173" y="32"/>
                  </a:cubicBezTo>
                  <a:cubicBezTo>
                    <a:pt x="173" y="31"/>
                    <a:pt x="173" y="31"/>
                    <a:pt x="173" y="31"/>
                  </a:cubicBezTo>
                  <a:cubicBezTo>
                    <a:pt x="178" y="31"/>
                    <a:pt x="179" y="30"/>
                    <a:pt x="180" y="30"/>
                  </a:cubicBezTo>
                  <a:cubicBezTo>
                    <a:pt x="181" y="29"/>
                    <a:pt x="181" y="28"/>
                    <a:pt x="182" y="22"/>
                  </a:cubicBezTo>
                  <a:cubicBezTo>
                    <a:pt x="183" y="20"/>
                    <a:pt x="183" y="17"/>
                    <a:pt x="184" y="14"/>
                  </a:cubicBezTo>
                  <a:cubicBezTo>
                    <a:pt x="186" y="7"/>
                    <a:pt x="188" y="2"/>
                    <a:pt x="188" y="1"/>
                  </a:cubicBezTo>
                  <a:cubicBezTo>
                    <a:pt x="190" y="0"/>
                    <a:pt x="194" y="0"/>
                    <a:pt x="195" y="1"/>
                  </a:cubicBezTo>
                  <a:cubicBezTo>
                    <a:pt x="196" y="2"/>
                    <a:pt x="198" y="6"/>
                    <a:pt x="199" y="14"/>
                  </a:cubicBezTo>
                  <a:cubicBezTo>
                    <a:pt x="200" y="17"/>
                    <a:pt x="200" y="19"/>
                    <a:pt x="201" y="21"/>
                  </a:cubicBezTo>
                  <a:cubicBezTo>
                    <a:pt x="202" y="28"/>
                    <a:pt x="202" y="29"/>
                    <a:pt x="203" y="30"/>
                  </a:cubicBezTo>
                  <a:cubicBezTo>
                    <a:pt x="204" y="30"/>
                    <a:pt x="205" y="31"/>
                    <a:pt x="209" y="31"/>
                  </a:cubicBezTo>
                  <a:cubicBezTo>
                    <a:pt x="210" y="32"/>
                    <a:pt x="210" y="32"/>
                    <a:pt x="210" y="32"/>
                  </a:cubicBezTo>
                  <a:cubicBezTo>
                    <a:pt x="211" y="32"/>
                    <a:pt x="211" y="32"/>
                    <a:pt x="211" y="32"/>
                  </a:cubicBezTo>
                  <a:cubicBezTo>
                    <a:pt x="215" y="32"/>
                    <a:pt x="217" y="32"/>
                    <a:pt x="218" y="31"/>
                  </a:cubicBezTo>
                  <a:cubicBezTo>
                    <a:pt x="218" y="31"/>
                    <a:pt x="219" y="30"/>
                    <a:pt x="221" y="24"/>
                  </a:cubicBezTo>
                  <a:cubicBezTo>
                    <a:pt x="223" y="22"/>
                    <a:pt x="224" y="20"/>
                    <a:pt x="225" y="17"/>
                  </a:cubicBezTo>
                  <a:cubicBezTo>
                    <a:pt x="229" y="10"/>
                    <a:pt x="232" y="6"/>
                    <a:pt x="232" y="5"/>
                  </a:cubicBezTo>
                  <a:cubicBezTo>
                    <a:pt x="234" y="5"/>
                    <a:pt x="238" y="6"/>
                    <a:pt x="239" y="7"/>
                  </a:cubicBezTo>
                  <a:cubicBezTo>
                    <a:pt x="240" y="8"/>
                    <a:pt x="240" y="11"/>
                    <a:pt x="240" y="18"/>
                  </a:cubicBezTo>
                  <a:cubicBezTo>
                    <a:pt x="240" y="19"/>
                    <a:pt x="240" y="20"/>
                    <a:pt x="240" y="21"/>
                  </a:cubicBezTo>
                  <a:cubicBezTo>
                    <a:pt x="240" y="23"/>
                    <a:pt x="240" y="26"/>
                    <a:pt x="240" y="28"/>
                  </a:cubicBezTo>
                  <a:cubicBezTo>
                    <a:pt x="240" y="30"/>
                    <a:pt x="240" y="32"/>
                    <a:pt x="240" y="33"/>
                  </a:cubicBezTo>
                  <a:cubicBezTo>
                    <a:pt x="240" y="35"/>
                    <a:pt x="240" y="36"/>
                    <a:pt x="240" y="37"/>
                  </a:cubicBezTo>
                  <a:cubicBezTo>
                    <a:pt x="241" y="38"/>
                    <a:pt x="242" y="39"/>
                    <a:pt x="246" y="40"/>
                  </a:cubicBezTo>
                  <a:cubicBezTo>
                    <a:pt x="247" y="41"/>
                    <a:pt x="247" y="41"/>
                    <a:pt x="247" y="41"/>
                  </a:cubicBezTo>
                  <a:cubicBezTo>
                    <a:pt x="248" y="41"/>
                    <a:pt x="248" y="41"/>
                    <a:pt x="248" y="41"/>
                  </a:cubicBezTo>
                  <a:cubicBezTo>
                    <a:pt x="251" y="42"/>
                    <a:pt x="253" y="42"/>
                    <a:pt x="254" y="41"/>
                  </a:cubicBezTo>
                  <a:cubicBezTo>
                    <a:pt x="255" y="41"/>
                    <a:pt x="255" y="40"/>
                    <a:pt x="259" y="36"/>
                  </a:cubicBezTo>
                  <a:cubicBezTo>
                    <a:pt x="261" y="34"/>
                    <a:pt x="263" y="32"/>
                    <a:pt x="265" y="30"/>
                  </a:cubicBezTo>
                  <a:cubicBezTo>
                    <a:pt x="270" y="24"/>
                    <a:pt x="273" y="20"/>
                    <a:pt x="274" y="19"/>
                  </a:cubicBezTo>
                  <a:cubicBezTo>
                    <a:pt x="276" y="19"/>
                    <a:pt x="280" y="21"/>
                    <a:pt x="281" y="23"/>
                  </a:cubicBezTo>
                  <a:cubicBezTo>
                    <a:pt x="281" y="25"/>
                    <a:pt x="280" y="30"/>
                    <a:pt x="278" y="36"/>
                  </a:cubicBezTo>
                  <a:cubicBezTo>
                    <a:pt x="277" y="39"/>
                    <a:pt x="277" y="41"/>
                    <a:pt x="276" y="44"/>
                  </a:cubicBezTo>
                  <a:cubicBezTo>
                    <a:pt x="275" y="48"/>
                    <a:pt x="274" y="50"/>
                    <a:pt x="274" y="51"/>
                  </a:cubicBezTo>
                  <a:cubicBezTo>
                    <a:pt x="274" y="52"/>
                    <a:pt x="274" y="52"/>
                    <a:pt x="274" y="52"/>
                  </a:cubicBezTo>
                  <a:cubicBezTo>
                    <a:pt x="275" y="52"/>
                    <a:pt x="275" y="52"/>
                    <a:pt x="275" y="52"/>
                  </a:cubicBezTo>
                  <a:cubicBezTo>
                    <a:pt x="275" y="53"/>
                    <a:pt x="276" y="54"/>
                    <a:pt x="279" y="56"/>
                  </a:cubicBezTo>
                  <a:cubicBezTo>
                    <a:pt x="280" y="58"/>
                    <a:pt x="280" y="58"/>
                    <a:pt x="280" y="58"/>
                  </a:cubicBezTo>
                  <a:cubicBezTo>
                    <a:pt x="281" y="58"/>
                    <a:pt x="281" y="58"/>
                    <a:pt x="281" y="58"/>
                  </a:cubicBezTo>
                  <a:cubicBezTo>
                    <a:pt x="284" y="60"/>
                    <a:pt x="286" y="60"/>
                    <a:pt x="287" y="60"/>
                  </a:cubicBezTo>
                  <a:cubicBezTo>
                    <a:pt x="288" y="60"/>
                    <a:pt x="289" y="59"/>
                    <a:pt x="293" y="56"/>
                  </a:cubicBezTo>
                  <a:cubicBezTo>
                    <a:pt x="295" y="54"/>
                    <a:pt x="298" y="52"/>
                    <a:pt x="300" y="51"/>
                  </a:cubicBezTo>
                  <a:cubicBezTo>
                    <a:pt x="306" y="46"/>
                    <a:pt x="311" y="44"/>
                    <a:pt x="312" y="43"/>
                  </a:cubicBezTo>
                  <a:cubicBezTo>
                    <a:pt x="313" y="44"/>
                    <a:pt x="317" y="46"/>
                    <a:pt x="317" y="48"/>
                  </a:cubicBezTo>
                  <a:cubicBezTo>
                    <a:pt x="317" y="49"/>
                    <a:pt x="315" y="53"/>
                    <a:pt x="311" y="61"/>
                  </a:cubicBezTo>
                  <a:cubicBezTo>
                    <a:pt x="310" y="63"/>
                    <a:pt x="309" y="65"/>
                    <a:pt x="308" y="67"/>
                  </a:cubicBezTo>
                  <a:cubicBezTo>
                    <a:pt x="305" y="73"/>
                    <a:pt x="304" y="74"/>
                    <a:pt x="304" y="75"/>
                  </a:cubicBezTo>
                  <a:cubicBezTo>
                    <a:pt x="304" y="75"/>
                    <a:pt x="304" y="75"/>
                    <a:pt x="304" y="75"/>
                  </a:cubicBezTo>
                  <a:cubicBezTo>
                    <a:pt x="304" y="75"/>
                    <a:pt x="304" y="75"/>
                    <a:pt x="304" y="75"/>
                  </a:cubicBezTo>
                  <a:cubicBezTo>
                    <a:pt x="305" y="76"/>
                    <a:pt x="306" y="78"/>
                    <a:pt x="308" y="80"/>
                  </a:cubicBezTo>
                  <a:cubicBezTo>
                    <a:pt x="309" y="83"/>
                    <a:pt x="309" y="83"/>
                    <a:pt x="309" y="83"/>
                  </a:cubicBezTo>
                  <a:cubicBezTo>
                    <a:pt x="310" y="82"/>
                    <a:pt x="310" y="82"/>
                    <a:pt x="310" y="82"/>
                  </a:cubicBezTo>
                  <a:cubicBezTo>
                    <a:pt x="312" y="84"/>
                    <a:pt x="313" y="85"/>
                    <a:pt x="315" y="85"/>
                  </a:cubicBezTo>
                  <a:cubicBezTo>
                    <a:pt x="316" y="86"/>
                    <a:pt x="316" y="85"/>
                    <a:pt x="322" y="83"/>
                  </a:cubicBezTo>
                  <a:cubicBezTo>
                    <a:pt x="324" y="82"/>
                    <a:pt x="327" y="81"/>
                    <a:pt x="329" y="80"/>
                  </a:cubicBezTo>
                  <a:cubicBezTo>
                    <a:pt x="337" y="77"/>
                    <a:pt x="341" y="75"/>
                    <a:pt x="343" y="75"/>
                  </a:cubicBezTo>
                  <a:cubicBezTo>
                    <a:pt x="344" y="76"/>
                    <a:pt x="347" y="79"/>
                    <a:pt x="347" y="81"/>
                  </a:cubicBezTo>
                  <a:cubicBezTo>
                    <a:pt x="346" y="82"/>
                    <a:pt x="344" y="85"/>
                    <a:pt x="338" y="92"/>
                  </a:cubicBezTo>
                  <a:cubicBezTo>
                    <a:pt x="337" y="94"/>
                    <a:pt x="335" y="96"/>
                    <a:pt x="334" y="97"/>
                  </a:cubicBezTo>
                  <a:cubicBezTo>
                    <a:pt x="329" y="102"/>
                    <a:pt x="328" y="103"/>
                    <a:pt x="328" y="104"/>
                  </a:cubicBezTo>
                  <a:cubicBezTo>
                    <a:pt x="328" y="105"/>
                    <a:pt x="328" y="105"/>
                    <a:pt x="328" y="105"/>
                  </a:cubicBezTo>
                  <a:cubicBezTo>
                    <a:pt x="328" y="106"/>
                    <a:pt x="329" y="108"/>
                    <a:pt x="331" y="110"/>
                  </a:cubicBezTo>
                  <a:cubicBezTo>
                    <a:pt x="331" y="113"/>
                    <a:pt x="331" y="113"/>
                    <a:pt x="331" y="113"/>
                  </a:cubicBezTo>
                  <a:cubicBezTo>
                    <a:pt x="332" y="112"/>
                    <a:pt x="332" y="112"/>
                    <a:pt x="332" y="112"/>
                  </a:cubicBezTo>
                  <a:cubicBezTo>
                    <a:pt x="333" y="116"/>
                    <a:pt x="335" y="116"/>
                    <a:pt x="336" y="117"/>
                  </a:cubicBezTo>
                  <a:cubicBezTo>
                    <a:pt x="337" y="117"/>
                    <a:pt x="338" y="117"/>
                    <a:pt x="344" y="116"/>
                  </a:cubicBezTo>
                  <a:cubicBezTo>
                    <a:pt x="346" y="115"/>
                    <a:pt x="349" y="115"/>
                    <a:pt x="352" y="114"/>
                  </a:cubicBezTo>
                  <a:cubicBezTo>
                    <a:pt x="359" y="113"/>
                    <a:pt x="364" y="113"/>
                    <a:pt x="366" y="113"/>
                  </a:cubicBezTo>
                  <a:cubicBezTo>
                    <a:pt x="367" y="114"/>
                    <a:pt x="368" y="118"/>
                    <a:pt x="368" y="119"/>
                  </a:cubicBezTo>
                  <a:cubicBezTo>
                    <a:pt x="368" y="119"/>
                    <a:pt x="368" y="119"/>
                    <a:pt x="368" y="119"/>
                  </a:cubicBezTo>
                  <a:cubicBezTo>
                    <a:pt x="368" y="120"/>
                    <a:pt x="364" y="124"/>
                    <a:pt x="357" y="128"/>
                  </a:cubicBezTo>
                  <a:cubicBezTo>
                    <a:pt x="355" y="130"/>
                    <a:pt x="353" y="131"/>
                    <a:pt x="352" y="133"/>
                  </a:cubicBezTo>
                  <a:cubicBezTo>
                    <a:pt x="346" y="137"/>
                    <a:pt x="345" y="137"/>
                    <a:pt x="345" y="138"/>
                  </a:cubicBezTo>
                  <a:cubicBezTo>
                    <a:pt x="345" y="139"/>
                    <a:pt x="345" y="139"/>
                    <a:pt x="345" y="139"/>
                  </a:cubicBezTo>
                  <a:cubicBezTo>
                    <a:pt x="345" y="141"/>
                    <a:pt x="345" y="142"/>
                    <a:pt x="346" y="144"/>
                  </a:cubicBezTo>
                  <a:cubicBezTo>
                    <a:pt x="345" y="147"/>
                    <a:pt x="345" y="147"/>
                    <a:pt x="345" y="147"/>
                  </a:cubicBezTo>
                  <a:cubicBezTo>
                    <a:pt x="346" y="147"/>
                    <a:pt x="346" y="147"/>
                    <a:pt x="346" y="147"/>
                  </a:cubicBezTo>
                  <a:cubicBezTo>
                    <a:pt x="347" y="150"/>
                    <a:pt x="348" y="151"/>
                    <a:pt x="349" y="152"/>
                  </a:cubicBezTo>
                  <a:cubicBezTo>
                    <a:pt x="350" y="152"/>
                    <a:pt x="351" y="153"/>
                    <a:pt x="357" y="153"/>
                  </a:cubicBezTo>
                  <a:cubicBezTo>
                    <a:pt x="359" y="153"/>
                    <a:pt x="362" y="153"/>
                    <a:pt x="365" y="153"/>
                  </a:cubicBezTo>
                  <a:cubicBezTo>
                    <a:pt x="373" y="154"/>
                    <a:pt x="378" y="155"/>
                    <a:pt x="379" y="155"/>
                  </a:cubicBezTo>
                  <a:cubicBezTo>
                    <a:pt x="380" y="156"/>
                    <a:pt x="380" y="159"/>
                    <a:pt x="380" y="161"/>
                  </a:cubicBezTo>
                  <a:cubicBezTo>
                    <a:pt x="380" y="162"/>
                    <a:pt x="380" y="162"/>
                    <a:pt x="380" y="162"/>
                  </a:cubicBezTo>
                  <a:cubicBezTo>
                    <a:pt x="379" y="163"/>
                    <a:pt x="375" y="165"/>
                    <a:pt x="368" y="168"/>
                  </a:cubicBezTo>
                  <a:cubicBezTo>
                    <a:pt x="365" y="169"/>
                    <a:pt x="363" y="170"/>
                    <a:pt x="361" y="171"/>
                  </a:cubicBezTo>
                  <a:cubicBezTo>
                    <a:pt x="354" y="174"/>
                    <a:pt x="354" y="174"/>
                    <a:pt x="353" y="175"/>
                  </a:cubicBezTo>
                  <a:cubicBezTo>
                    <a:pt x="352" y="176"/>
                    <a:pt x="352" y="177"/>
                    <a:pt x="352" y="178"/>
                  </a:cubicBezTo>
                  <a:cubicBezTo>
                    <a:pt x="352" y="179"/>
                    <a:pt x="352" y="181"/>
                    <a:pt x="352" y="181"/>
                  </a:cubicBezTo>
                  <a:cubicBezTo>
                    <a:pt x="351" y="184"/>
                    <a:pt x="351" y="184"/>
                    <a:pt x="351" y="184"/>
                  </a:cubicBezTo>
                  <a:cubicBezTo>
                    <a:pt x="352" y="184"/>
                    <a:pt x="352" y="184"/>
                    <a:pt x="352" y="184"/>
                  </a:cubicBezTo>
                  <a:cubicBezTo>
                    <a:pt x="352" y="187"/>
                    <a:pt x="353" y="188"/>
                    <a:pt x="354" y="189"/>
                  </a:cubicBezTo>
                  <a:cubicBezTo>
                    <a:pt x="355" y="190"/>
                    <a:pt x="356" y="190"/>
                    <a:pt x="361" y="192"/>
                  </a:cubicBezTo>
                  <a:cubicBezTo>
                    <a:pt x="364" y="193"/>
                    <a:pt x="366" y="194"/>
                    <a:pt x="369" y="194"/>
                  </a:cubicBezTo>
                  <a:cubicBezTo>
                    <a:pt x="376" y="197"/>
                    <a:pt x="381" y="199"/>
                    <a:pt x="382" y="199"/>
                  </a:cubicBezTo>
                  <a:cubicBezTo>
                    <a:pt x="382" y="200"/>
                    <a:pt x="383" y="201"/>
                    <a:pt x="383" y="202"/>
                  </a:cubicBezTo>
                  <a:cubicBezTo>
                    <a:pt x="383" y="204"/>
                    <a:pt x="382" y="206"/>
                    <a:pt x="382" y="207"/>
                  </a:cubicBezTo>
                  <a:cubicBezTo>
                    <a:pt x="381" y="207"/>
                    <a:pt x="376" y="208"/>
                    <a:pt x="368" y="210"/>
                  </a:cubicBezTo>
                  <a:cubicBezTo>
                    <a:pt x="366" y="210"/>
                    <a:pt x="363" y="210"/>
                    <a:pt x="361" y="211"/>
                  </a:cubicBezTo>
                  <a:cubicBezTo>
                    <a:pt x="354" y="212"/>
                    <a:pt x="353" y="212"/>
                    <a:pt x="352" y="213"/>
                  </a:cubicBezTo>
                  <a:cubicBezTo>
                    <a:pt x="352" y="213"/>
                    <a:pt x="351" y="215"/>
                    <a:pt x="350" y="219"/>
                  </a:cubicBezTo>
                  <a:cubicBezTo>
                    <a:pt x="350" y="219"/>
                    <a:pt x="350" y="219"/>
                    <a:pt x="350" y="219"/>
                  </a:cubicBezTo>
                  <a:cubicBezTo>
                    <a:pt x="350" y="220"/>
                    <a:pt x="350" y="220"/>
                    <a:pt x="350" y="220"/>
                  </a:cubicBezTo>
                  <a:cubicBezTo>
                    <a:pt x="350" y="222"/>
                    <a:pt x="349" y="223"/>
                    <a:pt x="349" y="224"/>
                  </a:cubicBezTo>
                  <a:cubicBezTo>
                    <a:pt x="349" y="225"/>
                    <a:pt x="350" y="226"/>
                    <a:pt x="350" y="227"/>
                  </a:cubicBezTo>
                  <a:cubicBezTo>
                    <a:pt x="351" y="228"/>
                    <a:pt x="351" y="228"/>
                    <a:pt x="357" y="231"/>
                  </a:cubicBezTo>
                  <a:cubicBezTo>
                    <a:pt x="359" y="232"/>
                    <a:pt x="361" y="234"/>
                    <a:pt x="364" y="235"/>
                  </a:cubicBezTo>
                  <a:cubicBezTo>
                    <a:pt x="370" y="239"/>
                    <a:pt x="374" y="242"/>
                    <a:pt x="375" y="243"/>
                  </a:cubicBezTo>
                  <a:cubicBezTo>
                    <a:pt x="375" y="243"/>
                    <a:pt x="375" y="243"/>
                    <a:pt x="375" y="244"/>
                  </a:cubicBezTo>
                  <a:cubicBezTo>
                    <a:pt x="375" y="246"/>
                    <a:pt x="374" y="249"/>
                    <a:pt x="373" y="250"/>
                  </a:cubicBezTo>
                  <a:cubicBezTo>
                    <a:pt x="372" y="250"/>
                    <a:pt x="367" y="250"/>
                    <a:pt x="359" y="250"/>
                  </a:cubicBezTo>
                  <a:cubicBezTo>
                    <a:pt x="357" y="250"/>
                    <a:pt x="354" y="249"/>
                    <a:pt x="352" y="249"/>
                  </a:cubicBezTo>
                  <a:cubicBezTo>
                    <a:pt x="345" y="249"/>
                    <a:pt x="344" y="249"/>
                    <a:pt x="343" y="249"/>
                  </a:cubicBezTo>
                  <a:cubicBezTo>
                    <a:pt x="342" y="250"/>
                    <a:pt x="341" y="252"/>
                    <a:pt x="340" y="255"/>
                  </a:cubicBezTo>
                  <a:cubicBezTo>
                    <a:pt x="339" y="255"/>
                    <a:pt x="339" y="255"/>
                    <a:pt x="339" y="255"/>
                  </a:cubicBezTo>
                  <a:cubicBezTo>
                    <a:pt x="339" y="256"/>
                    <a:pt x="339" y="256"/>
                    <a:pt x="339" y="256"/>
                  </a:cubicBezTo>
                  <a:cubicBezTo>
                    <a:pt x="338" y="258"/>
                    <a:pt x="337" y="260"/>
                    <a:pt x="337" y="261"/>
                  </a:cubicBezTo>
                  <a:cubicBezTo>
                    <a:pt x="337" y="262"/>
                    <a:pt x="338" y="262"/>
                    <a:pt x="338" y="262"/>
                  </a:cubicBezTo>
                  <a:cubicBezTo>
                    <a:pt x="338" y="263"/>
                    <a:pt x="339" y="264"/>
                    <a:pt x="343" y="268"/>
                  </a:cubicBezTo>
                  <a:cubicBezTo>
                    <a:pt x="345" y="270"/>
                    <a:pt x="347" y="272"/>
                    <a:pt x="349" y="274"/>
                  </a:cubicBezTo>
                  <a:cubicBezTo>
                    <a:pt x="354" y="279"/>
                    <a:pt x="358" y="283"/>
                    <a:pt x="358" y="284"/>
                  </a:cubicBezTo>
                  <a:cubicBezTo>
                    <a:pt x="358" y="286"/>
                    <a:pt x="356" y="290"/>
                    <a:pt x="355" y="290"/>
                  </a:cubicBezTo>
                  <a:cubicBezTo>
                    <a:pt x="354" y="290"/>
                    <a:pt x="349" y="289"/>
                    <a:pt x="341" y="287"/>
                  </a:cubicBezTo>
                  <a:cubicBezTo>
                    <a:pt x="339" y="286"/>
                    <a:pt x="336" y="285"/>
                    <a:pt x="334" y="285"/>
                  </a:cubicBezTo>
                  <a:cubicBezTo>
                    <a:pt x="328" y="282"/>
                    <a:pt x="327" y="282"/>
                    <a:pt x="326" y="283"/>
                  </a:cubicBezTo>
                  <a:cubicBezTo>
                    <a:pt x="325" y="283"/>
                    <a:pt x="324" y="284"/>
                    <a:pt x="321" y="287"/>
                  </a:cubicBezTo>
                  <a:cubicBezTo>
                    <a:pt x="320" y="287"/>
                    <a:pt x="320" y="287"/>
                    <a:pt x="320" y="287"/>
                  </a:cubicBezTo>
                  <a:cubicBezTo>
                    <a:pt x="320" y="288"/>
                    <a:pt x="320" y="288"/>
                    <a:pt x="320" y="288"/>
                  </a:cubicBezTo>
                  <a:cubicBezTo>
                    <a:pt x="317" y="292"/>
                    <a:pt x="317" y="293"/>
                    <a:pt x="317" y="294"/>
                  </a:cubicBezTo>
                  <a:cubicBezTo>
                    <a:pt x="317" y="294"/>
                    <a:pt x="317" y="294"/>
                    <a:pt x="317" y="294"/>
                  </a:cubicBezTo>
                  <a:cubicBezTo>
                    <a:pt x="317" y="295"/>
                    <a:pt x="318" y="296"/>
                    <a:pt x="321" y="301"/>
                  </a:cubicBezTo>
                  <a:cubicBezTo>
                    <a:pt x="323" y="303"/>
                    <a:pt x="324" y="305"/>
                    <a:pt x="326" y="308"/>
                  </a:cubicBezTo>
                  <a:cubicBezTo>
                    <a:pt x="330" y="314"/>
                    <a:pt x="332" y="319"/>
                    <a:pt x="333" y="320"/>
                  </a:cubicBezTo>
                  <a:cubicBezTo>
                    <a:pt x="332" y="322"/>
                    <a:pt x="329" y="325"/>
                    <a:pt x="328" y="325"/>
                  </a:cubicBezTo>
                  <a:cubicBezTo>
                    <a:pt x="326" y="325"/>
                    <a:pt x="322" y="323"/>
                    <a:pt x="315" y="319"/>
                  </a:cubicBezTo>
                  <a:cubicBezTo>
                    <a:pt x="313" y="318"/>
                    <a:pt x="311" y="316"/>
                    <a:pt x="309" y="315"/>
                  </a:cubicBezTo>
                  <a:cubicBezTo>
                    <a:pt x="303" y="311"/>
                    <a:pt x="302" y="311"/>
                    <a:pt x="301" y="311"/>
                  </a:cubicBezTo>
                  <a:cubicBezTo>
                    <a:pt x="300" y="311"/>
                    <a:pt x="299" y="312"/>
                    <a:pt x="296" y="315"/>
                  </a:cubicBezTo>
                  <a:cubicBezTo>
                    <a:pt x="294" y="315"/>
                    <a:pt x="294" y="315"/>
                    <a:pt x="294" y="315"/>
                  </a:cubicBezTo>
                  <a:cubicBezTo>
                    <a:pt x="294" y="316"/>
                    <a:pt x="294" y="316"/>
                    <a:pt x="294" y="316"/>
                  </a:cubicBezTo>
                  <a:cubicBezTo>
                    <a:pt x="291" y="318"/>
                    <a:pt x="290" y="319"/>
                    <a:pt x="290" y="321"/>
                  </a:cubicBezTo>
                  <a:cubicBezTo>
                    <a:pt x="290" y="321"/>
                    <a:pt x="290" y="321"/>
                    <a:pt x="290" y="321"/>
                  </a:cubicBezTo>
                  <a:cubicBezTo>
                    <a:pt x="290" y="321"/>
                    <a:pt x="290" y="321"/>
                    <a:pt x="290" y="321"/>
                  </a:cubicBezTo>
                  <a:cubicBezTo>
                    <a:pt x="290" y="322"/>
                    <a:pt x="291" y="323"/>
                    <a:pt x="292" y="328"/>
                  </a:cubicBezTo>
                  <a:cubicBezTo>
                    <a:pt x="293" y="330"/>
                    <a:pt x="294" y="333"/>
                    <a:pt x="295" y="336"/>
                  </a:cubicBezTo>
                  <a:cubicBezTo>
                    <a:pt x="298" y="342"/>
                    <a:pt x="299" y="348"/>
                    <a:pt x="299" y="349"/>
                  </a:cubicBezTo>
                  <a:cubicBezTo>
                    <a:pt x="298" y="351"/>
                    <a:pt x="295" y="353"/>
                    <a:pt x="293" y="353"/>
                  </a:cubicBezTo>
                  <a:cubicBezTo>
                    <a:pt x="292" y="353"/>
                    <a:pt x="288" y="350"/>
                    <a:pt x="283" y="344"/>
                  </a:cubicBezTo>
                  <a:cubicBezTo>
                    <a:pt x="281" y="342"/>
                    <a:pt x="279" y="340"/>
                    <a:pt x="277" y="339"/>
                  </a:cubicBezTo>
                  <a:cubicBezTo>
                    <a:pt x="272" y="334"/>
                    <a:pt x="272" y="333"/>
                    <a:pt x="271" y="333"/>
                  </a:cubicBezTo>
                  <a:cubicBezTo>
                    <a:pt x="270" y="333"/>
                    <a:pt x="268" y="333"/>
                    <a:pt x="265" y="335"/>
                  </a:cubicBezTo>
                  <a:cubicBezTo>
                    <a:pt x="263" y="335"/>
                    <a:pt x="263" y="335"/>
                    <a:pt x="263" y="335"/>
                  </a:cubicBezTo>
                  <a:cubicBezTo>
                    <a:pt x="263" y="336"/>
                    <a:pt x="263" y="336"/>
                    <a:pt x="263" y="336"/>
                  </a:cubicBezTo>
                  <a:cubicBezTo>
                    <a:pt x="260" y="337"/>
                    <a:pt x="258" y="338"/>
                    <a:pt x="258" y="340"/>
                  </a:cubicBezTo>
                  <a:cubicBezTo>
                    <a:pt x="258" y="340"/>
                    <a:pt x="258" y="341"/>
                    <a:pt x="258" y="341"/>
                  </a:cubicBezTo>
                  <a:cubicBezTo>
                    <a:pt x="258" y="342"/>
                    <a:pt x="258" y="344"/>
                    <a:pt x="258" y="348"/>
                  </a:cubicBezTo>
                  <a:cubicBezTo>
                    <a:pt x="259" y="350"/>
                    <a:pt x="259" y="353"/>
                    <a:pt x="259" y="356"/>
                  </a:cubicBezTo>
                  <a:cubicBezTo>
                    <a:pt x="260" y="360"/>
                    <a:pt x="260" y="365"/>
                    <a:pt x="260" y="368"/>
                  </a:cubicBezTo>
                  <a:cubicBezTo>
                    <a:pt x="260" y="369"/>
                    <a:pt x="260" y="370"/>
                    <a:pt x="260" y="370"/>
                  </a:cubicBezTo>
                  <a:cubicBezTo>
                    <a:pt x="259" y="371"/>
                    <a:pt x="255" y="373"/>
                    <a:pt x="253" y="372"/>
                  </a:cubicBezTo>
                  <a:cubicBezTo>
                    <a:pt x="252" y="371"/>
                    <a:pt x="249" y="368"/>
                    <a:pt x="245" y="361"/>
                  </a:cubicBezTo>
                  <a:cubicBezTo>
                    <a:pt x="244" y="359"/>
                    <a:pt x="242" y="357"/>
                    <a:pt x="241" y="355"/>
                  </a:cubicBezTo>
                  <a:cubicBezTo>
                    <a:pt x="237" y="349"/>
                    <a:pt x="237" y="348"/>
                    <a:pt x="236" y="348"/>
                  </a:cubicBezTo>
                  <a:cubicBezTo>
                    <a:pt x="235" y="347"/>
                    <a:pt x="233" y="347"/>
                    <a:pt x="229" y="348"/>
                  </a:cubicBezTo>
                  <a:cubicBezTo>
                    <a:pt x="227" y="347"/>
                    <a:pt x="227" y="347"/>
                    <a:pt x="227" y="347"/>
                  </a:cubicBezTo>
                  <a:cubicBezTo>
                    <a:pt x="227" y="349"/>
                    <a:pt x="227" y="349"/>
                    <a:pt x="227" y="349"/>
                  </a:cubicBezTo>
                  <a:cubicBezTo>
                    <a:pt x="224" y="349"/>
                    <a:pt x="223" y="350"/>
                    <a:pt x="222" y="351"/>
                  </a:cubicBezTo>
                  <a:cubicBezTo>
                    <a:pt x="221" y="352"/>
                    <a:pt x="221" y="353"/>
                    <a:pt x="221" y="359"/>
                  </a:cubicBezTo>
                  <a:cubicBezTo>
                    <a:pt x="220" y="361"/>
                    <a:pt x="220" y="364"/>
                    <a:pt x="220" y="367"/>
                  </a:cubicBezTo>
                  <a:cubicBezTo>
                    <a:pt x="218" y="375"/>
                    <a:pt x="217" y="380"/>
                    <a:pt x="217" y="381"/>
                  </a:cubicBezTo>
                  <a:cubicBezTo>
                    <a:pt x="215" y="382"/>
                    <a:pt x="211" y="382"/>
                    <a:pt x="210" y="382"/>
                  </a:cubicBezTo>
                  <a:cubicBezTo>
                    <a:pt x="209" y="381"/>
                    <a:pt x="207" y="376"/>
                    <a:pt x="204" y="369"/>
                  </a:cubicBezTo>
                  <a:cubicBezTo>
                    <a:pt x="204" y="366"/>
                    <a:pt x="203" y="364"/>
                    <a:pt x="202" y="362"/>
                  </a:cubicBezTo>
                  <a:cubicBezTo>
                    <a:pt x="200" y="355"/>
                    <a:pt x="200" y="354"/>
                    <a:pt x="199" y="354"/>
                  </a:cubicBezTo>
                  <a:cubicBezTo>
                    <a:pt x="198" y="353"/>
                    <a:pt x="197" y="352"/>
                    <a:pt x="192" y="353"/>
                  </a:cubicBezTo>
                  <a:cubicBezTo>
                    <a:pt x="191" y="352"/>
                    <a:pt x="191" y="352"/>
                    <a:pt x="191" y="352"/>
                  </a:cubicBezTo>
                  <a:cubicBezTo>
                    <a:pt x="190" y="353"/>
                    <a:pt x="190" y="353"/>
                    <a:pt x="190" y="353"/>
                  </a:cubicBezTo>
                  <a:cubicBezTo>
                    <a:pt x="186" y="352"/>
                    <a:pt x="185" y="353"/>
                    <a:pt x="184" y="354"/>
                  </a:cubicBezTo>
                  <a:cubicBezTo>
                    <a:pt x="183" y="354"/>
                    <a:pt x="183" y="355"/>
                    <a:pt x="181" y="361"/>
                  </a:cubicBezTo>
                  <a:cubicBezTo>
                    <a:pt x="180" y="363"/>
                    <a:pt x="179" y="366"/>
                    <a:pt x="178" y="369"/>
                  </a:cubicBezTo>
                  <a:cubicBezTo>
                    <a:pt x="175" y="376"/>
                    <a:pt x="173" y="380"/>
                    <a:pt x="173" y="382"/>
                  </a:cubicBezTo>
                  <a:cubicBezTo>
                    <a:pt x="171" y="382"/>
                    <a:pt x="167" y="382"/>
                    <a:pt x="165" y="381"/>
                  </a:cubicBezTo>
                  <a:cubicBezTo>
                    <a:pt x="165" y="380"/>
                    <a:pt x="164" y="375"/>
                    <a:pt x="163" y="367"/>
                  </a:cubicBezTo>
                  <a:cubicBezTo>
                    <a:pt x="163" y="364"/>
                    <a:pt x="163" y="362"/>
                    <a:pt x="163" y="360"/>
                  </a:cubicBezTo>
                  <a:cubicBezTo>
                    <a:pt x="162" y="353"/>
                    <a:pt x="162" y="352"/>
                    <a:pt x="161" y="351"/>
                  </a:cubicBezTo>
                  <a:cubicBezTo>
                    <a:pt x="160" y="350"/>
                    <a:pt x="158" y="349"/>
                    <a:pt x="155" y="349"/>
                  </a:cubicBezTo>
                  <a:cubicBezTo>
                    <a:pt x="154" y="347"/>
                    <a:pt x="154" y="347"/>
                    <a:pt x="154" y="347"/>
                  </a:cubicBezTo>
                  <a:cubicBezTo>
                    <a:pt x="153" y="348"/>
                    <a:pt x="153" y="348"/>
                    <a:pt x="153" y="348"/>
                  </a:cubicBezTo>
                  <a:cubicBezTo>
                    <a:pt x="149" y="347"/>
                    <a:pt x="148" y="347"/>
                    <a:pt x="147" y="348"/>
                  </a:cubicBezTo>
                  <a:cubicBezTo>
                    <a:pt x="146" y="348"/>
                    <a:pt x="146" y="349"/>
                    <a:pt x="142" y="354"/>
                  </a:cubicBezTo>
                  <a:cubicBezTo>
                    <a:pt x="141" y="356"/>
                    <a:pt x="139" y="359"/>
                    <a:pt x="138" y="361"/>
                  </a:cubicBezTo>
                  <a:cubicBezTo>
                    <a:pt x="133" y="367"/>
                    <a:pt x="130" y="371"/>
                    <a:pt x="129" y="372"/>
                  </a:cubicBezTo>
                  <a:cubicBezTo>
                    <a:pt x="128" y="372"/>
                    <a:pt x="123" y="371"/>
                    <a:pt x="122" y="370"/>
                  </a:cubicBezTo>
                  <a:cubicBezTo>
                    <a:pt x="122" y="369"/>
                    <a:pt x="122" y="369"/>
                    <a:pt x="122" y="368"/>
                  </a:cubicBezTo>
                  <a:cubicBezTo>
                    <a:pt x="122" y="368"/>
                    <a:pt x="122" y="368"/>
                    <a:pt x="122" y="368"/>
                  </a:cubicBezTo>
                  <a:cubicBezTo>
                    <a:pt x="122" y="366"/>
                    <a:pt x="123" y="361"/>
                    <a:pt x="124" y="356"/>
                  </a:cubicBezTo>
                  <a:cubicBezTo>
                    <a:pt x="124" y="353"/>
                    <a:pt x="124" y="351"/>
                    <a:pt x="125" y="348"/>
                  </a:cubicBezTo>
                  <a:cubicBezTo>
                    <a:pt x="125" y="344"/>
                    <a:pt x="125" y="342"/>
                    <a:pt x="125" y="341"/>
                  </a:cubicBezTo>
                  <a:cubicBezTo>
                    <a:pt x="125" y="341"/>
                    <a:pt x="125" y="340"/>
                    <a:pt x="125" y="340"/>
                  </a:cubicBezTo>
                  <a:cubicBezTo>
                    <a:pt x="124" y="338"/>
                    <a:pt x="123" y="337"/>
                    <a:pt x="120" y="336"/>
                  </a:cubicBezTo>
                  <a:cubicBezTo>
                    <a:pt x="119" y="334"/>
                    <a:pt x="119" y="334"/>
                    <a:pt x="119" y="334"/>
                  </a:cubicBezTo>
                  <a:cubicBezTo>
                    <a:pt x="118" y="335"/>
                    <a:pt x="118" y="335"/>
                    <a:pt x="118" y="335"/>
                  </a:cubicBezTo>
                  <a:cubicBezTo>
                    <a:pt x="115" y="333"/>
                    <a:pt x="114" y="333"/>
                    <a:pt x="112" y="333"/>
                  </a:cubicBezTo>
                  <a:cubicBezTo>
                    <a:pt x="111" y="334"/>
                    <a:pt x="110" y="334"/>
                    <a:pt x="106" y="338"/>
                  </a:cubicBezTo>
                  <a:cubicBezTo>
                    <a:pt x="104" y="340"/>
                    <a:pt x="102" y="342"/>
                    <a:pt x="100" y="344"/>
                  </a:cubicBezTo>
                  <a:cubicBezTo>
                    <a:pt x="94" y="349"/>
                    <a:pt x="90" y="352"/>
                    <a:pt x="89" y="353"/>
                  </a:cubicBezTo>
                  <a:cubicBezTo>
                    <a:pt x="88" y="353"/>
                    <a:pt x="84" y="350"/>
                    <a:pt x="83" y="349"/>
                  </a:cubicBezTo>
                  <a:cubicBezTo>
                    <a:pt x="83" y="347"/>
                    <a:pt x="85" y="342"/>
                    <a:pt x="88" y="335"/>
                  </a:cubicBezTo>
                  <a:cubicBezTo>
                    <a:pt x="88" y="333"/>
                    <a:pt x="89" y="331"/>
                    <a:pt x="90" y="329"/>
                  </a:cubicBezTo>
                  <a:cubicBezTo>
                    <a:pt x="92" y="323"/>
                    <a:pt x="93" y="322"/>
                    <a:pt x="93" y="321"/>
                  </a:cubicBezTo>
                  <a:cubicBezTo>
                    <a:pt x="93" y="321"/>
                    <a:pt x="93" y="321"/>
                    <a:pt x="93" y="321"/>
                  </a:cubicBezTo>
                  <a:cubicBezTo>
                    <a:pt x="93" y="320"/>
                    <a:pt x="93" y="320"/>
                    <a:pt x="93" y="320"/>
                  </a:cubicBezTo>
                  <a:cubicBezTo>
                    <a:pt x="93" y="319"/>
                    <a:pt x="92" y="318"/>
                    <a:pt x="88" y="315"/>
                  </a:cubicBezTo>
                  <a:cubicBezTo>
                    <a:pt x="88" y="314"/>
                    <a:pt x="88" y="314"/>
                    <a:pt x="88" y="314"/>
                  </a:cubicBezTo>
                  <a:cubicBezTo>
                    <a:pt x="87" y="314"/>
                    <a:pt x="87" y="314"/>
                    <a:pt x="87" y="314"/>
                  </a:cubicBezTo>
                  <a:cubicBezTo>
                    <a:pt x="84" y="311"/>
                    <a:pt x="83" y="311"/>
                    <a:pt x="82" y="311"/>
                  </a:cubicBezTo>
                  <a:cubicBezTo>
                    <a:pt x="81" y="311"/>
                    <a:pt x="80" y="312"/>
                    <a:pt x="75" y="315"/>
                  </a:cubicBezTo>
                  <a:cubicBezTo>
                    <a:pt x="73" y="316"/>
                    <a:pt x="70" y="317"/>
                    <a:pt x="67" y="319"/>
                  </a:cubicBezTo>
                  <a:cubicBezTo>
                    <a:pt x="61" y="322"/>
                    <a:pt x="56" y="325"/>
                    <a:pt x="55" y="325"/>
                  </a:cubicBezTo>
                  <a:cubicBezTo>
                    <a:pt x="53" y="324"/>
                    <a:pt x="50" y="321"/>
                    <a:pt x="50" y="320"/>
                  </a:cubicBezTo>
                  <a:cubicBezTo>
                    <a:pt x="50" y="319"/>
                    <a:pt x="53" y="314"/>
                    <a:pt x="57" y="308"/>
                  </a:cubicBezTo>
                  <a:cubicBezTo>
                    <a:pt x="59" y="305"/>
                    <a:pt x="60" y="303"/>
                    <a:pt x="61" y="302"/>
                  </a:cubicBezTo>
                  <a:cubicBezTo>
                    <a:pt x="65" y="296"/>
                    <a:pt x="66" y="295"/>
                    <a:pt x="66" y="294"/>
                  </a:cubicBezTo>
                  <a:cubicBezTo>
                    <a:pt x="66" y="293"/>
                    <a:pt x="65" y="292"/>
                    <a:pt x="63" y="288"/>
                  </a:cubicBezTo>
                  <a:cubicBezTo>
                    <a:pt x="63" y="286"/>
                    <a:pt x="63" y="286"/>
                    <a:pt x="63" y="286"/>
                  </a:cubicBezTo>
                  <a:cubicBezTo>
                    <a:pt x="61" y="286"/>
                    <a:pt x="61" y="286"/>
                    <a:pt x="61" y="286"/>
                  </a:cubicBezTo>
                  <a:cubicBezTo>
                    <a:pt x="59" y="283"/>
                    <a:pt x="58" y="283"/>
                    <a:pt x="57" y="283"/>
                  </a:cubicBezTo>
                  <a:cubicBezTo>
                    <a:pt x="56" y="282"/>
                    <a:pt x="55" y="283"/>
                    <a:pt x="49" y="284"/>
                  </a:cubicBezTo>
                  <a:cubicBezTo>
                    <a:pt x="47" y="285"/>
                    <a:pt x="44" y="286"/>
                    <a:pt x="41" y="287"/>
                  </a:cubicBezTo>
                  <a:cubicBezTo>
                    <a:pt x="34" y="289"/>
                    <a:pt x="29" y="290"/>
                    <a:pt x="28" y="290"/>
                  </a:cubicBezTo>
                  <a:cubicBezTo>
                    <a:pt x="27" y="289"/>
                    <a:pt x="24" y="285"/>
                    <a:pt x="24" y="284"/>
                  </a:cubicBezTo>
                  <a:cubicBezTo>
                    <a:pt x="25" y="283"/>
                    <a:pt x="28" y="279"/>
                    <a:pt x="34" y="274"/>
                  </a:cubicBezTo>
                  <a:cubicBezTo>
                    <a:pt x="36" y="272"/>
                    <a:pt x="38" y="270"/>
                    <a:pt x="39" y="269"/>
                  </a:cubicBezTo>
                  <a:cubicBezTo>
                    <a:pt x="45" y="264"/>
                    <a:pt x="45" y="263"/>
                    <a:pt x="45" y="262"/>
                  </a:cubicBezTo>
                  <a:cubicBezTo>
                    <a:pt x="46" y="262"/>
                    <a:pt x="46" y="262"/>
                    <a:pt x="46" y="261"/>
                  </a:cubicBezTo>
                  <a:cubicBezTo>
                    <a:pt x="46" y="260"/>
                    <a:pt x="45" y="259"/>
                    <a:pt x="44" y="256"/>
                  </a:cubicBezTo>
                  <a:cubicBezTo>
                    <a:pt x="44" y="254"/>
                    <a:pt x="44" y="254"/>
                    <a:pt x="44" y="254"/>
                  </a:cubicBezTo>
                  <a:cubicBezTo>
                    <a:pt x="43" y="254"/>
                    <a:pt x="43" y="254"/>
                    <a:pt x="43" y="254"/>
                  </a:cubicBezTo>
                  <a:cubicBezTo>
                    <a:pt x="42" y="250"/>
                    <a:pt x="41" y="250"/>
                    <a:pt x="40" y="249"/>
                  </a:cubicBezTo>
                  <a:cubicBezTo>
                    <a:pt x="39" y="249"/>
                    <a:pt x="38" y="249"/>
                    <a:pt x="32" y="249"/>
                  </a:cubicBezTo>
                  <a:cubicBezTo>
                    <a:pt x="29" y="249"/>
                    <a:pt x="26" y="249"/>
                    <a:pt x="24" y="250"/>
                  </a:cubicBezTo>
                  <a:cubicBezTo>
                    <a:pt x="16" y="250"/>
                    <a:pt x="11" y="250"/>
                    <a:pt x="9" y="249"/>
                  </a:cubicBezTo>
                  <a:cubicBezTo>
                    <a:pt x="9" y="248"/>
                    <a:pt x="7" y="245"/>
                    <a:pt x="7" y="243"/>
                  </a:cubicBezTo>
                  <a:cubicBezTo>
                    <a:pt x="7" y="243"/>
                    <a:pt x="7" y="243"/>
                    <a:pt x="7" y="243"/>
                  </a:cubicBezTo>
                  <a:cubicBezTo>
                    <a:pt x="8" y="242"/>
                    <a:pt x="12" y="239"/>
                    <a:pt x="19" y="235"/>
                  </a:cubicBezTo>
                  <a:cubicBezTo>
                    <a:pt x="22" y="234"/>
                    <a:pt x="24" y="233"/>
                    <a:pt x="26" y="231"/>
                  </a:cubicBezTo>
                  <a:cubicBezTo>
                    <a:pt x="32" y="228"/>
                    <a:pt x="33" y="228"/>
                    <a:pt x="33" y="227"/>
                  </a:cubicBezTo>
                  <a:cubicBezTo>
                    <a:pt x="33" y="226"/>
                    <a:pt x="33" y="225"/>
                    <a:pt x="33" y="225"/>
                  </a:cubicBezTo>
                  <a:cubicBezTo>
                    <a:pt x="33" y="223"/>
                    <a:pt x="33" y="221"/>
                    <a:pt x="33" y="220"/>
                  </a:cubicBezTo>
                  <a:cubicBezTo>
                    <a:pt x="34" y="218"/>
                    <a:pt x="34" y="218"/>
                    <a:pt x="34" y="218"/>
                  </a:cubicBezTo>
                  <a:cubicBezTo>
                    <a:pt x="33" y="218"/>
                    <a:pt x="33" y="218"/>
                    <a:pt x="33" y="218"/>
                  </a:cubicBezTo>
                  <a:cubicBezTo>
                    <a:pt x="32" y="214"/>
                    <a:pt x="31" y="213"/>
                    <a:pt x="30" y="213"/>
                  </a:cubicBezTo>
                  <a:cubicBezTo>
                    <a:pt x="30" y="212"/>
                    <a:pt x="29" y="212"/>
                    <a:pt x="23" y="211"/>
                  </a:cubicBezTo>
                  <a:cubicBezTo>
                    <a:pt x="20" y="210"/>
                    <a:pt x="18" y="210"/>
                    <a:pt x="15" y="209"/>
                  </a:cubicBezTo>
                  <a:cubicBezTo>
                    <a:pt x="7" y="208"/>
                    <a:pt x="2" y="206"/>
                    <a:pt x="1" y="206"/>
                  </a:cubicBezTo>
                  <a:cubicBezTo>
                    <a:pt x="1" y="205"/>
                    <a:pt x="0" y="203"/>
                    <a:pt x="0" y="201"/>
                  </a:cubicBezTo>
                  <a:close/>
                  <a:moveTo>
                    <a:pt x="307" y="191"/>
                  </a:moveTo>
                  <a:cubicBezTo>
                    <a:pt x="307" y="127"/>
                    <a:pt x="255" y="76"/>
                    <a:pt x="191" y="76"/>
                  </a:cubicBezTo>
                  <a:cubicBezTo>
                    <a:pt x="128" y="76"/>
                    <a:pt x="76" y="127"/>
                    <a:pt x="76" y="191"/>
                  </a:cubicBezTo>
                  <a:cubicBezTo>
                    <a:pt x="76" y="255"/>
                    <a:pt x="128" y="306"/>
                    <a:pt x="191" y="306"/>
                  </a:cubicBezTo>
                  <a:cubicBezTo>
                    <a:pt x="255" y="306"/>
                    <a:pt x="307" y="255"/>
                    <a:pt x="307" y="191"/>
                  </a:cubicBezTo>
                  <a:close/>
                </a:path>
              </a:pathLst>
            </a:custGeom>
            <a:solidFill>
              <a:schemeClr val="accent1"/>
            </a:solidFill>
            <a:ln>
              <a:noFill/>
            </a:ln>
          </p:spPr>
          <p:txBody>
            <a:bodyPr/>
            <a:lstStyle/>
            <a:p>
              <a:endParaRPr lang="zh-CN" altLang="en-US">
                <a:solidFill>
                  <a:schemeClr val="bg1"/>
                </a:solidFill>
                <a:cs typeface="+mn-ea"/>
                <a:sym typeface="+mn-lt"/>
              </a:endParaRPr>
            </a:p>
          </p:txBody>
        </p:sp>
        <p:grpSp>
          <p:nvGrpSpPr>
            <p:cNvPr id="18" name="组合"/>
            <p:cNvGrpSpPr/>
            <p:nvPr/>
          </p:nvGrpSpPr>
          <p:grpSpPr>
            <a:xfrm>
              <a:off x="5655945" y="1755775"/>
              <a:ext cx="374650" cy="580390"/>
              <a:chOff x="619125" y="4081463"/>
              <a:chExt cx="288925" cy="447675"/>
            </a:xfrm>
            <a:solidFill>
              <a:schemeClr val="accent1"/>
            </a:solidFill>
          </p:grpSpPr>
          <p:sp>
            <p:nvSpPr>
              <p:cNvPr id="19" name="组合"/>
              <p:cNvSpPr/>
              <p:nvPr/>
            </p:nvSpPr>
            <p:spPr bwMode="auto">
              <a:xfrm>
                <a:off x="619125" y="4081463"/>
                <a:ext cx="288925" cy="331788"/>
              </a:xfrm>
              <a:custGeom>
                <a:avLst/>
                <a:gdLst>
                  <a:gd name="T0" fmla="*/ 39 w 77"/>
                  <a:gd name="T1" fmla="*/ 0 h 88"/>
                  <a:gd name="T2" fmla="*/ 0 w 77"/>
                  <a:gd name="T3" fmla="*/ 38 h 88"/>
                  <a:gd name="T4" fmla="*/ 7 w 77"/>
                  <a:gd name="T5" fmla="*/ 60 h 88"/>
                  <a:gd name="T6" fmla="*/ 11 w 77"/>
                  <a:gd name="T7" fmla="*/ 67 h 88"/>
                  <a:gd name="T8" fmla="*/ 13 w 77"/>
                  <a:gd name="T9" fmla="*/ 73 h 88"/>
                  <a:gd name="T10" fmla="*/ 18 w 77"/>
                  <a:gd name="T11" fmla="*/ 87 h 88"/>
                  <a:gd name="T12" fmla="*/ 18 w 77"/>
                  <a:gd name="T13" fmla="*/ 88 h 88"/>
                  <a:gd name="T14" fmla="*/ 25 w 77"/>
                  <a:gd name="T15" fmla="*/ 88 h 88"/>
                  <a:gd name="T16" fmla="*/ 25 w 77"/>
                  <a:gd name="T17" fmla="*/ 85 h 88"/>
                  <a:gd name="T18" fmla="*/ 20 w 77"/>
                  <a:gd name="T19" fmla="*/ 71 h 88"/>
                  <a:gd name="T20" fmla="*/ 17 w 77"/>
                  <a:gd name="T21" fmla="*/ 64 h 88"/>
                  <a:gd name="T22" fmla="*/ 14 w 77"/>
                  <a:gd name="T23" fmla="*/ 57 h 88"/>
                  <a:gd name="T24" fmla="*/ 14 w 77"/>
                  <a:gd name="T25" fmla="*/ 57 h 88"/>
                  <a:gd name="T26" fmla="*/ 8 w 77"/>
                  <a:gd name="T27" fmla="*/ 38 h 88"/>
                  <a:gd name="T28" fmla="*/ 39 w 77"/>
                  <a:gd name="T29" fmla="*/ 7 h 88"/>
                  <a:gd name="T30" fmla="*/ 70 w 77"/>
                  <a:gd name="T31" fmla="*/ 38 h 88"/>
                  <a:gd name="T32" fmla="*/ 64 w 77"/>
                  <a:gd name="T33" fmla="*/ 57 h 88"/>
                  <a:gd name="T34" fmla="*/ 61 w 77"/>
                  <a:gd name="T35" fmla="*/ 64 h 88"/>
                  <a:gd name="T36" fmla="*/ 58 w 77"/>
                  <a:gd name="T37" fmla="*/ 71 h 88"/>
                  <a:gd name="T38" fmla="*/ 53 w 77"/>
                  <a:gd name="T39" fmla="*/ 85 h 88"/>
                  <a:gd name="T40" fmla="*/ 52 w 77"/>
                  <a:gd name="T41" fmla="*/ 88 h 88"/>
                  <a:gd name="T42" fmla="*/ 60 w 77"/>
                  <a:gd name="T43" fmla="*/ 88 h 88"/>
                  <a:gd name="T44" fmla="*/ 60 w 77"/>
                  <a:gd name="T45" fmla="*/ 87 h 88"/>
                  <a:gd name="T46" fmla="*/ 64 w 77"/>
                  <a:gd name="T47" fmla="*/ 73 h 88"/>
                  <a:gd name="T48" fmla="*/ 67 w 77"/>
                  <a:gd name="T49" fmla="*/ 67 h 88"/>
                  <a:gd name="T50" fmla="*/ 71 w 77"/>
                  <a:gd name="T51" fmla="*/ 60 h 88"/>
                  <a:gd name="T52" fmla="*/ 77 w 77"/>
                  <a:gd name="T53" fmla="*/ 38 h 88"/>
                  <a:gd name="T54" fmla="*/ 39 w 77"/>
                  <a:gd name="T5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88">
                    <a:moveTo>
                      <a:pt x="39" y="0"/>
                    </a:moveTo>
                    <a:cubicBezTo>
                      <a:pt x="18" y="0"/>
                      <a:pt x="0" y="17"/>
                      <a:pt x="0" y="38"/>
                    </a:cubicBezTo>
                    <a:cubicBezTo>
                      <a:pt x="0" y="47"/>
                      <a:pt x="4" y="54"/>
                      <a:pt x="7" y="60"/>
                    </a:cubicBezTo>
                    <a:cubicBezTo>
                      <a:pt x="7" y="60"/>
                      <a:pt x="10" y="65"/>
                      <a:pt x="11" y="67"/>
                    </a:cubicBezTo>
                    <a:cubicBezTo>
                      <a:pt x="12" y="69"/>
                      <a:pt x="12" y="71"/>
                      <a:pt x="13" y="73"/>
                    </a:cubicBezTo>
                    <a:cubicBezTo>
                      <a:pt x="15" y="78"/>
                      <a:pt x="16" y="82"/>
                      <a:pt x="18" y="87"/>
                    </a:cubicBezTo>
                    <a:cubicBezTo>
                      <a:pt x="18" y="87"/>
                      <a:pt x="18" y="88"/>
                      <a:pt x="18" y="88"/>
                    </a:cubicBezTo>
                    <a:cubicBezTo>
                      <a:pt x="25" y="88"/>
                      <a:pt x="25" y="88"/>
                      <a:pt x="25" y="88"/>
                    </a:cubicBezTo>
                    <a:cubicBezTo>
                      <a:pt x="25" y="87"/>
                      <a:pt x="25" y="86"/>
                      <a:pt x="25" y="85"/>
                    </a:cubicBezTo>
                    <a:cubicBezTo>
                      <a:pt x="23" y="80"/>
                      <a:pt x="22" y="75"/>
                      <a:pt x="20" y="71"/>
                    </a:cubicBezTo>
                    <a:cubicBezTo>
                      <a:pt x="19" y="68"/>
                      <a:pt x="18" y="66"/>
                      <a:pt x="17" y="64"/>
                    </a:cubicBezTo>
                    <a:cubicBezTo>
                      <a:pt x="16" y="61"/>
                      <a:pt x="14" y="57"/>
                      <a:pt x="14" y="57"/>
                    </a:cubicBezTo>
                    <a:cubicBezTo>
                      <a:pt x="14" y="57"/>
                      <a:pt x="14" y="57"/>
                      <a:pt x="14" y="57"/>
                    </a:cubicBezTo>
                    <a:cubicBezTo>
                      <a:pt x="10" y="50"/>
                      <a:pt x="8" y="44"/>
                      <a:pt x="8" y="38"/>
                    </a:cubicBezTo>
                    <a:cubicBezTo>
                      <a:pt x="8" y="21"/>
                      <a:pt x="22" y="7"/>
                      <a:pt x="39" y="7"/>
                    </a:cubicBezTo>
                    <a:cubicBezTo>
                      <a:pt x="56" y="7"/>
                      <a:pt x="70" y="21"/>
                      <a:pt x="70" y="38"/>
                    </a:cubicBezTo>
                    <a:cubicBezTo>
                      <a:pt x="70" y="45"/>
                      <a:pt x="68" y="50"/>
                      <a:pt x="64" y="57"/>
                    </a:cubicBezTo>
                    <a:cubicBezTo>
                      <a:pt x="64" y="57"/>
                      <a:pt x="62" y="61"/>
                      <a:pt x="61" y="64"/>
                    </a:cubicBezTo>
                    <a:cubicBezTo>
                      <a:pt x="60" y="66"/>
                      <a:pt x="59" y="68"/>
                      <a:pt x="58" y="71"/>
                    </a:cubicBezTo>
                    <a:cubicBezTo>
                      <a:pt x="56" y="75"/>
                      <a:pt x="54" y="80"/>
                      <a:pt x="53" y="85"/>
                    </a:cubicBezTo>
                    <a:cubicBezTo>
                      <a:pt x="53" y="86"/>
                      <a:pt x="53" y="87"/>
                      <a:pt x="52" y="88"/>
                    </a:cubicBezTo>
                    <a:cubicBezTo>
                      <a:pt x="60" y="88"/>
                      <a:pt x="60" y="88"/>
                      <a:pt x="60" y="88"/>
                    </a:cubicBezTo>
                    <a:cubicBezTo>
                      <a:pt x="60" y="88"/>
                      <a:pt x="60" y="87"/>
                      <a:pt x="60" y="87"/>
                    </a:cubicBezTo>
                    <a:cubicBezTo>
                      <a:pt x="61" y="82"/>
                      <a:pt x="63" y="78"/>
                      <a:pt x="64" y="73"/>
                    </a:cubicBezTo>
                    <a:cubicBezTo>
                      <a:pt x="65" y="71"/>
                      <a:pt x="66" y="69"/>
                      <a:pt x="67" y="67"/>
                    </a:cubicBezTo>
                    <a:cubicBezTo>
                      <a:pt x="68" y="65"/>
                      <a:pt x="70" y="60"/>
                      <a:pt x="71" y="60"/>
                    </a:cubicBezTo>
                    <a:cubicBezTo>
                      <a:pt x="75" y="53"/>
                      <a:pt x="77" y="46"/>
                      <a:pt x="77" y="38"/>
                    </a:cubicBezTo>
                    <a:cubicBezTo>
                      <a:pt x="77" y="17"/>
                      <a:pt x="60" y="0"/>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0" name="组合"/>
              <p:cNvSpPr/>
              <p:nvPr/>
            </p:nvSpPr>
            <p:spPr bwMode="auto">
              <a:xfrm>
                <a:off x="685800" y="4457700"/>
                <a:ext cx="158750" cy="71438"/>
              </a:xfrm>
              <a:custGeom>
                <a:avLst/>
                <a:gdLst>
                  <a:gd name="T0" fmla="*/ 0 w 42"/>
                  <a:gd name="T1" fmla="*/ 3 h 19"/>
                  <a:gd name="T2" fmla="*/ 8 w 42"/>
                  <a:gd name="T3" fmla="*/ 11 h 19"/>
                  <a:gd name="T4" fmla="*/ 10 w 42"/>
                  <a:gd name="T5" fmla="*/ 11 h 19"/>
                  <a:gd name="T6" fmla="*/ 10 w 42"/>
                  <a:gd name="T7" fmla="*/ 11 h 19"/>
                  <a:gd name="T8" fmla="*/ 17 w 42"/>
                  <a:gd name="T9" fmla="*/ 19 h 19"/>
                  <a:gd name="T10" fmla="*/ 24 w 42"/>
                  <a:gd name="T11" fmla="*/ 19 h 19"/>
                  <a:gd name="T12" fmla="*/ 32 w 42"/>
                  <a:gd name="T13" fmla="*/ 11 h 19"/>
                  <a:gd name="T14" fmla="*/ 32 w 42"/>
                  <a:gd name="T15" fmla="*/ 11 h 19"/>
                  <a:gd name="T16" fmla="*/ 34 w 42"/>
                  <a:gd name="T17" fmla="*/ 11 h 19"/>
                  <a:gd name="T18" fmla="*/ 42 w 42"/>
                  <a:gd name="T19" fmla="*/ 3 h 19"/>
                  <a:gd name="T20" fmla="*/ 42 w 42"/>
                  <a:gd name="T21" fmla="*/ 0 h 19"/>
                  <a:gd name="T22" fmla="*/ 0 w 42"/>
                  <a:gd name="T23" fmla="*/ 0 h 19"/>
                  <a:gd name="T24" fmla="*/ 0 w 42"/>
                  <a:gd name="T25"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19">
                    <a:moveTo>
                      <a:pt x="0" y="3"/>
                    </a:moveTo>
                    <a:cubicBezTo>
                      <a:pt x="0" y="7"/>
                      <a:pt x="3" y="11"/>
                      <a:pt x="8" y="11"/>
                    </a:cubicBezTo>
                    <a:cubicBezTo>
                      <a:pt x="10" y="11"/>
                      <a:pt x="10" y="11"/>
                      <a:pt x="10" y="11"/>
                    </a:cubicBezTo>
                    <a:cubicBezTo>
                      <a:pt x="10" y="11"/>
                      <a:pt x="10" y="11"/>
                      <a:pt x="10" y="11"/>
                    </a:cubicBezTo>
                    <a:cubicBezTo>
                      <a:pt x="10" y="15"/>
                      <a:pt x="13" y="19"/>
                      <a:pt x="17" y="19"/>
                    </a:cubicBezTo>
                    <a:cubicBezTo>
                      <a:pt x="24" y="19"/>
                      <a:pt x="24" y="19"/>
                      <a:pt x="24" y="19"/>
                    </a:cubicBezTo>
                    <a:cubicBezTo>
                      <a:pt x="28" y="19"/>
                      <a:pt x="32" y="15"/>
                      <a:pt x="32" y="11"/>
                    </a:cubicBezTo>
                    <a:cubicBezTo>
                      <a:pt x="32" y="11"/>
                      <a:pt x="32" y="11"/>
                      <a:pt x="32" y="11"/>
                    </a:cubicBezTo>
                    <a:cubicBezTo>
                      <a:pt x="34" y="11"/>
                      <a:pt x="34" y="11"/>
                      <a:pt x="34" y="11"/>
                    </a:cubicBezTo>
                    <a:cubicBezTo>
                      <a:pt x="38" y="11"/>
                      <a:pt x="42" y="7"/>
                      <a:pt x="42" y="3"/>
                    </a:cubicBezTo>
                    <a:cubicBezTo>
                      <a:pt x="42" y="0"/>
                      <a:pt x="42" y="0"/>
                      <a:pt x="42"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1" name="组合"/>
              <p:cNvSpPr>
                <a:spLocks noChangeArrowheads="1"/>
              </p:cNvSpPr>
              <p:nvPr/>
            </p:nvSpPr>
            <p:spPr bwMode="auto">
              <a:xfrm>
                <a:off x="685800" y="4427538"/>
                <a:ext cx="15875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2" name="组合"/>
              <p:cNvSpPr/>
              <p:nvPr/>
            </p:nvSpPr>
            <p:spPr bwMode="auto">
              <a:xfrm>
                <a:off x="679450" y="4251325"/>
                <a:ext cx="173038" cy="161925"/>
              </a:xfrm>
              <a:custGeom>
                <a:avLst/>
                <a:gdLst>
                  <a:gd name="T0" fmla="*/ 31 w 46"/>
                  <a:gd name="T1" fmla="*/ 43 h 43"/>
                  <a:gd name="T2" fmla="*/ 44 w 46"/>
                  <a:gd name="T3" fmla="*/ 5 h 43"/>
                  <a:gd name="T4" fmla="*/ 46 w 46"/>
                  <a:gd name="T5" fmla="*/ 1 h 43"/>
                  <a:gd name="T6" fmla="*/ 43 w 46"/>
                  <a:gd name="T7" fmla="*/ 0 h 43"/>
                  <a:gd name="T8" fmla="*/ 43 w 46"/>
                  <a:gd name="T9" fmla="*/ 0 h 43"/>
                  <a:gd name="T10" fmla="*/ 38 w 46"/>
                  <a:gd name="T11" fmla="*/ 4 h 43"/>
                  <a:gd name="T12" fmla="*/ 36 w 46"/>
                  <a:gd name="T13" fmla="*/ 6 h 43"/>
                  <a:gd name="T14" fmla="*/ 34 w 46"/>
                  <a:gd name="T15" fmla="*/ 4 h 43"/>
                  <a:gd name="T16" fmla="*/ 30 w 46"/>
                  <a:gd name="T17" fmla="*/ 0 h 43"/>
                  <a:gd name="T18" fmla="*/ 25 w 46"/>
                  <a:gd name="T19" fmla="*/ 4 h 43"/>
                  <a:gd name="T20" fmla="*/ 23 w 46"/>
                  <a:gd name="T21" fmla="*/ 6 h 43"/>
                  <a:gd name="T22" fmla="*/ 21 w 46"/>
                  <a:gd name="T23" fmla="*/ 4 h 43"/>
                  <a:gd name="T24" fmla="*/ 16 w 46"/>
                  <a:gd name="T25" fmla="*/ 0 h 43"/>
                  <a:gd name="T26" fmla="*/ 11 w 46"/>
                  <a:gd name="T27" fmla="*/ 4 h 43"/>
                  <a:gd name="T28" fmla="*/ 10 w 46"/>
                  <a:gd name="T29" fmla="*/ 6 h 43"/>
                  <a:gd name="T30" fmla="*/ 8 w 46"/>
                  <a:gd name="T31" fmla="*/ 4 h 43"/>
                  <a:gd name="T32" fmla="*/ 3 w 46"/>
                  <a:gd name="T33" fmla="*/ 0 h 43"/>
                  <a:gd name="T34" fmla="*/ 2 w 46"/>
                  <a:gd name="T35" fmla="*/ 0 h 43"/>
                  <a:gd name="T36" fmla="*/ 0 w 46"/>
                  <a:gd name="T37" fmla="*/ 1 h 43"/>
                  <a:gd name="T38" fmla="*/ 1 w 46"/>
                  <a:gd name="T39" fmla="*/ 5 h 43"/>
                  <a:gd name="T40" fmla="*/ 16 w 46"/>
                  <a:gd name="T41" fmla="*/ 43 h 43"/>
                  <a:gd name="T42" fmla="*/ 19 w 46"/>
                  <a:gd name="T43" fmla="*/ 43 h 43"/>
                  <a:gd name="T44" fmla="*/ 5 w 46"/>
                  <a:gd name="T45" fmla="*/ 7 h 43"/>
                  <a:gd name="T46" fmla="*/ 10 w 46"/>
                  <a:gd name="T47" fmla="*/ 10 h 43"/>
                  <a:gd name="T48" fmla="*/ 14 w 46"/>
                  <a:gd name="T49" fmla="*/ 6 h 43"/>
                  <a:gd name="T50" fmla="*/ 16 w 46"/>
                  <a:gd name="T51" fmla="*/ 3 h 43"/>
                  <a:gd name="T52" fmla="*/ 18 w 46"/>
                  <a:gd name="T53" fmla="*/ 6 h 43"/>
                  <a:gd name="T54" fmla="*/ 23 w 46"/>
                  <a:gd name="T55" fmla="*/ 10 h 43"/>
                  <a:gd name="T56" fmla="*/ 28 w 46"/>
                  <a:gd name="T57" fmla="*/ 6 h 43"/>
                  <a:gd name="T58" fmla="*/ 30 w 46"/>
                  <a:gd name="T59" fmla="*/ 3 h 43"/>
                  <a:gd name="T60" fmla="*/ 31 w 46"/>
                  <a:gd name="T61" fmla="*/ 6 h 43"/>
                  <a:gd name="T62" fmla="*/ 36 w 46"/>
                  <a:gd name="T63" fmla="*/ 10 h 43"/>
                  <a:gd name="T64" fmla="*/ 40 w 46"/>
                  <a:gd name="T65" fmla="*/ 7 h 43"/>
                  <a:gd name="T66" fmla="*/ 27 w 46"/>
                  <a:gd name="T67" fmla="*/ 43 h 43"/>
                  <a:gd name="T68" fmla="*/ 31 w 46"/>
                  <a:gd name="T6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43">
                    <a:moveTo>
                      <a:pt x="31" y="43"/>
                    </a:moveTo>
                    <a:cubicBezTo>
                      <a:pt x="44" y="5"/>
                      <a:pt x="44" y="5"/>
                      <a:pt x="44" y="5"/>
                    </a:cubicBezTo>
                    <a:cubicBezTo>
                      <a:pt x="46" y="1"/>
                      <a:pt x="46" y="1"/>
                      <a:pt x="46" y="1"/>
                    </a:cubicBezTo>
                    <a:cubicBezTo>
                      <a:pt x="45" y="1"/>
                      <a:pt x="44" y="0"/>
                      <a:pt x="43" y="0"/>
                    </a:cubicBezTo>
                    <a:cubicBezTo>
                      <a:pt x="43" y="0"/>
                      <a:pt x="43" y="0"/>
                      <a:pt x="43" y="0"/>
                    </a:cubicBezTo>
                    <a:cubicBezTo>
                      <a:pt x="40" y="0"/>
                      <a:pt x="39" y="2"/>
                      <a:pt x="38" y="4"/>
                    </a:cubicBezTo>
                    <a:cubicBezTo>
                      <a:pt x="37" y="6"/>
                      <a:pt x="37" y="6"/>
                      <a:pt x="36" y="6"/>
                    </a:cubicBezTo>
                    <a:cubicBezTo>
                      <a:pt x="36" y="6"/>
                      <a:pt x="35" y="6"/>
                      <a:pt x="34" y="4"/>
                    </a:cubicBezTo>
                    <a:cubicBezTo>
                      <a:pt x="33" y="2"/>
                      <a:pt x="32" y="0"/>
                      <a:pt x="30" y="0"/>
                    </a:cubicBezTo>
                    <a:cubicBezTo>
                      <a:pt x="27" y="0"/>
                      <a:pt x="26" y="2"/>
                      <a:pt x="25" y="4"/>
                    </a:cubicBezTo>
                    <a:cubicBezTo>
                      <a:pt x="24" y="6"/>
                      <a:pt x="23" y="6"/>
                      <a:pt x="23" y="6"/>
                    </a:cubicBezTo>
                    <a:cubicBezTo>
                      <a:pt x="22" y="6"/>
                      <a:pt x="22" y="6"/>
                      <a:pt x="21" y="4"/>
                    </a:cubicBezTo>
                    <a:cubicBezTo>
                      <a:pt x="20" y="2"/>
                      <a:pt x="19" y="0"/>
                      <a:pt x="16" y="0"/>
                    </a:cubicBezTo>
                    <a:cubicBezTo>
                      <a:pt x="14" y="0"/>
                      <a:pt x="12" y="2"/>
                      <a:pt x="11" y="4"/>
                    </a:cubicBezTo>
                    <a:cubicBezTo>
                      <a:pt x="11" y="6"/>
                      <a:pt x="10" y="6"/>
                      <a:pt x="10" y="6"/>
                    </a:cubicBezTo>
                    <a:cubicBezTo>
                      <a:pt x="9" y="6"/>
                      <a:pt x="8" y="6"/>
                      <a:pt x="8" y="4"/>
                    </a:cubicBezTo>
                    <a:cubicBezTo>
                      <a:pt x="7" y="2"/>
                      <a:pt x="5" y="0"/>
                      <a:pt x="3" y="0"/>
                    </a:cubicBezTo>
                    <a:cubicBezTo>
                      <a:pt x="2" y="0"/>
                      <a:pt x="2" y="0"/>
                      <a:pt x="2" y="0"/>
                    </a:cubicBezTo>
                    <a:cubicBezTo>
                      <a:pt x="1" y="0"/>
                      <a:pt x="0" y="1"/>
                      <a:pt x="0" y="1"/>
                    </a:cubicBezTo>
                    <a:cubicBezTo>
                      <a:pt x="1" y="5"/>
                      <a:pt x="1" y="5"/>
                      <a:pt x="1" y="5"/>
                    </a:cubicBezTo>
                    <a:cubicBezTo>
                      <a:pt x="16" y="43"/>
                      <a:pt x="16" y="43"/>
                      <a:pt x="16" y="43"/>
                    </a:cubicBezTo>
                    <a:cubicBezTo>
                      <a:pt x="19" y="43"/>
                      <a:pt x="19" y="43"/>
                      <a:pt x="19" y="43"/>
                    </a:cubicBezTo>
                    <a:cubicBezTo>
                      <a:pt x="5" y="7"/>
                      <a:pt x="5" y="7"/>
                      <a:pt x="5" y="7"/>
                    </a:cubicBezTo>
                    <a:cubicBezTo>
                      <a:pt x="6" y="8"/>
                      <a:pt x="7" y="10"/>
                      <a:pt x="10" y="10"/>
                    </a:cubicBezTo>
                    <a:cubicBezTo>
                      <a:pt x="12" y="10"/>
                      <a:pt x="13" y="7"/>
                      <a:pt x="14" y="6"/>
                    </a:cubicBezTo>
                    <a:cubicBezTo>
                      <a:pt x="15" y="4"/>
                      <a:pt x="16" y="3"/>
                      <a:pt x="16" y="3"/>
                    </a:cubicBezTo>
                    <a:cubicBezTo>
                      <a:pt x="17" y="3"/>
                      <a:pt x="17" y="4"/>
                      <a:pt x="18" y="6"/>
                    </a:cubicBezTo>
                    <a:cubicBezTo>
                      <a:pt x="19" y="7"/>
                      <a:pt x="20" y="10"/>
                      <a:pt x="23" y="10"/>
                    </a:cubicBezTo>
                    <a:cubicBezTo>
                      <a:pt x="26" y="10"/>
                      <a:pt x="27" y="7"/>
                      <a:pt x="28" y="6"/>
                    </a:cubicBezTo>
                    <a:cubicBezTo>
                      <a:pt x="28" y="4"/>
                      <a:pt x="29" y="3"/>
                      <a:pt x="30" y="3"/>
                    </a:cubicBezTo>
                    <a:cubicBezTo>
                      <a:pt x="30" y="3"/>
                      <a:pt x="31" y="4"/>
                      <a:pt x="31" y="6"/>
                    </a:cubicBezTo>
                    <a:cubicBezTo>
                      <a:pt x="32" y="7"/>
                      <a:pt x="34" y="10"/>
                      <a:pt x="36" y="10"/>
                    </a:cubicBezTo>
                    <a:cubicBezTo>
                      <a:pt x="38" y="10"/>
                      <a:pt x="40" y="8"/>
                      <a:pt x="40" y="7"/>
                    </a:cubicBezTo>
                    <a:cubicBezTo>
                      <a:pt x="27" y="43"/>
                      <a:pt x="27" y="43"/>
                      <a:pt x="27" y="43"/>
                    </a:cubicBezTo>
                    <a:lnTo>
                      <a:pt x="3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grpSp>
      </p:grpSp>
      <p:grpSp>
        <p:nvGrpSpPr>
          <p:cNvPr id="5" name="组合 4"/>
          <p:cNvGrpSpPr/>
          <p:nvPr/>
        </p:nvGrpSpPr>
        <p:grpSpPr>
          <a:xfrm>
            <a:off x="6059805" y="2497455"/>
            <a:ext cx="1771650" cy="1768475"/>
            <a:chOff x="6059805" y="2497455"/>
            <a:chExt cx="1771650" cy="1768475"/>
          </a:xfrm>
        </p:grpSpPr>
        <p:sp>
          <p:nvSpPr>
            <p:cNvPr id="14" name="组合"/>
            <p:cNvSpPr>
              <a:spLocks noEditPoints="1"/>
            </p:cNvSpPr>
            <p:nvPr/>
          </p:nvSpPr>
          <p:spPr bwMode="auto">
            <a:xfrm>
              <a:off x="6059805" y="2497455"/>
              <a:ext cx="1771650" cy="1768475"/>
            </a:xfrm>
            <a:custGeom>
              <a:avLst/>
              <a:gdLst>
                <a:gd name="T0" fmla="*/ 678532108 w 360"/>
                <a:gd name="T1" fmla="*/ 2147483646 h 360"/>
                <a:gd name="T2" fmla="*/ 339266054 w 360"/>
                <a:gd name="T3" fmla="*/ 2147483646 h 360"/>
                <a:gd name="T4" fmla="*/ 751228813 w 360"/>
                <a:gd name="T5" fmla="*/ 2147483646 h 360"/>
                <a:gd name="T6" fmla="*/ 726996578 w 360"/>
                <a:gd name="T7" fmla="*/ 2147483646 h 360"/>
                <a:gd name="T8" fmla="*/ 1066262631 w 360"/>
                <a:gd name="T9" fmla="*/ 2147483646 h 360"/>
                <a:gd name="T10" fmla="*/ 1114727101 w 360"/>
                <a:gd name="T11" fmla="*/ 2147483646 h 360"/>
                <a:gd name="T12" fmla="*/ 1550927016 w 360"/>
                <a:gd name="T13" fmla="*/ 1954783841 h 360"/>
                <a:gd name="T14" fmla="*/ 1623628643 w 360"/>
                <a:gd name="T15" fmla="*/ 1375588629 h 360"/>
                <a:gd name="T16" fmla="*/ 2147483646 w 360"/>
                <a:gd name="T17" fmla="*/ 1303189228 h 360"/>
                <a:gd name="T18" fmla="*/ 2147483646 w 360"/>
                <a:gd name="T19" fmla="*/ 1013591621 h 360"/>
                <a:gd name="T20" fmla="*/ 2147483646 w 360"/>
                <a:gd name="T21" fmla="*/ 820528188 h 360"/>
                <a:gd name="T22" fmla="*/ 2147483646 w 360"/>
                <a:gd name="T23" fmla="*/ 699859244 h 360"/>
                <a:gd name="T24" fmla="*/ 2147483646 w 360"/>
                <a:gd name="T25" fmla="*/ 555060441 h 360"/>
                <a:gd name="T26" fmla="*/ 2147483646 w 360"/>
                <a:gd name="T27" fmla="*/ 506795811 h 360"/>
                <a:gd name="T28" fmla="*/ 2147483646 w 360"/>
                <a:gd name="T29" fmla="*/ 675729385 h 360"/>
                <a:gd name="T30" fmla="*/ 2147483646 w 360"/>
                <a:gd name="T31" fmla="*/ 386131779 h 360"/>
                <a:gd name="T32" fmla="*/ 2147483646 w 360"/>
                <a:gd name="T33" fmla="*/ 748128787 h 360"/>
                <a:gd name="T34" fmla="*/ 2147483646 w 360"/>
                <a:gd name="T35" fmla="*/ 820528188 h 360"/>
                <a:gd name="T36" fmla="*/ 2147483646 w 360"/>
                <a:gd name="T37" fmla="*/ 1158390424 h 360"/>
                <a:gd name="T38" fmla="*/ 2147483646 w 360"/>
                <a:gd name="T39" fmla="*/ 1351453858 h 360"/>
                <a:gd name="T40" fmla="*/ 2147483646 w 360"/>
                <a:gd name="T41" fmla="*/ 1520387432 h 360"/>
                <a:gd name="T42" fmla="*/ 2147483646 w 360"/>
                <a:gd name="T43" fmla="*/ 1858254581 h 360"/>
                <a:gd name="T44" fmla="*/ 2147483646 w 360"/>
                <a:gd name="T45" fmla="*/ 2075452785 h 360"/>
                <a:gd name="T46" fmla="*/ 2147483646 w 360"/>
                <a:gd name="T47" fmla="*/ 2147483646 h 360"/>
                <a:gd name="T48" fmla="*/ 2147483646 w 360"/>
                <a:gd name="T49" fmla="*/ 2147483646 h 360"/>
                <a:gd name="T50" fmla="*/ 2147483646 w 360"/>
                <a:gd name="T51" fmla="*/ 2147483646 h 360"/>
                <a:gd name="T52" fmla="*/ 2147483646 w 360"/>
                <a:gd name="T53" fmla="*/ 2147483646 h 360"/>
                <a:gd name="T54" fmla="*/ 2147483646 w 360"/>
                <a:gd name="T55" fmla="*/ 2147483646 h 360"/>
                <a:gd name="T56" fmla="*/ 2147483646 w 360"/>
                <a:gd name="T57" fmla="*/ 2147483646 h 360"/>
                <a:gd name="T58" fmla="*/ 2147483646 w 360"/>
                <a:gd name="T59" fmla="*/ 2147483646 h 360"/>
                <a:gd name="T60" fmla="*/ 2147483646 w 360"/>
                <a:gd name="T61" fmla="*/ 2147483646 h 360"/>
                <a:gd name="T62" fmla="*/ 2147483646 w 360"/>
                <a:gd name="T63" fmla="*/ 2147483646 h 360"/>
                <a:gd name="T64" fmla="*/ 2147483646 w 360"/>
                <a:gd name="T65" fmla="*/ 2147483646 h 360"/>
                <a:gd name="T66" fmla="*/ 2147483646 w 360"/>
                <a:gd name="T67" fmla="*/ 2147483646 h 360"/>
                <a:gd name="T68" fmla="*/ 2147483646 w 360"/>
                <a:gd name="T69" fmla="*/ 2147483646 h 360"/>
                <a:gd name="T70" fmla="*/ 2147483646 w 360"/>
                <a:gd name="T71" fmla="*/ 2147483646 h 360"/>
                <a:gd name="T72" fmla="*/ 2147483646 w 360"/>
                <a:gd name="T73" fmla="*/ 2147483646 h 360"/>
                <a:gd name="T74" fmla="*/ 2147483646 w 360"/>
                <a:gd name="T75" fmla="*/ 2147483646 h 360"/>
                <a:gd name="T76" fmla="*/ 2147483646 w 360"/>
                <a:gd name="T77" fmla="*/ 2147483646 h 360"/>
                <a:gd name="T78" fmla="*/ 2147483646 w 360"/>
                <a:gd name="T79" fmla="*/ 2147483646 h 360"/>
                <a:gd name="T80" fmla="*/ 2147483646 w 360"/>
                <a:gd name="T81" fmla="*/ 2147483646 h 360"/>
                <a:gd name="T82" fmla="*/ 2147483646 w 360"/>
                <a:gd name="T83" fmla="*/ 2147483646 h 360"/>
                <a:gd name="T84" fmla="*/ 2147483646 w 360"/>
                <a:gd name="T85" fmla="*/ 2147483646 h 360"/>
                <a:gd name="T86" fmla="*/ 2147483646 w 360"/>
                <a:gd name="T87" fmla="*/ 2147483646 h 360"/>
                <a:gd name="T88" fmla="*/ 2147483646 w 360"/>
                <a:gd name="T89" fmla="*/ 2147483646 h 360"/>
                <a:gd name="T90" fmla="*/ 2147483646 w 360"/>
                <a:gd name="T91" fmla="*/ 2147483646 h 360"/>
                <a:gd name="T92" fmla="*/ 2147483646 w 360"/>
                <a:gd name="T93" fmla="*/ 2147483646 h 360"/>
                <a:gd name="T94" fmla="*/ 2059823636 w 360"/>
                <a:gd name="T95" fmla="*/ 2147483646 h 360"/>
                <a:gd name="T96" fmla="*/ 1987126931 w 360"/>
                <a:gd name="T97" fmla="*/ 2147483646 h 360"/>
                <a:gd name="T98" fmla="*/ 1308594824 w 360"/>
                <a:gd name="T99" fmla="*/ 2147483646 h 360"/>
                <a:gd name="T100" fmla="*/ 1284362589 w 360"/>
                <a:gd name="T101" fmla="*/ 2147483646 h 360"/>
                <a:gd name="T102" fmla="*/ 896632065 w 360"/>
                <a:gd name="T103" fmla="*/ 2147483646 h 360"/>
                <a:gd name="T104" fmla="*/ 896632065 w 360"/>
                <a:gd name="T105" fmla="*/ 2147483646 h 360"/>
                <a:gd name="T106" fmla="*/ 436199915 w 360"/>
                <a:gd name="T107" fmla="*/ 2147483646 h 360"/>
                <a:gd name="T108" fmla="*/ 726996578 w 360"/>
                <a:gd name="T109" fmla="*/ 2147483646 h 360"/>
                <a:gd name="T110" fmla="*/ 2147483646 w 360"/>
                <a:gd name="T111" fmla="*/ 2147483646 h 3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60" h="360">
                  <a:moveTo>
                    <a:pt x="0" y="190"/>
                  </a:moveTo>
                  <a:cubicBezTo>
                    <a:pt x="0" y="189"/>
                    <a:pt x="0" y="188"/>
                    <a:pt x="0" y="188"/>
                  </a:cubicBezTo>
                  <a:cubicBezTo>
                    <a:pt x="1" y="187"/>
                    <a:pt x="5" y="186"/>
                    <a:pt x="13" y="184"/>
                  </a:cubicBezTo>
                  <a:cubicBezTo>
                    <a:pt x="15" y="183"/>
                    <a:pt x="17" y="182"/>
                    <a:pt x="19" y="182"/>
                  </a:cubicBezTo>
                  <a:cubicBezTo>
                    <a:pt x="26" y="180"/>
                    <a:pt x="26" y="180"/>
                    <a:pt x="27" y="179"/>
                  </a:cubicBezTo>
                  <a:cubicBezTo>
                    <a:pt x="28" y="178"/>
                    <a:pt x="28" y="177"/>
                    <a:pt x="28" y="173"/>
                  </a:cubicBezTo>
                  <a:cubicBezTo>
                    <a:pt x="28" y="172"/>
                    <a:pt x="28" y="172"/>
                    <a:pt x="28" y="172"/>
                  </a:cubicBezTo>
                  <a:cubicBezTo>
                    <a:pt x="28" y="172"/>
                    <a:pt x="28" y="172"/>
                    <a:pt x="28" y="172"/>
                  </a:cubicBezTo>
                  <a:cubicBezTo>
                    <a:pt x="28" y="172"/>
                    <a:pt x="29" y="170"/>
                    <a:pt x="29" y="169"/>
                  </a:cubicBezTo>
                  <a:cubicBezTo>
                    <a:pt x="29" y="167"/>
                    <a:pt x="28" y="166"/>
                    <a:pt x="28" y="165"/>
                  </a:cubicBezTo>
                  <a:cubicBezTo>
                    <a:pt x="27" y="165"/>
                    <a:pt x="26" y="164"/>
                    <a:pt x="21" y="162"/>
                  </a:cubicBezTo>
                  <a:cubicBezTo>
                    <a:pt x="19" y="161"/>
                    <a:pt x="16" y="160"/>
                    <a:pt x="14" y="159"/>
                  </a:cubicBezTo>
                  <a:cubicBezTo>
                    <a:pt x="7" y="156"/>
                    <a:pt x="3" y="154"/>
                    <a:pt x="2" y="153"/>
                  </a:cubicBezTo>
                  <a:cubicBezTo>
                    <a:pt x="2" y="153"/>
                    <a:pt x="2" y="152"/>
                    <a:pt x="2" y="152"/>
                  </a:cubicBezTo>
                  <a:cubicBezTo>
                    <a:pt x="2" y="149"/>
                    <a:pt x="3" y="147"/>
                    <a:pt x="3" y="146"/>
                  </a:cubicBezTo>
                  <a:cubicBezTo>
                    <a:pt x="4" y="146"/>
                    <a:pt x="9" y="145"/>
                    <a:pt x="16" y="145"/>
                  </a:cubicBezTo>
                  <a:cubicBezTo>
                    <a:pt x="19" y="145"/>
                    <a:pt x="21" y="145"/>
                    <a:pt x="23" y="145"/>
                  </a:cubicBezTo>
                  <a:cubicBezTo>
                    <a:pt x="30" y="144"/>
                    <a:pt x="31" y="144"/>
                    <a:pt x="31" y="144"/>
                  </a:cubicBezTo>
                  <a:cubicBezTo>
                    <a:pt x="32" y="143"/>
                    <a:pt x="33" y="142"/>
                    <a:pt x="34" y="138"/>
                  </a:cubicBezTo>
                  <a:cubicBezTo>
                    <a:pt x="34" y="138"/>
                    <a:pt x="34" y="138"/>
                    <a:pt x="34" y="138"/>
                  </a:cubicBezTo>
                  <a:cubicBezTo>
                    <a:pt x="34" y="137"/>
                    <a:pt x="34" y="137"/>
                    <a:pt x="34" y="137"/>
                  </a:cubicBezTo>
                  <a:cubicBezTo>
                    <a:pt x="35" y="135"/>
                    <a:pt x="36" y="134"/>
                    <a:pt x="36" y="132"/>
                  </a:cubicBezTo>
                  <a:cubicBezTo>
                    <a:pt x="36" y="132"/>
                    <a:pt x="35" y="131"/>
                    <a:pt x="35" y="131"/>
                  </a:cubicBezTo>
                  <a:cubicBezTo>
                    <a:pt x="35" y="130"/>
                    <a:pt x="34" y="129"/>
                    <a:pt x="30" y="126"/>
                  </a:cubicBezTo>
                  <a:cubicBezTo>
                    <a:pt x="28" y="125"/>
                    <a:pt x="25" y="123"/>
                    <a:pt x="23" y="121"/>
                  </a:cubicBezTo>
                  <a:cubicBezTo>
                    <a:pt x="18" y="117"/>
                    <a:pt x="14" y="114"/>
                    <a:pt x="13" y="113"/>
                  </a:cubicBezTo>
                  <a:cubicBezTo>
                    <a:pt x="13" y="111"/>
                    <a:pt x="15" y="107"/>
                    <a:pt x="16" y="106"/>
                  </a:cubicBezTo>
                  <a:cubicBezTo>
                    <a:pt x="17" y="106"/>
                    <a:pt x="22" y="107"/>
                    <a:pt x="29" y="108"/>
                  </a:cubicBezTo>
                  <a:cubicBezTo>
                    <a:pt x="31" y="109"/>
                    <a:pt x="34" y="109"/>
                    <a:pt x="36" y="110"/>
                  </a:cubicBezTo>
                  <a:cubicBezTo>
                    <a:pt x="42" y="111"/>
                    <a:pt x="43" y="111"/>
                    <a:pt x="44" y="111"/>
                  </a:cubicBezTo>
                  <a:cubicBezTo>
                    <a:pt x="45" y="110"/>
                    <a:pt x="46" y="110"/>
                    <a:pt x="48" y="106"/>
                  </a:cubicBezTo>
                  <a:cubicBezTo>
                    <a:pt x="48" y="105"/>
                    <a:pt x="48" y="105"/>
                    <a:pt x="48" y="105"/>
                  </a:cubicBezTo>
                  <a:cubicBezTo>
                    <a:pt x="48" y="105"/>
                    <a:pt x="48" y="105"/>
                    <a:pt x="48" y="105"/>
                  </a:cubicBezTo>
                  <a:cubicBezTo>
                    <a:pt x="51" y="101"/>
                    <a:pt x="51" y="100"/>
                    <a:pt x="51" y="99"/>
                  </a:cubicBezTo>
                  <a:cubicBezTo>
                    <a:pt x="51" y="99"/>
                    <a:pt x="51" y="99"/>
                    <a:pt x="51" y="99"/>
                  </a:cubicBezTo>
                  <a:cubicBezTo>
                    <a:pt x="50" y="98"/>
                    <a:pt x="50" y="97"/>
                    <a:pt x="46" y="93"/>
                  </a:cubicBezTo>
                  <a:cubicBezTo>
                    <a:pt x="45" y="91"/>
                    <a:pt x="43" y="89"/>
                    <a:pt x="41" y="87"/>
                  </a:cubicBezTo>
                  <a:cubicBezTo>
                    <a:pt x="37" y="81"/>
                    <a:pt x="34" y="77"/>
                    <a:pt x="33" y="76"/>
                  </a:cubicBezTo>
                  <a:cubicBezTo>
                    <a:pt x="34" y="75"/>
                    <a:pt x="36" y="71"/>
                    <a:pt x="37" y="71"/>
                  </a:cubicBezTo>
                  <a:cubicBezTo>
                    <a:pt x="39" y="71"/>
                    <a:pt x="43" y="72"/>
                    <a:pt x="50" y="75"/>
                  </a:cubicBezTo>
                  <a:cubicBezTo>
                    <a:pt x="52" y="76"/>
                    <a:pt x="54" y="77"/>
                    <a:pt x="56" y="78"/>
                  </a:cubicBezTo>
                  <a:cubicBezTo>
                    <a:pt x="62" y="81"/>
                    <a:pt x="63" y="81"/>
                    <a:pt x="64" y="81"/>
                  </a:cubicBezTo>
                  <a:cubicBezTo>
                    <a:pt x="65" y="81"/>
                    <a:pt x="66" y="80"/>
                    <a:pt x="69" y="77"/>
                  </a:cubicBezTo>
                  <a:cubicBezTo>
                    <a:pt x="70" y="77"/>
                    <a:pt x="70" y="77"/>
                    <a:pt x="70" y="77"/>
                  </a:cubicBezTo>
                  <a:cubicBezTo>
                    <a:pt x="70" y="76"/>
                    <a:pt x="70" y="76"/>
                    <a:pt x="70" y="76"/>
                  </a:cubicBezTo>
                  <a:cubicBezTo>
                    <a:pt x="72" y="74"/>
                    <a:pt x="73" y="73"/>
                    <a:pt x="73" y="71"/>
                  </a:cubicBezTo>
                  <a:cubicBezTo>
                    <a:pt x="73" y="70"/>
                    <a:pt x="73" y="69"/>
                    <a:pt x="70" y="64"/>
                  </a:cubicBezTo>
                  <a:cubicBezTo>
                    <a:pt x="69" y="62"/>
                    <a:pt x="68" y="60"/>
                    <a:pt x="67" y="57"/>
                  </a:cubicBezTo>
                  <a:cubicBezTo>
                    <a:pt x="63" y="51"/>
                    <a:pt x="62" y="46"/>
                    <a:pt x="61" y="45"/>
                  </a:cubicBezTo>
                  <a:cubicBezTo>
                    <a:pt x="62" y="44"/>
                    <a:pt x="65" y="41"/>
                    <a:pt x="67" y="41"/>
                  </a:cubicBezTo>
                  <a:cubicBezTo>
                    <a:pt x="68" y="41"/>
                    <a:pt x="71" y="43"/>
                    <a:pt x="77" y="48"/>
                  </a:cubicBezTo>
                  <a:cubicBezTo>
                    <a:pt x="79" y="50"/>
                    <a:pt x="81" y="51"/>
                    <a:pt x="83" y="52"/>
                  </a:cubicBezTo>
                  <a:cubicBezTo>
                    <a:pt x="88" y="56"/>
                    <a:pt x="89" y="57"/>
                    <a:pt x="90" y="57"/>
                  </a:cubicBezTo>
                  <a:cubicBezTo>
                    <a:pt x="91" y="57"/>
                    <a:pt x="92" y="57"/>
                    <a:pt x="95" y="54"/>
                  </a:cubicBezTo>
                  <a:cubicBezTo>
                    <a:pt x="97" y="54"/>
                    <a:pt x="97" y="54"/>
                    <a:pt x="97" y="54"/>
                  </a:cubicBezTo>
                  <a:cubicBezTo>
                    <a:pt x="97" y="53"/>
                    <a:pt x="97" y="53"/>
                    <a:pt x="97" y="53"/>
                  </a:cubicBezTo>
                  <a:cubicBezTo>
                    <a:pt x="100" y="52"/>
                    <a:pt x="101" y="50"/>
                    <a:pt x="101" y="49"/>
                  </a:cubicBezTo>
                  <a:cubicBezTo>
                    <a:pt x="101" y="49"/>
                    <a:pt x="101" y="49"/>
                    <a:pt x="101" y="49"/>
                  </a:cubicBezTo>
                  <a:cubicBezTo>
                    <a:pt x="101" y="49"/>
                    <a:pt x="101" y="49"/>
                    <a:pt x="101" y="49"/>
                  </a:cubicBezTo>
                  <a:cubicBezTo>
                    <a:pt x="101" y="48"/>
                    <a:pt x="101" y="46"/>
                    <a:pt x="100" y="42"/>
                  </a:cubicBezTo>
                  <a:cubicBezTo>
                    <a:pt x="99" y="40"/>
                    <a:pt x="99" y="37"/>
                    <a:pt x="98" y="35"/>
                  </a:cubicBezTo>
                  <a:cubicBezTo>
                    <a:pt x="97" y="29"/>
                    <a:pt x="96" y="24"/>
                    <a:pt x="96" y="22"/>
                  </a:cubicBezTo>
                  <a:cubicBezTo>
                    <a:pt x="96" y="22"/>
                    <a:pt x="96" y="22"/>
                    <a:pt x="96" y="22"/>
                  </a:cubicBezTo>
                  <a:cubicBezTo>
                    <a:pt x="97" y="20"/>
                    <a:pt x="100" y="18"/>
                    <a:pt x="102" y="18"/>
                  </a:cubicBezTo>
                  <a:cubicBezTo>
                    <a:pt x="103" y="19"/>
                    <a:pt x="106" y="22"/>
                    <a:pt x="111" y="28"/>
                  </a:cubicBezTo>
                  <a:cubicBezTo>
                    <a:pt x="112" y="30"/>
                    <a:pt x="114" y="32"/>
                    <a:pt x="115" y="34"/>
                  </a:cubicBezTo>
                  <a:cubicBezTo>
                    <a:pt x="119" y="39"/>
                    <a:pt x="120" y="39"/>
                    <a:pt x="121" y="40"/>
                  </a:cubicBezTo>
                  <a:cubicBezTo>
                    <a:pt x="122" y="40"/>
                    <a:pt x="123" y="40"/>
                    <a:pt x="127" y="38"/>
                  </a:cubicBezTo>
                  <a:cubicBezTo>
                    <a:pt x="129" y="39"/>
                    <a:pt x="129" y="39"/>
                    <a:pt x="129" y="39"/>
                  </a:cubicBezTo>
                  <a:cubicBezTo>
                    <a:pt x="129" y="38"/>
                    <a:pt x="129" y="38"/>
                    <a:pt x="129" y="38"/>
                  </a:cubicBezTo>
                  <a:cubicBezTo>
                    <a:pt x="131" y="37"/>
                    <a:pt x="133" y="36"/>
                    <a:pt x="133" y="35"/>
                  </a:cubicBezTo>
                  <a:cubicBezTo>
                    <a:pt x="134" y="34"/>
                    <a:pt x="134" y="33"/>
                    <a:pt x="134" y="29"/>
                  </a:cubicBezTo>
                  <a:cubicBezTo>
                    <a:pt x="134" y="25"/>
                    <a:pt x="134" y="25"/>
                    <a:pt x="134" y="25"/>
                  </a:cubicBezTo>
                  <a:cubicBezTo>
                    <a:pt x="134" y="24"/>
                    <a:pt x="134" y="22"/>
                    <a:pt x="134" y="20"/>
                  </a:cubicBezTo>
                  <a:cubicBezTo>
                    <a:pt x="134" y="12"/>
                    <a:pt x="134" y="8"/>
                    <a:pt x="135" y="6"/>
                  </a:cubicBezTo>
                  <a:cubicBezTo>
                    <a:pt x="136" y="5"/>
                    <a:pt x="140" y="4"/>
                    <a:pt x="141" y="5"/>
                  </a:cubicBezTo>
                  <a:cubicBezTo>
                    <a:pt x="142" y="6"/>
                    <a:pt x="144" y="10"/>
                    <a:pt x="148" y="16"/>
                  </a:cubicBezTo>
                  <a:cubicBezTo>
                    <a:pt x="149" y="19"/>
                    <a:pt x="150" y="21"/>
                    <a:pt x="151" y="23"/>
                  </a:cubicBezTo>
                  <a:cubicBezTo>
                    <a:pt x="153" y="29"/>
                    <a:pt x="154" y="29"/>
                    <a:pt x="155" y="30"/>
                  </a:cubicBezTo>
                  <a:cubicBezTo>
                    <a:pt x="156" y="30"/>
                    <a:pt x="157" y="31"/>
                    <a:pt x="161" y="30"/>
                  </a:cubicBezTo>
                  <a:cubicBezTo>
                    <a:pt x="162" y="30"/>
                    <a:pt x="162" y="30"/>
                    <a:pt x="162" y="30"/>
                  </a:cubicBezTo>
                  <a:cubicBezTo>
                    <a:pt x="162" y="30"/>
                    <a:pt x="162" y="30"/>
                    <a:pt x="162" y="30"/>
                  </a:cubicBezTo>
                  <a:cubicBezTo>
                    <a:pt x="167" y="30"/>
                    <a:pt x="168" y="28"/>
                    <a:pt x="168" y="28"/>
                  </a:cubicBezTo>
                  <a:cubicBezTo>
                    <a:pt x="169" y="27"/>
                    <a:pt x="169" y="26"/>
                    <a:pt x="170" y="21"/>
                  </a:cubicBezTo>
                  <a:cubicBezTo>
                    <a:pt x="171" y="19"/>
                    <a:pt x="171" y="16"/>
                    <a:pt x="172" y="13"/>
                  </a:cubicBezTo>
                  <a:cubicBezTo>
                    <a:pt x="174" y="6"/>
                    <a:pt x="176" y="2"/>
                    <a:pt x="176" y="1"/>
                  </a:cubicBezTo>
                  <a:cubicBezTo>
                    <a:pt x="177" y="0"/>
                    <a:pt x="182" y="0"/>
                    <a:pt x="183" y="1"/>
                  </a:cubicBezTo>
                  <a:cubicBezTo>
                    <a:pt x="183" y="2"/>
                    <a:pt x="185" y="6"/>
                    <a:pt x="186" y="13"/>
                  </a:cubicBezTo>
                  <a:cubicBezTo>
                    <a:pt x="187" y="16"/>
                    <a:pt x="187" y="18"/>
                    <a:pt x="188" y="20"/>
                  </a:cubicBezTo>
                  <a:cubicBezTo>
                    <a:pt x="189" y="27"/>
                    <a:pt x="189" y="27"/>
                    <a:pt x="190" y="28"/>
                  </a:cubicBezTo>
                  <a:cubicBezTo>
                    <a:pt x="191" y="29"/>
                    <a:pt x="192" y="29"/>
                    <a:pt x="196" y="30"/>
                  </a:cubicBezTo>
                  <a:cubicBezTo>
                    <a:pt x="197" y="30"/>
                    <a:pt x="197" y="30"/>
                    <a:pt x="197" y="30"/>
                  </a:cubicBezTo>
                  <a:cubicBezTo>
                    <a:pt x="198" y="30"/>
                    <a:pt x="198" y="30"/>
                    <a:pt x="198" y="30"/>
                  </a:cubicBezTo>
                  <a:cubicBezTo>
                    <a:pt x="202" y="31"/>
                    <a:pt x="203" y="30"/>
                    <a:pt x="204" y="29"/>
                  </a:cubicBezTo>
                  <a:cubicBezTo>
                    <a:pt x="205" y="29"/>
                    <a:pt x="205" y="28"/>
                    <a:pt x="207" y="23"/>
                  </a:cubicBezTo>
                  <a:cubicBezTo>
                    <a:pt x="208" y="21"/>
                    <a:pt x="210" y="19"/>
                    <a:pt x="211" y="16"/>
                  </a:cubicBezTo>
                  <a:cubicBezTo>
                    <a:pt x="214" y="10"/>
                    <a:pt x="217" y="6"/>
                    <a:pt x="218" y="5"/>
                  </a:cubicBezTo>
                  <a:cubicBezTo>
                    <a:pt x="219" y="4"/>
                    <a:pt x="223" y="5"/>
                    <a:pt x="224" y="6"/>
                  </a:cubicBezTo>
                  <a:cubicBezTo>
                    <a:pt x="224" y="7"/>
                    <a:pt x="225" y="11"/>
                    <a:pt x="225" y="17"/>
                  </a:cubicBezTo>
                  <a:cubicBezTo>
                    <a:pt x="225" y="18"/>
                    <a:pt x="225" y="19"/>
                    <a:pt x="225" y="19"/>
                  </a:cubicBezTo>
                  <a:cubicBezTo>
                    <a:pt x="225" y="22"/>
                    <a:pt x="225" y="24"/>
                    <a:pt x="225" y="26"/>
                  </a:cubicBezTo>
                  <a:cubicBezTo>
                    <a:pt x="225" y="28"/>
                    <a:pt x="225" y="30"/>
                    <a:pt x="225" y="31"/>
                  </a:cubicBezTo>
                  <a:cubicBezTo>
                    <a:pt x="225" y="33"/>
                    <a:pt x="225" y="34"/>
                    <a:pt x="225" y="35"/>
                  </a:cubicBezTo>
                  <a:cubicBezTo>
                    <a:pt x="226" y="35"/>
                    <a:pt x="227" y="36"/>
                    <a:pt x="231" y="37"/>
                  </a:cubicBezTo>
                  <a:cubicBezTo>
                    <a:pt x="232" y="39"/>
                    <a:pt x="232" y="39"/>
                    <a:pt x="232" y="39"/>
                  </a:cubicBezTo>
                  <a:cubicBezTo>
                    <a:pt x="232" y="38"/>
                    <a:pt x="232" y="38"/>
                    <a:pt x="232" y="38"/>
                  </a:cubicBezTo>
                  <a:cubicBezTo>
                    <a:pt x="236" y="40"/>
                    <a:pt x="237" y="39"/>
                    <a:pt x="238" y="39"/>
                  </a:cubicBezTo>
                  <a:cubicBezTo>
                    <a:pt x="239" y="39"/>
                    <a:pt x="239" y="38"/>
                    <a:pt x="243" y="34"/>
                  </a:cubicBezTo>
                  <a:cubicBezTo>
                    <a:pt x="244" y="32"/>
                    <a:pt x="246" y="30"/>
                    <a:pt x="248" y="28"/>
                  </a:cubicBezTo>
                  <a:cubicBezTo>
                    <a:pt x="253" y="22"/>
                    <a:pt x="256" y="19"/>
                    <a:pt x="257" y="18"/>
                  </a:cubicBezTo>
                  <a:cubicBezTo>
                    <a:pt x="259" y="18"/>
                    <a:pt x="262" y="20"/>
                    <a:pt x="263" y="21"/>
                  </a:cubicBezTo>
                  <a:cubicBezTo>
                    <a:pt x="263" y="23"/>
                    <a:pt x="262" y="28"/>
                    <a:pt x="261" y="34"/>
                  </a:cubicBezTo>
                  <a:cubicBezTo>
                    <a:pt x="260" y="37"/>
                    <a:pt x="260" y="39"/>
                    <a:pt x="259" y="41"/>
                  </a:cubicBezTo>
                  <a:cubicBezTo>
                    <a:pt x="258" y="45"/>
                    <a:pt x="257" y="47"/>
                    <a:pt x="257" y="48"/>
                  </a:cubicBezTo>
                  <a:cubicBezTo>
                    <a:pt x="257" y="48"/>
                    <a:pt x="257" y="48"/>
                    <a:pt x="257" y="48"/>
                  </a:cubicBezTo>
                  <a:cubicBezTo>
                    <a:pt x="258" y="49"/>
                    <a:pt x="258" y="49"/>
                    <a:pt x="258" y="49"/>
                  </a:cubicBezTo>
                  <a:cubicBezTo>
                    <a:pt x="258" y="50"/>
                    <a:pt x="259" y="51"/>
                    <a:pt x="262" y="53"/>
                  </a:cubicBezTo>
                  <a:cubicBezTo>
                    <a:pt x="263" y="55"/>
                    <a:pt x="263" y="55"/>
                    <a:pt x="263" y="55"/>
                  </a:cubicBezTo>
                  <a:cubicBezTo>
                    <a:pt x="264" y="54"/>
                    <a:pt x="264" y="54"/>
                    <a:pt x="264" y="54"/>
                  </a:cubicBezTo>
                  <a:cubicBezTo>
                    <a:pt x="267" y="56"/>
                    <a:pt x="268" y="56"/>
                    <a:pt x="269" y="56"/>
                  </a:cubicBezTo>
                  <a:cubicBezTo>
                    <a:pt x="270" y="56"/>
                    <a:pt x="271" y="56"/>
                    <a:pt x="275" y="52"/>
                  </a:cubicBezTo>
                  <a:cubicBezTo>
                    <a:pt x="277" y="51"/>
                    <a:pt x="279" y="49"/>
                    <a:pt x="281" y="48"/>
                  </a:cubicBezTo>
                  <a:cubicBezTo>
                    <a:pt x="287" y="43"/>
                    <a:pt x="291" y="41"/>
                    <a:pt x="293" y="40"/>
                  </a:cubicBezTo>
                  <a:cubicBezTo>
                    <a:pt x="294" y="41"/>
                    <a:pt x="297" y="43"/>
                    <a:pt x="298" y="45"/>
                  </a:cubicBezTo>
                  <a:cubicBezTo>
                    <a:pt x="297" y="46"/>
                    <a:pt x="296" y="50"/>
                    <a:pt x="292" y="57"/>
                  </a:cubicBezTo>
                  <a:cubicBezTo>
                    <a:pt x="291" y="59"/>
                    <a:pt x="290" y="61"/>
                    <a:pt x="289" y="63"/>
                  </a:cubicBezTo>
                  <a:cubicBezTo>
                    <a:pt x="286" y="68"/>
                    <a:pt x="286" y="69"/>
                    <a:pt x="286" y="70"/>
                  </a:cubicBezTo>
                  <a:cubicBezTo>
                    <a:pt x="286" y="70"/>
                    <a:pt x="286" y="70"/>
                    <a:pt x="286" y="70"/>
                  </a:cubicBezTo>
                  <a:cubicBezTo>
                    <a:pt x="286" y="70"/>
                    <a:pt x="286" y="70"/>
                    <a:pt x="286" y="70"/>
                  </a:cubicBezTo>
                  <a:cubicBezTo>
                    <a:pt x="286" y="72"/>
                    <a:pt x="287" y="73"/>
                    <a:pt x="289" y="75"/>
                  </a:cubicBezTo>
                  <a:cubicBezTo>
                    <a:pt x="290" y="78"/>
                    <a:pt x="290" y="78"/>
                    <a:pt x="290" y="78"/>
                  </a:cubicBezTo>
                  <a:cubicBezTo>
                    <a:pt x="291" y="77"/>
                    <a:pt x="291" y="77"/>
                    <a:pt x="291" y="77"/>
                  </a:cubicBezTo>
                  <a:cubicBezTo>
                    <a:pt x="293" y="79"/>
                    <a:pt x="294" y="80"/>
                    <a:pt x="295" y="80"/>
                  </a:cubicBezTo>
                  <a:cubicBezTo>
                    <a:pt x="296" y="80"/>
                    <a:pt x="297" y="80"/>
                    <a:pt x="302" y="78"/>
                  </a:cubicBezTo>
                  <a:cubicBezTo>
                    <a:pt x="304" y="77"/>
                    <a:pt x="307" y="76"/>
                    <a:pt x="309" y="75"/>
                  </a:cubicBezTo>
                  <a:cubicBezTo>
                    <a:pt x="316" y="72"/>
                    <a:pt x="321" y="70"/>
                    <a:pt x="322" y="70"/>
                  </a:cubicBezTo>
                  <a:cubicBezTo>
                    <a:pt x="323" y="71"/>
                    <a:pt x="326" y="74"/>
                    <a:pt x="326" y="76"/>
                  </a:cubicBezTo>
                  <a:cubicBezTo>
                    <a:pt x="325" y="77"/>
                    <a:pt x="323" y="80"/>
                    <a:pt x="318" y="86"/>
                  </a:cubicBezTo>
                  <a:cubicBezTo>
                    <a:pt x="316" y="88"/>
                    <a:pt x="315" y="90"/>
                    <a:pt x="313" y="91"/>
                  </a:cubicBezTo>
                  <a:cubicBezTo>
                    <a:pt x="309" y="96"/>
                    <a:pt x="308" y="97"/>
                    <a:pt x="308" y="98"/>
                  </a:cubicBezTo>
                  <a:cubicBezTo>
                    <a:pt x="308" y="98"/>
                    <a:pt x="308" y="98"/>
                    <a:pt x="308" y="98"/>
                  </a:cubicBezTo>
                  <a:cubicBezTo>
                    <a:pt x="308" y="99"/>
                    <a:pt x="309" y="101"/>
                    <a:pt x="311" y="104"/>
                  </a:cubicBezTo>
                  <a:cubicBezTo>
                    <a:pt x="311" y="106"/>
                    <a:pt x="311" y="106"/>
                    <a:pt x="311" y="106"/>
                  </a:cubicBezTo>
                  <a:cubicBezTo>
                    <a:pt x="312" y="106"/>
                    <a:pt x="312" y="106"/>
                    <a:pt x="312" y="106"/>
                  </a:cubicBezTo>
                  <a:cubicBezTo>
                    <a:pt x="313" y="109"/>
                    <a:pt x="314" y="109"/>
                    <a:pt x="315" y="110"/>
                  </a:cubicBezTo>
                  <a:cubicBezTo>
                    <a:pt x="316" y="110"/>
                    <a:pt x="317" y="110"/>
                    <a:pt x="323" y="109"/>
                  </a:cubicBezTo>
                  <a:cubicBezTo>
                    <a:pt x="325" y="108"/>
                    <a:pt x="328" y="108"/>
                    <a:pt x="330" y="107"/>
                  </a:cubicBezTo>
                  <a:cubicBezTo>
                    <a:pt x="337" y="106"/>
                    <a:pt x="342" y="106"/>
                    <a:pt x="343" y="106"/>
                  </a:cubicBezTo>
                  <a:cubicBezTo>
                    <a:pt x="344" y="107"/>
                    <a:pt x="346" y="110"/>
                    <a:pt x="346" y="112"/>
                  </a:cubicBezTo>
                  <a:cubicBezTo>
                    <a:pt x="346" y="112"/>
                    <a:pt x="346" y="112"/>
                    <a:pt x="346" y="112"/>
                  </a:cubicBezTo>
                  <a:cubicBezTo>
                    <a:pt x="345" y="113"/>
                    <a:pt x="342" y="116"/>
                    <a:pt x="336" y="120"/>
                  </a:cubicBezTo>
                  <a:cubicBezTo>
                    <a:pt x="334" y="122"/>
                    <a:pt x="332" y="123"/>
                    <a:pt x="330" y="124"/>
                  </a:cubicBezTo>
                  <a:cubicBezTo>
                    <a:pt x="325" y="128"/>
                    <a:pt x="324" y="129"/>
                    <a:pt x="324" y="130"/>
                  </a:cubicBezTo>
                  <a:cubicBezTo>
                    <a:pt x="324" y="130"/>
                    <a:pt x="324" y="131"/>
                    <a:pt x="324" y="131"/>
                  </a:cubicBezTo>
                  <a:cubicBezTo>
                    <a:pt x="324" y="132"/>
                    <a:pt x="324" y="134"/>
                    <a:pt x="325" y="136"/>
                  </a:cubicBezTo>
                  <a:cubicBezTo>
                    <a:pt x="324" y="138"/>
                    <a:pt x="324" y="138"/>
                    <a:pt x="324" y="138"/>
                  </a:cubicBezTo>
                  <a:cubicBezTo>
                    <a:pt x="325" y="138"/>
                    <a:pt x="325" y="138"/>
                    <a:pt x="325" y="138"/>
                  </a:cubicBezTo>
                  <a:cubicBezTo>
                    <a:pt x="326" y="141"/>
                    <a:pt x="327" y="142"/>
                    <a:pt x="328" y="143"/>
                  </a:cubicBezTo>
                  <a:cubicBezTo>
                    <a:pt x="329" y="143"/>
                    <a:pt x="330" y="143"/>
                    <a:pt x="335" y="144"/>
                  </a:cubicBezTo>
                  <a:cubicBezTo>
                    <a:pt x="338" y="144"/>
                    <a:pt x="340" y="144"/>
                    <a:pt x="343" y="144"/>
                  </a:cubicBezTo>
                  <a:cubicBezTo>
                    <a:pt x="350" y="145"/>
                    <a:pt x="355" y="145"/>
                    <a:pt x="356" y="146"/>
                  </a:cubicBezTo>
                  <a:cubicBezTo>
                    <a:pt x="357" y="146"/>
                    <a:pt x="357" y="149"/>
                    <a:pt x="358" y="151"/>
                  </a:cubicBezTo>
                  <a:cubicBezTo>
                    <a:pt x="358" y="152"/>
                    <a:pt x="357" y="152"/>
                    <a:pt x="357" y="152"/>
                  </a:cubicBezTo>
                  <a:cubicBezTo>
                    <a:pt x="356" y="153"/>
                    <a:pt x="352" y="155"/>
                    <a:pt x="345" y="158"/>
                  </a:cubicBezTo>
                  <a:cubicBezTo>
                    <a:pt x="343" y="159"/>
                    <a:pt x="341" y="160"/>
                    <a:pt x="339" y="161"/>
                  </a:cubicBezTo>
                  <a:cubicBezTo>
                    <a:pt x="333" y="163"/>
                    <a:pt x="332" y="163"/>
                    <a:pt x="332" y="164"/>
                  </a:cubicBezTo>
                  <a:cubicBezTo>
                    <a:pt x="331" y="165"/>
                    <a:pt x="331" y="166"/>
                    <a:pt x="331" y="168"/>
                  </a:cubicBezTo>
                  <a:cubicBezTo>
                    <a:pt x="331" y="169"/>
                    <a:pt x="331" y="170"/>
                    <a:pt x="331" y="170"/>
                  </a:cubicBezTo>
                  <a:cubicBezTo>
                    <a:pt x="330" y="173"/>
                    <a:pt x="330" y="173"/>
                    <a:pt x="330" y="173"/>
                  </a:cubicBezTo>
                  <a:cubicBezTo>
                    <a:pt x="331" y="173"/>
                    <a:pt x="331" y="173"/>
                    <a:pt x="331" y="173"/>
                  </a:cubicBezTo>
                  <a:cubicBezTo>
                    <a:pt x="331" y="175"/>
                    <a:pt x="332" y="177"/>
                    <a:pt x="333" y="178"/>
                  </a:cubicBezTo>
                  <a:cubicBezTo>
                    <a:pt x="333" y="179"/>
                    <a:pt x="334" y="179"/>
                    <a:pt x="340" y="180"/>
                  </a:cubicBezTo>
                  <a:cubicBezTo>
                    <a:pt x="342" y="181"/>
                    <a:pt x="344" y="182"/>
                    <a:pt x="347" y="183"/>
                  </a:cubicBezTo>
                  <a:cubicBezTo>
                    <a:pt x="354" y="185"/>
                    <a:pt x="358" y="187"/>
                    <a:pt x="359" y="187"/>
                  </a:cubicBezTo>
                  <a:cubicBezTo>
                    <a:pt x="360" y="188"/>
                    <a:pt x="360" y="189"/>
                    <a:pt x="360" y="190"/>
                  </a:cubicBezTo>
                  <a:cubicBezTo>
                    <a:pt x="360" y="192"/>
                    <a:pt x="359" y="193"/>
                    <a:pt x="359" y="194"/>
                  </a:cubicBezTo>
                  <a:cubicBezTo>
                    <a:pt x="358" y="194"/>
                    <a:pt x="354" y="196"/>
                    <a:pt x="346" y="197"/>
                  </a:cubicBezTo>
                  <a:cubicBezTo>
                    <a:pt x="344" y="197"/>
                    <a:pt x="341" y="198"/>
                    <a:pt x="339" y="198"/>
                  </a:cubicBezTo>
                  <a:cubicBezTo>
                    <a:pt x="333" y="199"/>
                    <a:pt x="332" y="199"/>
                    <a:pt x="331" y="200"/>
                  </a:cubicBezTo>
                  <a:cubicBezTo>
                    <a:pt x="331" y="201"/>
                    <a:pt x="330" y="202"/>
                    <a:pt x="329" y="206"/>
                  </a:cubicBezTo>
                  <a:cubicBezTo>
                    <a:pt x="329" y="206"/>
                    <a:pt x="329" y="206"/>
                    <a:pt x="329" y="206"/>
                  </a:cubicBezTo>
                  <a:cubicBezTo>
                    <a:pt x="329" y="206"/>
                    <a:pt x="329" y="206"/>
                    <a:pt x="329" y="206"/>
                  </a:cubicBezTo>
                  <a:cubicBezTo>
                    <a:pt x="329" y="208"/>
                    <a:pt x="329" y="210"/>
                    <a:pt x="329" y="211"/>
                  </a:cubicBezTo>
                  <a:cubicBezTo>
                    <a:pt x="329" y="212"/>
                    <a:pt x="329" y="213"/>
                    <a:pt x="329" y="213"/>
                  </a:cubicBezTo>
                  <a:cubicBezTo>
                    <a:pt x="330" y="214"/>
                    <a:pt x="331" y="215"/>
                    <a:pt x="335" y="217"/>
                  </a:cubicBezTo>
                  <a:cubicBezTo>
                    <a:pt x="337" y="218"/>
                    <a:pt x="340" y="220"/>
                    <a:pt x="342" y="221"/>
                  </a:cubicBezTo>
                  <a:cubicBezTo>
                    <a:pt x="348" y="225"/>
                    <a:pt x="352" y="228"/>
                    <a:pt x="353" y="229"/>
                  </a:cubicBezTo>
                  <a:cubicBezTo>
                    <a:pt x="353" y="229"/>
                    <a:pt x="353" y="229"/>
                    <a:pt x="353" y="229"/>
                  </a:cubicBezTo>
                  <a:cubicBezTo>
                    <a:pt x="353" y="231"/>
                    <a:pt x="352" y="234"/>
                    <a:pt x="351" y="235"/>
                  </a:cubicBezTo>
                  <a:cubicBezTo>
                    <a:pt x="350" y="235"/>
                    <a:pt x="345" y="235"/>
                    <a:pt x="338" y="235"/>
                  </a:cubicBezTo>
                  <a:cubicBezTo>
                    <a:pt x="335" y="235"/>
                    <a:pt x="333" y="234"/>
                    <a:pt x="331" y="234"/>
                  </a:cubicBezTo>
                  <a:cubicBezTo>
                    <a:pt x="325" y="234"/>
                    <a:pt x="324" y="234"/>
                    <a:pt x="323" y="234"/>
                  </a:cubicBezTo>
                  <a:cubicBezTo>
                    <a:pt x="322" y="235"/>
                    <a:pt x="321" y="236"/>
                    <a:pt x="320" y="239"/>
                  </a:cubicBezTo>
                  <a:cubicBezTo>
                    <a:pt x="319" y="240"/>
                    <a:pt x="319" y="240"/>
                    <a:pt x="319" y="240"/>
                  </a:cubicBezTo>
                  <a:cubicBezTo>
                    <a:pt x="319" y="240"/>
                    <a:pt x="319" y="240"/>
                    <a:pt x="319" y="240"/>
                  </a:cubicBezTo>
                  <a:cubicBezTo>
                    <a:pt x="318" y="243"/>
                    <a:pt x="317" y="244"/>
                    <a:pt x="317" y="246"/>
                  </a:cubicBezTo>
                  <a:cubicBezTo>
                    <a:pt x="317" y="246"/>
                    <a:pt x="317" y="246"/>
                    <a:pt x="318" y="247"/>
                  </a:cubicBezTo>
                  <a:cubicBezTo>
                    <a:pt x="318" y="248"/>
                    <a:pt x="319" y="248"/>
                    <a:pt x="323" y="252"/>
                  </a:cubicBezTo>
                  <a:cubicBezTo>
                    <a:pt x="324" y="254"/>
                    <a:pt x="326" y="256"/>
                    <a:pt x="328" y="258"/>
                  </a:cubicBezTo>
                  <a:cubicBezTo>
                    <a:pt x="334" y="263"/>
                    <a:pt x="337" y="266"/>
                    <a:pt x="337" y="267"/>
                  </a:cubicBezTo>
                  <a:cubicBezTo>
                    <a:pt x="337" y="269"/>
                    <a:pt x="335" y="272"/>
                    <a:pt x="334" y="273"/>
                  </a:cubicBezTo>
                  <a:cubicBezTo>
                    <a:pt x="333" y="273"/>
                    <a:pt x="328" y="272"/>
                    <a:pt x="321" y="270"/>
                  </a:cubicBezTo>
                  <a:cubicBezTo>
                    <a:pt x="319" y="269"/>
                    <a:pt x="317" y="268"/>
                    <a:pt x="315" y="268"/>
                  </a:cubicBezTo>
                  <a:cubicBezTo>
                    <a:pt x="308" y="266"/>
                    <a:pt x="308" y="265"/>
                    <a:pt x="307" y="266"/>
                  </a:cubicBezTo>
                  <a:cubicBezTo>
                    <a:pt x="306" y="266"/>
                    <a:pt x="304" y="267"/>
                    <a:pt x="302" y="270"/>
                  </a:cubicBezTo>
                  <a:cubicBezTo>
                    <a:pt x="301" y="270"/>
                    <a:pt x="301" y="270"/>
                    <a:pt x="301" y="270"/>
                  </a:cubicBezTo>
                  <a:cubicBezTo>
                    <a:pt x="301" y="271"/>
                    <a:pt x="301" y="271"/>
                    <a:pt x="301" y="271"/>
                  </a:cubicBezTo>
                  <a:cubicBezTo>
                    <a:pt x="299" y="274"/>
                    <a:pt x="299" y="276"/>
                    <a:pt x="299" y="276"/>
                  </a:cubicBezTo>
                  <a:cubicBezTo>
                    <a:pt x="299" y="277"/>
                    <a:pt x="299" y="277"/>
                    <a:pt x="299" y="277"/>
                  </a:cubicBezTo>
                  <a:cubicBezTo>
                    <a:pt x="299" y="278"/>
                    <a:pt x="299" y="279"/>
                    <a:pt x="302" y="283"/>
                  </a:cubicBezTo>
                  <a:cubicBezTo>
                    <a:pt x="304" y="285"/>
                    <a:pt x="305" y="287"/>
                    <a:pt x="307" y="290"/>
                  </a:cubicBezTo>
                  <a:cubicBezTo>
                    <a:pt x="310" y="296"/>
                    <a:pt x="313" y="300"/>
                    <a:pt x="313" y="301"/>
                  </a:cubicBezTo>
                  <a:cubicBezTo>
                    <a:pt x="313" y="303"/>
                    <a:pt x="310" y="306"/>
                    <a:pt x="308" y="306"/>
                  </a:cubicBezTo>
                  <a:cubicBezTo>
                    <a:pt x="307" y="306"/>
                    <a:pt x="303" y="304"/>
                    <a:pt x="297" y="300"/>
                  </a:cubicBezTo>
                  <a:cubicBezTo>
                    <a:pt x="295" y="299"/>
                    <a:pt x="293" y="298"/>
                    <a:pt x="291" y="296"/>
                  </a:cubicBezTo>
                  <a:cubicBezTo>
                    <a:pt x="285" y="293"/>
                    <a:pt x="284" y="293"/>
                    <a:pt x="283" y="293"/>
                  </a:cubicBezTo>
                  <a:cubicBezTo>
                    <a:pt x="282" y="293"/>
                    <a:pt x="281" y="293"/>
                    <a:pt x="278" y="296"/>
                  </a:cubicBezTo>
                  <a:cubicBezTo>
                    <a:pt x="277" y="296"/>
                    <a:pt x="277" y="296"/>
                    <a:pt x="277" y="296"/>
                  </a:cubicBezTo>
                  <a:cubicBezTo>
                    <a:pt x="277" y="297"/>
                    <a:pt x="277" y="297"/>
                    <a:pt x="277" y="297"/>
                  </a:cubicBezTo>
                  <a:cubicBezTo>
                    <a:pt x="274" y="299"/>
                    <a:pt x="273" y="301"/>
                    <a:pt x="273" y="302"/>
                  </a:cubicBezTo>
                  <a:cubicBezTo>
                    <a:pt x="273" y="302"/>
                    <a:pt x="273" y="302"/>
                    <a:pt x="273" y="302"/>
                  </a:cubicBezTo>
                  <a:cubicBezTo>
                    <a:pt x="273" y="302"/>
                    <a:pt x="273" y="302"/>
                    <a:pt x="273" y="302"/>
                  </a:cubicBezTo>
                  <a:cubicBezTo>
                    <a:pt x="273" y="303"/>
                    <a:pt x="274" y="304"/>
                    <a:pt x="275" y="309"/>
                  </a:cubicBezTo>
                  <a:cubicBezTo>
                    <a:pt x="276" y="311"/>
                    <a:pt x="277" y="313"/>
                    <a:pt x="278" y="316"/>
                  </a:cubicBezTo>
                  <a:cubicBezTo>
                    <a:pt x="280" y="322"/>
                    <a:pt x="282" y="327"/>
                    <a:pt x="282" y="329"/>
                  </a:cubicBezTo>
                  <a:cubicBezTo>
                    <a:pt x="281" y="330"/>
                    <a:pt x="277" y="332"/>
                    <a:pt x="276" y="332"/>
                  </a:cubicBezTo>
                  <a:cubicBezTo>
                    <a:pt x="275" y="332"/>
                    <a:pt x="271" y="329"/>
                    <a:pt x="266" y="324"/>
                  </a:cubicBezTo>
                  <a:cubicBezTo>
                    <a:pt x="264" y="322"/>
                    <a:pt x="263" y="320"/>
                    <a:pt x="261" y="319"/>
                  </a:cubicBezTo>
                  <a:cubicBezTo>
                    <a:pt x="256" y="314"/>
                    <a:pt x="256" y="314"/>
                    <a:pt x="255" y="314"/>
                  </a:cubicBezTo>
                  <a:cubicBezTo>
                    <a:pt x="254" y="313"/>
                    <a:pt x="252" y="314"/>
                    <a:pt x="249" y="316"/>
                  </a:cubicBezTo>
                  <a:cubicBezTo>
                    <a:pt x="247" y="315"/>
                    <a:pt x="247" y="315"/>
                    <a:pt x="247" y="315"/>
                  </a:cubicBezTo>
                  <a:cubicBezTo>
                    <a:pt x="247" y="316"/>
                    <a:pt x="247" y="316"/>
                    <a:pt x="247" y="316"/>
                  </a:cubicBezTo>
                  <a:cubicBezTo>
                    <a:pt x="245" y="317"/>
                    <a:pt x="243" y="319"/>
                    <a:pt x="243" y="320"/>
                  </a:cubicBezTo>
                  <a:cubicBezTo>
                    <a:pt x="243" y="320"/>
                    <a:pt x="243" y="321"/>
                    <a:pt x="243" y="321"/>
                  </a:cubicBezTo>
                  <a:cubicBezTo>
                    <a:pt x="243" y="322"/>
                    <a:pt x="243" y="324"/>
                    <a:pt x="243" y="327"/>
                  </a:cubicBezTo>
                  <a:cubicBezTo>
                    <a:pt x="243" y="329"/>
                    <a:pt x="244" y="332"/>
                    <a:pt x="244" y="335"/>
                  </a:cubicBezTo>
                  <a:cubicBezTo>
                    <a:pt x="245" y="339"/>
                    <a:pt x="245" y="343"/>
                    <a:pt x="245" y="346"/>
                  </a:cubicBezTo>
                  <a:cubicBezTo>
                    <a:pt x="245" y="347"/>
                    <a:pt x="245" y="348"/>
                    <a:pt x="245" y="348"/>
                  </a:cubicBezTo>
                  <a:cubicBezTo>
                    <a:pt x="244" y="349"/>
                    <a:pt x="240" y="351"/>
                    <a:pt x="238" y="351"/>
                  </a:cubicBezTo>
                  <a:cubicBezTo>
                    <a:pt x="238" y="350"/>
                    <a:pt x="235" y="346"/>
                    <a:pt x="231" y="340"/>
                  </a:cubicBezTo>
                  <a:cubicBezTo>
                    <a:pt x="229" y="338"/>
                    <a:pt x="228" y="336"/>
                    <a:pt x="227" y="334"/>
                  </a:cubicBezTo>
                  <a:cubicBezTo>
                    <a:pt x="224" y="328"/>
                    <a:pt x="223" y="328"/>
                    <a:pt x="222" y="327"/>
                  </a:cubicBezTo>
                  <a:cubicBezTo>
                    <a:pt x="221" y="327"/>
                    <a:pt x="220" y="327"/>
                    <a:pt x="216" y="328"/>
                  </a:cubicBezTo>
                  <a:cubicBezTo>
                    <a:pt x="214" y="327"/>
                    <a:pt x="214" y="327"/>
                    <a:pt x="214" y="327"/>
                  </a:cubicBezTo>
                  <a:cubicBezTo>
                    <a:pt x="214" y="328"/>
                    <a:pt x="214" y="328"/>
                    <a:pt x="214" y="328"/>
                  </a:cubicBezTo>
                  <a:cubicBezTo>
                    <a:pt x="211" y="329"/>
                    <a:pt x="210" y="330"/>
                    <a:pt x="209" y="331"/>
                  </a:cubicBezTo>
                  <a:cubicBezTo>
                    <a:pt x="208" y="331"/>
                    <a:pt x="208" y="332"/>
                    <a:pt x="208" y="338"/>
                  </a:cubicBezTo>
                  <a:cubicBezTo>
                    <a:pt x="207" y="340"/>
                    <a:pt x="207" y="343"/>
                    <a:pt x="207" y="346"/>
                  </a:cubicBezTo>
                  <a:cubicBezTo>
                    <a:pt x="206" y="353"/>
                    <a:pt x="205" y="357"/>
                    <a:pt x="204" y="359"/>
                  </a:cubicBezTo>
                  <a:cubicBezTo>
                    <a:pt x="203" y="359"/>
                    <a:pt x="199" y="360"/>
                    <a:pt x="198" y="359"/>
                  </a:cubicBezTo>
                  <a:cubicBezTo>
                    <a:pt x="197" y="358"/>
                    <a:pt x="195" y="354"/>
                    <a:pt x="193" y="347"/>
                  </a:cubicBezTo>
                  <a:cubicBezTo>
                    <a:pt x="192" y="345"/>
                    <a:pt x="191" y="343"/>
                    <a:pt x="190" y="341"/>
                  </a:cubicBezTo>
                  <a:cubicBezTo>
                    <a:pt x="188" y="335"/>
                    <a:pt x="188" y="334"/>
                    <a:pt x="187" y="333"/>
                  </a:cubicBezTo>
                  <a:cubicBezTo>
                    <a:pt x="187" y="333"/>
                    <a:pt x="185" y="332"/>
                    <a:pt x="181" y="332"/>
                  </a:cubicBezTo>
                  <a:cubicBezTo>
                    <a:pt x="180" y="331"/>
                    <a:pt x="180" y="331"/>
                    <a:pt x="180" y="331"/>
                  </a:cubicBezTo>
                  <a:cubicBezTo>
                    <a:pt x="179" y="332"/>
                    <a:pt x="179" y="332"/>
                    <a:pt x="179" y="332"/>
                  </a:cubicBezTo>
                  <a:cubicBezTo>
                    <a:pt x="175" y="332"/>
                    <a:pt x="174" y="333"/>
                    <a:pt x="173" y="333"/>
                  </a:cubicBezTo>
                  <a:cubicBezTo>
                    <a:pt x="173" y="334"/>
                    <a:pt x="172" y="335"/>
                    <a:pt x="171" y="340"/>
                  </a:cubicBezTo>
                  <a:cubicBezTo>
                    <a:pt x="170" y="342"/>
                    <a:pt x="169" y="345"/>
                    <a:pt x="168" y="347"/>
                  </a:cubicBezTo>
                  <a:cubicBezTo>
                    <a:pt x="165" y="354"/>
                    <a:pt x="163" y="358"/>
                    <a:pt x="163" y="359"/>
                  </a:cubicBezTo>
                  <a:cubicBezTo>
                    <a:pt x="161" y="360"/>
                    <a:pt x="157" y="360"/>
                    <a:pt x="156" y="359"/>
                  </a:cubicBezTo>
                  <a:cubicBezTo>
                    <a:pt x="155" y="358"/>
                    <a:pt x="155" y="353"/>
                    <a:pt x="154" y="346"/>
                  </a:cubicBezTo>
                  <a:cubicBezTo>
                    <a:pt x="153" y="343"/>
                    <a:pt x="153" y="341"/>
                    <a:pt x="153" y="339"/>
                  </a:cubicBezTo>
                  <a:cubicBezTo>
                    <a:pt x="152" y="332"/>
                    <a:pt x="152" y="331"/>
                    <a:pt x="152" y="331"/>
                  </a:cubicBezTo>
                  <a:cubicBezTo>
                    <a:pt x="151" y="330"/>
                    <a:pt x="149" y="329"/>
                    <a:pt x="146" y="329"/>
                  </a:cubicBezTo>
                  <a:cubicBezTo>
                    <a:pt x="145" y="327"/>
                    <a:pt x="145" y="327"/>
                    <a:pt x="145" y="327"/>
                  </a:cubicBezTo>
                  <a:cubicBezTo>
                    <a:pt x="144" y="328"/>
                    <a:pt x="144" y="328"/>
                    <a:pt x="144" y="328"/>
                  </a:cubicBezTo>
                  <a:cubicBezTo>
                    <a:pt x="141" y="327"/>
                    <a:pt x="139" y="327"/>
                    <a:pt x="138" y="328"/>
                  </a:cubicBezTo>
                  <a:cubicBezTo>
                    <a:pt x="138" y="328"/>
                    <a:pt x="137" y="329"/>
                    <a:pt x="134" y="334"/>
                  </a:cubicBezTo>
                  <a:cubicBezTo>
                    <a:pt x="133" y="336"/>
                    <a:pt x="131" y="338"/>
                    <a:pt x="130" y="340"/>
                  </a:cubicBezTo>
                  <a:cubicBezTo>
                    <a:pt x="126" y="346"/>
                    <a:pt x="123" y="350"/>
                    <a:pt x="122" y="351"/>
                  </a:cubicBezTo>
                  <a:cubicBezTo>
                    <a:pt x="120" y="351"/>
                    <a:pt x="116" y="349"/>
                    <a:pt x="115" y="348"/>
                  </a:cubicBezTo>
                  <a:cubicBezTo>
                    <a:pt x="115" y="348"/>
                    <a:pt x="115" y="348"/>
                    <a:pt x="115" y="347"/>
                  </a:cubicBezTo>
                  <a:cubicBezTo>
                    <a:pt x="115" y="347"/>
                    <a:pt x="115" y="347"/>
                    <a:pt x="115" y="347"/>
                  </a:cubicBezTo>
                  <a:cubicBezTo>
                    <a:pt x="115" y="345"/>
                    <a:pt x="116" y="340"/>
                    <a:pt x="116" y="335"/>
                  </a:cubicBezTo>
                  <a:cubicBezTo>
                    <a:pt x="117" y="333"/>
                    <a:pt x="117" y="330"/>
                    <a:pt x="117" y="328"/>
                  </a:cubicBezTo>
                  <a:cubicBezTo>
                    <a:pt x="118" y="325"/>
                    <a:pt x="118" y="323"/>
                    <a:pt x="118" y="322"/>
                  </a:cubicBezTo>
                  <a:cubicBezTo>
                    <a:pt x="118" y="321"/>
                    <a:pt x="118" y="321"/>
                    <a:pt x="118" y="320"/>
                  </a:cubicBezTo>
                  <a:cubicBezTo>
                    <a:pt x="117" y="319"/>
                    <a:pt x="116" y="318"/>
                    <a:pt x="113" y="317"/>
                  </a:cubicBezTo>
                  <a:cubicBezTo>
                    <a:pt x="112" y="314"/>
                    <a:pt x="112" y="314"/>
                    <a:pt x="112" y="314"/>
                  </a:cubicBezTo>
                  <a:cubicBezTo>
                    <a:pt x="111" y="316"/>
                    <a:pt x="111" y="316"/>
                    <a:pt x="111" y="316"/>
                  </a:cubicBezTo>
                  <a:cubicBezTo>
                    <a:pt x="108" y="314"/>
                    <a:pt x="107" y="314"/>
                    <a:pt x="106" y="314"/>
                  </a:cubicBezTo>
                  <a:cubicBezTo>
                    <a:pt x="105" y="315"/>
                    <a:pt x="104" y="315"/>
                    <a:pt x="100" y="319"/>
                  </a:cubicBezTo>
                  <a:cubicBezTo>
                    <a:pt x="98" y="321"/>
                    <a:pt x="96" y="322"/>
                    <a:pt x="94" y="324"/>
                  </a:cubicBezTo>
                  <a:cubicBezTo>
                    <a:pt x="89" y="329"/>
                    <a:pt x="85" y="332"/>
                    <a:pt x="84" y="333"/>
                  </a:cubicBezTo>
                  <a:cubicBezTo>
                    <a:pt x="83" y="333"/>
                    <a:pt x="79" y="330"/>
                    <a:pt x="78" y="329"/>
                  </a:cubicBezTo>
                  <a:cubicBezTo>
                    <a:pt x="79" y="328"/>
                    <a:pt x="80" y="323"/>
                    <a:pt x="82" y="316"/>
                  </a:cubicBezTo>
                  <a:cubicBezTo>
                    <a:pt x="83" y="314"/>
                    <a:pt x="84" y="312"/>
                    <a:pt x="85" y="310"/>
                  </a:cubicBezTo>
                  <a:cubicBezTo>
                    <a:pt x="87" y="305"/>
                    <a:pt x="87" y="304"/>
                    <a:pt x="87" y="303"/>
                  </a:cubicBezTo>
                  <a:cubicBezTo>
                    <a:pt x="87" y="302"/>
                    <a:pt x="87" y="302"/>
                    <a:pt x="87" y="302"/>
                  </a:cubicBezTo>
                  <a:cubicBezTo>
                    <a:pt x="87" y="302"/>
                    <a:pt x="87" y="302"/>
                    <a:pt x="87" y="302"/>
                  </a:cubicBezTo>
                  <a:cubicBezTo>
                    <a:pt x="87" y="301"/>
                    <a:pt x="86" y="300"/>
                    <a:pt x="83" y="298"/>
                  </a:cubicBezTo>
                  <a:cubicBezTo>
                    <a:pt x="83" y="296"/>
                    <a:pt x="83" y="296"/>
                    <a:pt x="83" y="296"/>
                  </a:cubicBezTo>
                  <a:cubicBezTo>
                    <a:pt x="82" y="296"/>
                    <a:pt x="82" y="296"/>
                    <a:pt x="82" y="296"/>
                  </a:cubicBezTo>
                  <a:cubicBezTo>
                    <a:pt x="79" y="294"/>
                    <a:pt x="78" y="293"/>
                    <a:pt x="77" y="294"/>
                  </a:cubicBezTo>
                  <a:cubicBezTo>
                    <a:pt x="76" y="294"/>
                    <a:pt x="75" y="294"/>
                    <a:pt x="70" y="297"/>
                  </a:cubicBezTo>
                  <a:cubicBezTo>
                    <a:pt x="68" y="298"/>
                    <a:pt x="66" y="299"/>
                    <a:pt x="63" y="301"/>
                  </a:cubicBezTo>
                  <a:cubicBezTo>
                    <a:pt x="57" y="304"/>
                    <a:pt x="53" y="306"/>
                    <a:pt x="52" y="307"/>
                  </a:cubicBezTo>
                  <a:cubicBezTo>
                    <a:pt x="50" y="306"/>
                    <a:pt x="47" y="303"/>
                    <a:pt x="47" y="302"/>
                  </a:cubicBezTo>
                  <a:cubicBezTo>
                    <a:pt x="47" y="301"/>
                    <a:pt x="50" y="296"/>
                    <a:pt x="54" y="290"/>
                  </a:cubicBezTo>
                  <a:cubicBezTo>
                    <a:pt x="55" y="288"/>
                    <a:pt x="56" y="286"/>
                    <a:pt x="58" y="285"/>
                  </a:cubicBezTo>
                  <a:cubicBezTo>
                    <a:pt x="61" y="279"/>
                    <a:pt x="62" y="279"/>
                    <a:pt x="62" y="277"/>
                  </a:cubicBezTo>
                  <a:cubicBezTo>
                    <a:pt x="62" y="276"/>
                    <a:pt x="61" y="275"/>
                    <a:pt x="59" y="272"/>
                  </a:cubicBezTo>
                  <a:cubicBezTo>
                    <a:pt x="59" y="270"/>
                    <a:pt x="59" y="270"/>
                    <a:pt x="59" y="270"/>
                  </a:cubicBezTo>
                  <a:cubicBezTo>
                    <a:pt x="58" y="270"/>
                    <a:pt x="58" y="270"/>
                    <a:pt x="58" y="270"/>
                  </a:cubicBezTo>
                  <a:cubicBezTo>
                    <a:pt x="56" y="267"/>
                    <a:pt x="54" y="267"/>
                    <a:pt x="53" y="267"/>
                  </a:cubicBezTo>
                  <a:cubicBezTo>
                    <a:pt x="53" y="267"/>
                    <a:pt x="52" y="267"/>
                    <a:pt x="46" y="268"/>
                  </a:cubicBezTo>
                  <a:cubicBezTo>
                    <a:pt x="44" y="269"/>
                    <a:pt x="41" y="270"/>
                    <a:pt x="39" y="271"/>
                  </a:cubicBezTo>
                  <a:cubicBezTo>
                    <a:pt x="32" y="273"/>
                    <a:pt x="27" y="274"/>
                    <a:pt x="26" y="274"/>
                  </a:cubicBezTo>
                  <a:cubicBezTo>
                    <a:pt x="25" y="273"/>
                    <a:pt x="23" y="269"/>
                    <a:pt x="23" y="268"/>
                  </a:cubicBezTo>
                  <a:cubicBezTo>
                    <a:pt x="23" y="267"/>
                    <a:pt x="26" y="263"/>
                    <a:pt x="32" y="258"/>
                  </a:cubicBezTo>
                  <a:cubicBezTo>
                    <a:pt x="34" y="257"/>
                    <a:pt x="35" y="255"/>
                    <a:pt x="37" y="254"/>
                  </a:cubicBezTo>
                  <a:cubicBezTo>
                    <a:pt x="42" y="249"/>
                    <a:pt x="42" y="249"/>
                    <a:pt x="43" y="248"/>
                  </a:cubicBezTo>
                  <a:cubicBezTo>
                    <a:pt x="43" y="247"/>
                    <a:pt x="43" y="247"/>
                    <a:pt x="43" y="247"/>
                  </a:cubicBezTo>
                  <a:cubicBezTo>
                    <a:pt x="43" y="246"/>
                    <a:pt x="42" y="244"/>
                    <a:pt x="41" y="242"/>
                  </a:cubicBezTo>
                  <a:cubicBezTo>
                    <a:pt x="41" y="240"/>
                    <a:pt x="41" y="240"/>
                    <a:pt x="41" y="240"/>
                  </a:cubicBezTo>
                  <a:cubicBezTo>
                    <a:pt x="40" y="240"/>
                    <a:pt x="40" y="240"/>
                    <a:pt x="40" y="240"/>
                  </a:cubicBezTo>
                  <a:cubicBezTo>
                    <a:pt x="39" y="237"/>
                    <a:pt x="38" y="236"/>
                    <a:pt x="37" y="235"/>
                  </a:cubicBezTo>
                  <a:cubicBezTo>
                    <a:pt x="36" y="235"/>
                    <a:pt x="35" y="235"/>
                    <a:pt x="30" y="235"/>
                  </a:cubicBezTo>
                  <a:cubicBezTo>
                    <a:pt x="27" y="235"/>
                    <a:pt x="25" y="236"/>
                    <a:pt x="22" y="236"/>
                  </a:cubicBezTo>
                  <a:cubicBezTo>
                    <a:pt x="15" y="236"/>
                    <a:pt x="10" y="236"/>
                    <a:pt x="9" y="236"/>
                  </a:cubicBezTo>
                  <a:cubicBezTo>
                    <a:pt x="8" y="235"/>
                    <a:pt x="7" y="232"/>
                    <a:pt x="7" y="230"/>
                  </a:cubicBezTo>
                  <a:cubicBezTo>
                    <a:pt x="7" y="229"/>
                    <a:pt x="7" y="229"/>
                    <a:pt x="7" y="229"/>
                  </a:cubicBezTo>
                  <a:cubicBezTo>
                    <a:pt x="8" y="228"/>
                    <a:pt x="11" y="226"/>
                    <a:pt x="18" y="222"/>
                  </a:cubicBezTo>
                  <a:cubicBezTo>
                    <a:pt x="20" y="221"/>
                    <a:pt x="22" y="220"/>
                    <a:pt x="24" y="219"/>
                  </a:cubicBezTo>
                  <a:cubicBezTo>
                    <a:pt x="30" y="216"/>
                    <a:pt x="30" y="215"/>
                    <a:pt x="31" y="214"/>
                  </a:cubicBezTo>
                  <a:cubicBezTo>
                    <a:pt x="31" y="214"/>
                    <a:pt x="31" y="213"/>
                    <a:pt x="31" y="212"/>
                  </a:cubicBezTo>
                  <a:cubicBezTo>
                    <a:pt x="31" y="211"/>
                    <a:pt x="31" y="209"/>
                    <a:pt x="30" y="208"/>
                  </a:cubicBezTo>
                  <a:cubicBezTo>
                    <a:pt x="31" y="206"/>
                    <a:pt x="31" y="206"/>
                    <a:pt x="31" y="206"/>
                  </a:cubicBezTo>
                  <a:cubicBezTo>
                    <a:pt x="30" y="206"/>
                    <a:pt x="30" y="206"/>
                    <a:pt x="30" y="206"/>
                  </a:cubicBezTo>
                  <a:cubicBezTo>
                    <a:pt x="30" y="203"/>
                    <a:pt x="29" y="201"/>
                    <a:pt x="28" y="201"/>
                  </a:cubicBezTo>
                  <a:cubicBezTo>
                    <a:pt x="27" y="200"/>
                    <a:pt x="27" y="200"/>
                    <a:pt x="21" y="199"/>
                  </a:cubicBezTo>
                  <a:cubicBezTo>
                    <a:pt x="19" y="199"/>
                    <a:pt x="16" y="198"/>
                    <a:pt x="13" y="198"/>
                  </a:cubicBezTo>
                  <a:cubicBezTo>
                    <a:pt x="6" y="196"/>
                    <a:pt x="2" y="195"/>
                    <a:pt x="1" y="195"/>
                  </a:cubicBezTo>
                  <a:cubicBezTo>
                    <a:pt x="0" y="194"/>
                    <a:pt x="0" y="192"/>
                    <a:pt x="0" y="190"/>
                  </a:cubicBezTo>
                  <a:close/>
                  <a:moveTo>
                    <a:pt x="288" y="180"/>
                  </a:moveTo>
                  <a:cubicBezTo>
                    <a:pt x="288" y="120"/>
                    <a:pt x="239" y="71"/>
                    <a:pt x="179" y="71"/>
                  </a:cubicBezTo>
                  <a:cubicBezTo>
                    <a:pt x="120" y="72"/>
                    <a:pt x="71" y="121"/>
                    <a:pt x="71" y="180"/>
                  </a:cubicBezTo>
                  <a:cubicBezTo>
                    <a:pt x="71" y="240"/>
                    <a:pt x="120" y="289"/>
                    <a:pt x="180" y="289"/>
                  </a:cubicBezTo>
                  <a:cubicBezTo>
                    <a:pt x="240" y="288"/>
                    <a:pt x="289" y="239"/>
                    <a:pt x="288" y="180"/>
                  </a:cubicBezTo>
                  <a:close/>
                </a:path>
              </a:pathLst>
            </a:custGeom>
            <a:solidFill>
              <a:schemeClr val="accent2"/>
            </a:solidFill>
            <a:ln>
              <a:noFill/>
            </a:ln>
          </p:spPr>
          <p:txBody>
            <a:bodyPr/>
            <a:lstStyle/>
            <a:p>
              <a:endParaRPr lang="zh-CN" altLang="en-US">
                <a:solidFill>
                  <a:schemeClr val="bg1"/>
                </a:solidFill>
                <a:cs typeface="+mn-ea"/>
                <a:sym typeface="+mn-lt"/>
              </a:endParaRPr>
            </a:p>
          </p:txBody>
        </p:sp>
        <p:grpSp>
          <p:nvGrpSpPr>
            <p:cNvPr id="23" name="组合"/>
            <p:cNvGrpSpPr/>
            <p:nvPr/>
          </p:nvGrpSpPr>
          <p:grpSpPr>
            <a:xfrm>
              <a:off x="6687185" y="3081020"/>
              <a:ext cx="504825" cy="532130"/>
              <a:chOff x="2513013" y="2098675"/>
              <a:chExt cx="504825" cy="531813"/>
            </a:xfrm>
            <a:solidFill>
              <a:schemeClr val="accent2"/>
            </a:solidFill>
          </p:grpSpPr>
          <p:sp>
            <p:nvSpPr>
              <p:cNvPr id="24" name="组合"/>
              <p:cNvSpPr>
                <a:spLocks noEditPoints="1"/>
              </p:cNvSpPr>
              <p:nvPr/>
            </p:nvSpPr>
            <p:spPr bwMode="auto">
              <a:xfrm>
                <a:off x="2513013" y="2287588"/>
                <a:ext cx="342900" cy="342900"/>
              </a:xfrm>
              <a:custGeom>
                <a:avLst/>
                <a:gdLst>
                  <a:gd name="T0" fmla="*/ 76 w 91"/>
                  <a:gd name="T1" fmla="*/ 63 h 91"/>
                  <a:gd name="T2" fmla="*/ 79 w 91"/>
                  <a:gd name="T3" fmla="*/ 56 h 91"/>
                  <a:gd name="T4" fmla="*/ 91 w 91"/>
                  <a:gd name="T5" fmla="*/ 52 h 91"/>
                  <a:gd name="T6" fmla="*/ 91 w 91"/>
                  <a:gd name="T7" fmla="*/ 46 h 91"/>
                  <a:gd name="T8" fmla="*/ 91 w 91"/>
                  <a:gd name="T9" fmla="*/ 40 h 91"/>
                  <a:gd name="T10" fmla="*/ 79 w 91"/>
                  <a:gd name="T11" fmla="*/ 36 h 91"/>
                  <a:gd name="T12" fmla="*/ 76 w 91"/>
                  <a:gd name="T13" fmla="*/ 29 h 91"/>
                  <a:gd name="T14" fmla="*/ 82 w 91"/>
                  <a:gd name="T15" fmla="*/ 18 h 91"/>
                  <a:gd name="T16" fmla="*/ 73 w 91"/>
                  <a:gd name="T17" fmla="*/ 10 h 91"/>
                  <a:gd name="T18" fmla="*/ 63 w 91"/>
                  <a:gd name="T19" fmla="*/ 15 h 91"/>
                  <a:gd name="T20" fmla="*/ 55 w 91"/>
                  <a:gd name="T21" fmla="*/ 12 h 91"/>
                  <a:gd name="T22" fmla="*/ 51 w 91"/>
                  <a:gd name="T23" fmla="*/ 1 h 91"/>
                  <a:gd name="T24" fmla="*/ 45 w 91"/>
                  <a:gd name="T25" fmla="*/ 0 h 91"/>
                  <a:gd name="T26" fmla="*/ 40 w 91"/>
                  <a:gd name="T27" fmla="*/ 1 h 91"/>
                  <a:gd name="T28" fmla="*/ 36 w 91"/>
                  <a:gd name="T29" fmla="*/ 12 h 91"/>
                  <a:gd name="T30" fmla="*/ 28 w 91"/>
                  <a:gd name="T31" fmla="*/ 15 h 91"/>
                  <a:gd name="T32" fmla="*/ 18 w 91"/>
                  <a:gd name="T33" fmla="*/ 10 h 91"/>
                  <a:gd name="T34" fmla="*/ 9 w 91"/>
                  <a:gd name="T35" fmla="*/ 18 h 91"/>
                  <a:gd name="T36" fmla="*/ 14 w 91"/>
                  <a:gd name="T37" fmla="*/ 29 h 91"/>
                  <a:gd name="T38" fmla="*/ 11 w 91"/>
                  <a:gd name="T39" fmla="*/ 36 h 91"/>
                  <a:gd name="T40" fmla="*/ 0 w 91"/>
                  <a:gd name="T41" fmla="*/ 40 h 91"/>
                  <a:gd name="T42" fmla="*/ 0 w 91"/>
                  <a:gd name="T43" fmla="*/ 46 h 91"/>
                  <a:gd name="T44" fmla="*/ 0 w 91"/>
                  <a:gd name="T45" fmla="*/ 52 h 91"/>
                  <a:gd name="T46" fmla="*/ 11 w 91"/>
                  <a:gd name="T47" fmla="*/ 56 h 91"/>
                  <a:gd name="T48" fmla="*/ 14 w 91"/>
                  <a:gd name="T49" fmla="*/ 63 h 91"/>
                  <a:gd name="T50" fmla="*/ 9 w 91"/>
                  <a:gd name="T51" fmla="*/ 74 h 91"/>
                  <a:gd name="T52" fmla="*/ 18 w 91"/>
                  <a:gd name="T53" fmla="*/ 82 h 91"/>
                  <a:gd name="T54" fmla="*/ 28 w 91"/>
                  <a:gd name="T55" fmla="*/ 77 h 91"/>
                  <a:gd name="T56" fmla="*/ 36 w 91"/>
                  <a:gd name="T57" fmla="*/ 80 h 91"/>
                  <a:gd name="T58" fmla="*/ 40 w 91"/>
                  <a:gd name="T59" fmla="*/ 91 h 91"/>
                  <a:gd name="T60" fmla="*/ 45 w 91"/>
                  <a:gd name="T61" fmla="*/ 91 h 91"/>
                  <a:gd name="T62" fmla="*/ 51 w 91"/>
                  <a:gd name="T63" fmla="*/ 91 h 91"/>
                  <a:gd name="T64" fmla="*/ 55 w 91"/>
                  <a:gd name="T65" fmla="*/ 80 h 91"/>
                  <a:gd name="T66" fmla="*/ 63 w 91"/>
                  <a:gd name="T67" fmla="*/ 77 h 91"/>
                  <a:gd name="T68" fmla="*/ 73 w 91"/>
                  <a:gd name="T69" fmla="*/ 82 h 91"/>
                  <a:gd name="T70" fmla="*/ 82 w 91"/>
                  <a:gd name="T71" fmla="*/ 74 h 91"/>
                  <a:gd name="T72" fmla="*/ 76 w 91"/>
                  <a:gd name="T73" fmla="*/ 63 h 91"/>
                  <a:gd name="T74" fmla="*/ 45 w 91"/>
                  <a:gd name="T75" fmla="*/ 62 h 91"/>
                  <a:gd name="T76" fmla="*/ 29 w 91"/>
                  <a:gd name="T77" fmla="*/ 46 h 91"/>
                  <a:gd name="T78" fmla="*/ 45 w 91"/>
                  <a:gd name="T79" fmla="*/ 30 h 91"/>
                  <a:gd name="T80" fmla="*/ 61 w 91"/>
                  <a:gd name="T81" fmla="*/ 46 h 91"/>
                  <a:gd name="T82" fmla="*/ 45 w 91"/>
                  <a:gd name="T83" fmla="*/ 6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 h="91">
                    <a:moveTo>
                      <a:pt x="76" y="63"/>
                    </a:moveTo>
                    <a:cubicBezTo>
                      <a:pt x="78" y="61"/>
                      <a:pt x="79" y="58"/>
                      <a:pt x="79" y="56"/>
                    </a:cubicBezTo>
                    <a:cubicBezTo>
                      <a:pt x="91" y="52"/>
                      <a:pt x="91" y="52"/>
                      <a:pt x="91" y="52"/>
                    </a:cubicBezTo>
                    <a:cubicBezTo>
                      <a:pt x="91" y="50"/>
                      <a:pt x="91" y="48"/>
                      <a:pt x="91" y="46"/>
                    </a:cubicBezTo>
                    <a:cubicBezTo>
                      <a:pt x="91" y="44"/>
                      <a:pt x="91" y="42"/>
                      <a:pt x="91" y="40"/>
                    </a:cubicBezTo>
                    <a:cubicBezTo>
                      <a:pt x="79" y="36"/>
                      <a:pt x="79" y="36"/>
                      <a:pt x="79" y="36"/>
                    </a:cubicBezTo>
                    <a:cubicBezTo>
                      <a:pt x="79" y="33"/>
                      <a:pt x="78" y="31"/>
                      <a:pt x="76" y="29"/>
                    </a:cubicBezTo>
                    <a:cubicBezTo>
                      <a:pt x="82" y="18"/>
                      <a:pt x="82" y="18"/>
                      <a:pt x="82" y="18"/>
                    </a:cubicBezTo>
                    <a:cubicBezTo>
                      <a:pt x="79" y="15"/>
                      <a:pt x="76" y="12"/>
                      <a:pt x="73" y="10"/>
                    </a:cubicBezTo>
                    <a:cubicBezTo>
                      <a:pt x="63" y="15"/>
                      <a:pt x="63" y="15"/>
                      <a:pt x="63" y="15"/>
                    </a:cubicBezTo>
                    <a:cubicBezTo>
                      <a:pt x="60" y="14"/>
                      <a:pt x="58" y="13"/>
                      <a:pt x="55" y="12"/>
                    </a:cubicBezTo>
                    <a:cubicBezTo>
                      <a:pt x="51" y="1"/>
                      <a:pt x="51" y="1"/>
                      <a:pt x="51" y="1"/>
                    </a:cubicBezTo>
                    <a:cubicBezTo>
                      <a:pt x="49" y="0"/>
                      <a:pt x="47" y="0"/>
                      <a:pt x="45" y="0"/>
                    </a:cubicBezTo>
                    <a:cubicBezTo>
                      <a:pt x="43" y="0"/>
                      <a:pt x="42" y="0"/>
                      <a:pt x="40" y="1"/>
                    </a:cubicBezTo>
                    <a:cubicBezTo>
                      <a:pt x="36" y="12"/>
                      <a:pt x="36" y="12"/>
                      <a:pt x="36" y="12"/>
                    </a:cubicBezTo>
                    <a:cubicBezTo>
                      <a:pt x="33" y="13"/>
                      <a:pt x="31" y="14"/>
                      <a:pt x="28" y="15"/>
                    </a:cubicBezTo>
                    <a:cubicBezTo>
                      <a:pt x="18" y="10"/>
                      <a:pt x="18" y="10"/>
                      <a:pt x="18" y="10"/>
                    </a:cubicBezTo>
                    <a:cubicBezTo>
                      <a:pt x="14" y="12"/>
                      <a:pt x="12" y="15"/>
                      <a:pt x="9" y="18"/>
                    </a:cubicBezTo>
                    <a:cubicBezTo>
                      <a:pt x="14" y="29"/>
                      <a:pt x="14" y="29"/>
                      <a:pt x="14" y="29"/>
                    </a:cubicBezTo>
                    <a:cubicBezTo>
                      <a:pt x="13" y="31"/>
                      <a:pt x="12" y="33"/>
                      <a:pt x="11" y="36"/>
                    </a:cubicBezTo>
                    <a:cubicBezTo>
                      <a:pt x="0" y="40"/>
                      <a:pt x="0" y="40"/>
                      <a:pt x="0" y="40"/>
                    </a:cubicBezTo>
                    <a:cubicBezTo>
                      <a:pt x="0" y="42"/>
                      <a:pt x="0" y="44"/>
                      <a:pt x="0" y="46"/>
                    </a:cubicBezTo>
                    <a:cubicBezTo>
                      <a:pt x="0" y="48"/>
                      <a:pt x="0" y="50"/>
                      <a:pt x="0" y="52"/>
                    </a:cubicBezTo>
                    <a:cubicBezTo>
                      <a:pt x="11" y="56"/>
                      <a:pt x="11" y="56"/>
                      <a:pt x="11" y="56"/>
                    </a:cubicBezTo>
                    <a:cubicBezTo>
                      <a:pt x="12" y="58"/>
                      <a:pt x="13" y="61"/>
                      <a:pt x="14" y="63"/>
                    </a:cubicBezTo>
                    <a:cubicBezTo>
                      <a:pt x="9" y="74"/>
                      <a:pt x="9" y="74"/>
                      <a:pt x="9" y="74"/>
                    </a:cubicBezTo>
                    <a:cubicBezTo>
                      <a:pt x="12" y="77"/>
                      <a:pt x="14" y="79"/>
                      <a:pt x="18" y="82"/>
                    </a:cubicBezTo>
                    <a:cubicBezTo>
                      <a:pt x="28" y="77"/>
                      <a:pt x="28" y="77"/>
                      <a:pt x="28" y="77"/>
                    </a:cubicBezTo>
                    <a:cubicBezTo>
                      <a:pt x="31" y="78"/>
                      <a:pt x="33" y="79"/>
                      <a:pt x="36" y="80"/>
                    </a:cubicBezTo>
                    <a:cubicBezTo>
                      <a:pt x="40" y="91"/>
                      <a:pt x="40" y="91"/>
                      <a:pt x="40" y="91"/>
                    </a:cubicBezTo>
                    <a:cubicBezTo>
                      <a:pt x="42" y="91"/>
                      <a:pt x="43" y="91"/>
                      <a:pt x="45" y="91"/>
                    </a:cubicBezTo>
                    <a:cubicBezTo>
                      <a:pt x="47" y="91"/>
                      <a:pt x="49" y="91"/>
                      <a:pt x="51" y="91"/>
                    </a:cubicBezTo>
                    <a:cubicBezTo>
                      <a:pt x="55" y="80"/>
                      <a:pt x="55" y="80"/>
                      <a:pt x="55" y="80"/>
                    </a:cubicBezTo>
                    <a:cubicBezTo>
                      <a:pt x="58" y="79"/>
                      <a:pt x="60" y="78"/>
                      <a:pt x="63" y="77"/>
                    </a:cubicBezTo>
                    <a:cubicBezTo>
                      <a:pt x="73" y="82"/>
                      <a:pt x="73" y="82"/>
                      <a:pt x="73" y="82"/>
                    </a:cubicBezTo>
                    <a:cubicBezTo>
                      <a:pt x="76" y="79"/>
                      <a:pt x="79" y="77"/>
                      <a:pt x="82" y="74"/>
                    </a:cubicBezTo>
                    <a:lnTo>
                      <a:pt x="76" y="63"/>
                    </a:lnTo>
                    <a:close/>
                    <a:moveTo>
                      <a:pt x="45" y="62"/>
                    </a:moveTo>
                    <a:cubicBezTo>
                      <a:pt x="37" y="62"/>
                      <a:pt x="29" y="55"/>
                      <a:pt x="29" y="46"/>
                    </a:cubicBezTo>
                    <a:cubicBezTo>
                      <a:pt x="29" y="37"/>
                      <a:pt x="37" y="30"/>
                      <a:pt x="45" y="30"/>
                    </a:cubicBezTo>
                    <a:cubicBezTo>
                      <a:pt x="54" y="30"/>
                      <a:pt x="61" y="37"/>
                      <a:pt x="61" y="46"/>
                    </a:cubicBezTo>
                    <a:cubicBezTo>
                      <a:pt x="61" y="55"/>
                      <a:pt x="54" y="62"/>
                      <a:pt x="4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5" name="组合"/>
              <p:cNvSpPr>
                <a:spLocks noEditPoints="1"/>
              </p:cNvSpPr>
              <p:nvPr/>
            </p:nvSpPr>
            <p:spPr bwMode="auto">
              <a:xfrm>
                <a:off x="2674938" y="2098675"/>
                <a:ext cx="225425" cy="227013"/>
              </a:xfrm>
              <a:custGeom>
                <a:avLst/>
                <a:gdLst>
                  <a:gd name="T0" fmla="*/ 3 w 60"/>
                  <a:gd name="T1" fmla="*/ 45 h 60"/>
                  <a:gd name="T2" fmla="*/ 11 w 60"/>
                  <a:gd name="T3" fmla="*/ 45 h 60"/>
                  <a:gd name="T4" fmla="*/ 15 w 60"/>
                  <a:gd name="T5" fmla="*/ 49 h 60"/>
                  <a:gd name="T6" fmla="*/ 14 w 60"/>
                  <a:gd name="T7" fmla="*/ 57 h 60"/>
                  <a:gd name="T8" fmla="*/ 18 w 60"/>
                  <a:gd name="T9" fmla="*/ 59 h 60"/>
                  <a:gd name="T10" fmla="*/ 22 w 60"/>
                  <a:gd name="T11" fmla="*/ 60 h 60"/>
                  <a:gd name="T12" fmla="*/ 27 w 60"/>
                  <a:gd name="T13" fmla="*/ 54 h 60"/>
                  <a:gd name="T14" fmla="*/ 33 w 60"/>
                  <a:gd name="T15" fmla="*/ 54 h 60"/>
                  <a:gd name="T16" fmla="*/ 38 w 60"/>
                  <a:gd name="T17" fmla="*/ 60 h 60"/>
                  <a:gd name="T18" fmla="*/ 45 w 60"/>
                  <a:gd name="T19" fmla="*/ 57 h 60"/>
                  <a:gd name="T20" fmla="*/ 45 w 60"/>
                  <a:gd name="T21" fmla="*/ 49 h 60"/>
                  <a:gd name="T22" fmla="*/ 49 w 60"/>
                  <a:gd name="T23" fmla="*/ 45 h 60"/>
                  <a:gd name="T24" fmla="*/ 57 w 60"/>
                  <a:gd name="T25" fmla="*/ 46 h 60"/>
                  <a:gd name="T26" fmla="*/ 59 w 60"/>
                  <a:gd name="T27" fmla="*/ 42 h 60"/>
                  <a:gd name="T28" fmla="*/ 60 w 60"/>
                  <a:gd name="T29" fmla="*/ 39 h 60"/>
                  <a:gd name="T30" fmla="*/ 54 w 60"/>
                  <a:gd name="T31" fmla="*/ 33 h 60"/>
                  <a:gd name="T32" fmla="*/ 54 w 60"/>
                  <a:gd name="T33" fmla="*/ 28 h 60"/>
                  <a:gd name="T34" fmla="*/ 60 w 60"/>
                  <a:gd name="T35" fmla="*/ 22 h 60"/>
                  <a:gd name="T36" fmla="*/ 57 w 60"/>
                  <a:gd name="T37" fmla="*/ 15 h 60"/>
                  <a:gd name="T38" fmla="*/ 49 w 60"/>
                  <a:gd name="T39" fmla="*/ 15 h 60"/>
                  <a:gd name="T40" fmla="*/ 46 w 60"/>
                  <a:gd name="T41" fmla="*/ 12 h 60"/>
                  <a:gd name="T42" fmla="*/ 46 w 60"/>
                  <a:gd name="T43" fmla="*/ 4 h 60"/>
                  <a:gd name="T44" fmla="*/ 43 w 60"/>
                  <a:gd name="T45" fmla="*/ 2 h 60"/>
                  <a:gd name="T46" fmla="*/ 39 w 60"/>
                  <a:gd name="T47" fmla="*/ 0 h 60"/>
                  <a:gd name="T48" fmla="*/ 33 w 60"/>
                  <a:gd name="T49" fmla="*/ 6 h 60"/>
                  <a:gd name="T50" fmla="*/ 28 w 60"/>
                  <a:gd name="T51" fmla="*/ 6 h 60"/>
                  <a:gd name="T52" fmla="*/ 23 w 60"/>
                  <a:gd name="T53" fmla="*/ 0 h 60"/>
                  <a:gd name="T54" fmla="*/ 15 w 60"/>
                  <a:gd name="T55" fmla="*/ 3 h 60"/>
                  <a:gd name="T56" fmla="*/ 16 w 60"/>
                  <a:gd name="T57" fmla="*/ 11 h 60"/>
                  <a:gd name="T58" fmla="*/ 12 w 60"/>
                  <a:gd name="T59" fmla="*/ 15 h 60"/>
                  <a:gd name="T60" fmla="*/ 4 w 60"/>
                  <a:gd name="T61" fmla="*/ 14 h 60"/>
                  <a:gd name="T62" fmla="*/ 2 w 60"/>
                  <a:gd name="T63" fmla="*/ 18 h 60"/>
                  <a:gd name="T64" fmla="*/ 1 w 60"/>
                  <a:gd name="T65" fmla="*/ 22 h 60"/>
                  <a:gd name="T66" fmla="*/ 6 w 60"/>
                  <a:gd name="T67" fmla="*/ 27 h 60"/>
                  <a:gd name="T68" fmla="*/ 6 w 60"/>
                  <a:gd name="T69" fmla="*/ 32 h 60"/>
                  <a:gd name="T70" fmla="*/ 0 w 60"/>
                  <a:gd name="T71" fmla="*/ 38 h 60"/>
                  <a:gd name="T72" fmla="*/ 3 w 60"/>
                  <a:gd name="T73" fmla="*/ 45 h 60"/>
                  <a:gd name="T74" fmla="*/ 20 w 60"/>
                  <a:gd name="T75" fmla="*/ 26 h 60"/>
                  <a:gd name="T76" fmla="*/ 35 w 60"/>
                  <a:gd name="T77" fmla="*/ 20 h 60"/>
                  <a:gd name="T78" fmla="*/ 40 w 60"/>
                  <a:gd name="T79" fmla="*/ 34 h 60"/>
                  <a:gd name="T80" fmla="*/ 26 w 60"/>
                  <a:gd name="T81" fmla="*/ 40 h 60"/>
                  <a:gd name="T82" fmla="*/ 20 w 60"/>
                  <a:gd name="T83"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 h="60">
                    <a:moveTo>
                      <a:pt x="3" y="45"/>
                    </a:moveTo>
                    <a:cubicBezTo>
                      <a:pt x="11" y="45"/>
                      <a:pt x="11" y="45"/>
                      <a:pt x="11" y="45"/>
                    </a:cubicBezTo>
                    <a:cubicBezTo>
                      <a:pt x="12" y="46"/>
                      <a:pt x="14" y="47"/>
                      <a:pt x="15" y="49"/>
                    </a:cubicBezTo>
                    <a:cubicBezTo>
                      <a:pt x="14" y="57"/>
                      <a:pt x="14" y="57"/>
                      <a:pt x="14" y="57"/>
                    </a:cubicBezTo>
                    <a:cubicBezTo>
                      <a:pt x="16" y="57"/>
                      <a:pt x="17" y="58"/>
                      <a:pt x="18" y="59"/>
                    </a:cubicBezTo>
                    <a:cubicBezTo>
                      <a:pt x="19" y="59"/>
                      <a:pt x="20" y="59"/>
                      <a:pt x="22" y="60"/>
                    </a:cubicBezTo>
                    <a:cubicBezTo>
                      <a:pt x="27" y="54"/>
                      <a:pt x="27" y="54"/>
                      <a:pt x="27" y="54"/>
                    </a:cubicBezTo>
                    <a:cubicBezTo>
                      <a:pt x="29" y="54"/>
                      <a:pt x="31" y="54"/>
                      <a:pt x="33" y="54"/>
                    </a:cubicBezTo>
                    <a:cubicBezTo>
                      <a:pt x="38" y="60"/>
                      <a:pt x="38" y="60"/>
                      <a:pt x="38" y="60"/>
                    </a:cubicBezTo>
                    <a:cubicBezTo>
                      <a:pt x="40" y="59"/>
                      <a:pt x="43" y="58"/>
                      <a:pt x="45" y="57"/>
                    </a:cubicBezTo>
                    <a:cubicBezTo>
                      <a:pt x="45" y="49"/>
                      <a:pt x="45" y="49"/>
                      <a:pt x="45" y="49"/>
                    </a:cubicBezTo>
                    <a:cubicBezTo>
                      <a:pt x="46" y="48"/>
                      <a:pt x="48" y="47"/>
                      <a:pt x="49" y="45"/>
                    </a:cubicBezTo>
                    <a:cubicBezTo>
                      <a:pt x="57" y="46"/>
                      <a:pt x="57" y="46"/>
                      <a:pt x="57" y="46"/>
                    </a:cubicBezTo>
                    <a:cubicBezTo>
                      <a:pt x="58" y="45"/>
                      <a:pt x="58" y="44"/>
                      <a:pt x="59" y="42"/>
                    </a:cubicBezTo>
                    <a:cubicBezTo>
                      <a:pt x="59" y="41"/>
                      <a:pt x="60" y="40"/>
                      <a:pt x="60" y="39"/>
                    </a:cubicBezTo>
                    <a:cubicBezTo>
                      <a:pt x="54" y="33"/>
                      <a:pt x="54" y="33"/>
                      <a:pt x="54" y="33"/>
                    </a:cubicBezTo>
                    <a:cubicBezTo>
                      <a:pt x="54" y="31"/>
                      <a:pt x="54" y="30"/>
                      <a:pt x="54" y="28"/>
                    </a:cubicBezTo>
                    <a:cubicBezTo>
                      <a:pt x="60" y="22"/>
                      <a:pt x="60" y="22"/>
                      <a:pt x="60" y="22"/>
                    </a:cubicBezTo>
                    <a:cubicBezTo>
                      <a:pt x="60" y="20"/>
                      <a:pt x="59" y="17"/>
                      <a:pt x="57" y="15"/>
                    </a:cubicBezTo>
                    <a:cubicBezTo>
                      <a:pt x="49" y="15"/>
                      <a:pt x="49" y="15"/>
                      <a:pt x="49" y="15"/>
                    </a:cubicBezTo>
                    <a:cubicBezTo>
                      <a:pt x="48" y="14"/>
                      <a:pt x="47" y="13"/>
                      <a:pt x="46" y="12"/>
                    </a:cubicBezTo>
                    <a:cubicBezTo>
                      <a:pt x="46" y="4"/>
                      <a:pt x="46" y="4"/>
                      <a:pt x="46" y="4"/>
                    </a:cubicBezTo>
                    <a:cubicBezTo>
                      <a:pt x="45" y="3"/>
                      <a:pt x="44" y="2"/>
                      <a:pt x="43" y="2"/>
                    </a:cubicBezTo>
                    <a:cubicBezTo>
                      <a:pt x="41" y="1"/>
                      <a:pt x="40" y="1"/>
                      <a:pt x="39" y="0"/>
                    </a:cubicBezTo>
                    <a:cubicBezTo>
                      <a:pt x="33" y="6"/>
                      <a:pt x="33" y="6"/>
                      <a:pt x="33" y="6"/>
                    </a:cubicBezTo>
                    <a:cubicBezTo>
                      <a:pt x="32" y="6"/>
                      <a:pt x="30" y="6"/>
                      <a:pt x="28" y="6"/>
                    </a:cubicBezTo>
                    <a:cubicBezTo>
                      <a:pt x="23" y="0"/>
                      <a:pt x="23" y="0"/>
                      <a:pt x="23" y="0"/>
                    </a:cubicBezTo>
                    <a:cubicBezTo>
                      <a:pt x="20" y="1"/>
                      <a:pt x="18" y="2"/>
                      <a:pt x="15" y="3"/>
                    </a:cubicBezTo>
                    <a:cubicBezTo>
                      <a:pt x="16" y="11"/>
                      <a:pt x="16" y="11"/>
                      <a:pt x="16" y="11"/>
                    </a:cubicBezTo>
                    <a:cubicBezTo>
                      <a:pt x="14" y="12"/>
                      <a:pt x="13" y="13"/>
                      <a:pt x="12" y="15"/>
                    </a:cubicBezTo>
                    <a:cubicBezTo>
                      <a:pt x="4" y="14"/>
                      <a:pt x="4" y="14"/>
                      <a:pt x="4" y="14"/>
                    </a:cubicBezTo>
                    <a:cubicBezTo>
                      <a:pt x="3" y="15"/>
                      <a:pt x="2" y="17"/>
                      <a:pt x="2" y="18"/>
                    </a:cubicBezTo>
                    <a:cubicBezTo>
                      <a:pt x="1" y="19"/>
                      <a:pt x="1" y="20"/>
                      <a:pt x="1" y="22"/>
                    </a:cubicBezTo>
                    <a:cubicBezTo>
                      <a:pt x="6" y="27"/>
                      <a:pt x="6" y="27"/>
                      <a:pt x="6" y="27"/>
                    </a:cubicBezTo>
                    <a:cubicBezTo>
                      <a:pt x="6" y="29"/>
                      <a:pt x="6" y="31"/>
                      <a:pt x="6" y="32"/>
                    </a:cubicBezTo>
                    <a:cubicBezTo>
                      <a:pt x="0" y="38"/>
                      <a:pt x="0" y="38"/>
                      <a:pt x="0" y="38"/>
                    </a:cubicBezTo>
                    <a:cubicBezTo>
                      <a:pt x="1" y="40"/>
                      <a:pt x="2" y="43"/>
                      <a:pt x="3" y="45"/>
                    </a:cubicBezTo>
                    <a:close/>
                    <a:moveTo>
                      <a:pt x="20" y="26"/>
                    </a:moveTo>
                    <a:cubicBezTo>
                      <a:pt x="23" y="20"/>
                      <a:pt x="29" y="18"/>
                      <a:pt x="35" y="20"/>
                    </a:cubicBezTo>
                    <a:cubicBezTo>
                      <a:pt x="40" y="23"/>
                      <a:pt x="43" y="29"/>
                      <a:pt x="40" y="34"/>
                    </a:cubicBezTo>
                    <a:cubicBezTo>
                      <a:pt x="38" y="40"/>
                      <a:pt x="31" y="42"/>
                      <a:pt x="26" y="40"/>
                    </a:cubicBezTo>
                    <a:cubicBezTo>
                      <a:pt x="21" y="38"/>
                      <a:pt x="18" y="31"/>
                      <a:pt x="2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6" name="组合"/>
              <p:cNvSpPr>
                <a:spLocks noEditPoints="1"/>
              </p:cNvSpPr>
              <p:nvPr/>
            </p:nvSpPr>
            <p:spPr bwMode="auto">
              <a:xfrm>
                <a:off x="2833688" y="2257425"/>
                <a:ext cx="184150" cy="184150"/>
              </a:xfrm>
              <a:custGeom>
                <a:avLst/>
                <a:gdLst>
                  <a:gd name="T0" fmla="*/ 43 w 49"/>
                  <a:gd name="T1" fmla="*/ 29 h 49"/>
                  <a:gd name="T2" fmla="*/ 49 w 49"/>
                  <a:gd name="T3" fmla="*/ 27 h 49"/>
                  <a:gd name="T4" fmla="*/ 49 w 49"/>
                  <a:gd name="T5" fmla="*/ 24 h 49"/>
                  <a:gd name="T6" fmla="*/ 48 w 49"/>
                  <a:gd name="T7" fmla="*/ 21 h 49"/>
                  <a:gd name="T8" fmla="*/ 42 w 49"/>
                  <a:gd name="T9" fmla="*/ 19 h 49"/>
                  <a:gd name="T10" fmla="*/ 41 w 49"/>
                  <a:gd name="T11" fmla="*/ 15 h 49"/>
                  <a:gd name="T12" fmla="*/ 43 w 49"/>
                  <a:gd name="T13" fmla="*/ 9 h 49"/>
                  <a:gd name="T14" fmla="*/ 39 w 49"/>
                  <a:gd name="T15" fmla="*/ 5 h 49"/>
                  <a:gd name="T16" fmla="*/ 33 w 49"/>
                  <a:gd name="T17" fmla="*/ 8 h 49"/>
                  <a:gd name="T18" fmla="*/ 29 w 49"/>
                  <a:gd name="T19" fmla="*/ 6 h 49"/>
                  <a:gd name="T20" fmla="*/ 27 w 49"/>
                  <a:gd name="T21" fmla="*/ 1 h 49"/>
                  <a:gd name="T22" fmla="*/ 24 w 49"/>
                  <a:gd name="T23" fmla="*/ 0 h 49"/>
                  <a:gd name="T24" fmla="*/ 21 w 49"/>
                  <a:gd name="T25" fmla="*/ 1 h 49"/>
                  <a:gd name="T26" fmla="*/ 19 w 49"/>
                  <a:gd name="T27" fmla="*/ 7 h 49"/>
                  <a:gd name="T28" fmla="*/ 15 w 49"/>
                  <a:gd name="T29" fmla="*/ 8 h 49"/>
                  <a:gd name="T30" fmla="*/ 9 w 49"/>
                  <a:gd name="T31" fmla="*/ 6 h 49"/>
                  <a:gd name="T32" fmla="*/ 5 w 49"/>
                  <a:gd name="T33" fmla="*/ 10 h 49"/>
                  <a:gd name="T34" fmla="*/ 8 w 49"/>
                  <a:gd name="T35" fmla="*/ 16 h 49"/>
                  <a:gd name="T36" fmla="*/ 6 w 49"/>
                  <a:gd name="T37" fmla="*/ 20 h 49"/>
                  <a:gd name="T38" fmla="*/ 0 w 49"/>
                  <a:gd name="T39" fmla="*/ 22 h 49"/>
                  <a:gd name="T40" fmla="*/ 0 w 49"/>
                  <a:gd name="T41" fmla="*/ 25 h 49"/>
                  <a:gd name="T42" fmla="*/ 1 w 49"/>
                  <a:gd name="T43" fmla="*/ 28 h 49"/>
                  <a:gd name="T44" fmla="*/ 7 w 49"/>
                  <a:gd name="T45" fmla="*/ 30 h 49"/>
                  <a:gd name="T46" fmla="*/ 8 w 49"/>
                  <a:gd name="T47" fmla="*/ 34 h 49"/>
                  <a:gd name="T48" fmla="*/ 6 w 49"/>
                  <a:gd name="T49" fmla="*/ 40 h 49"/>
                  <a:gd name="T50" fmla="*/ 10 w 49"/>
                  <a:gd name="T51" fmla="*/ 44 h 49"/>
                  <a:gd name="T52" fmla="*/ 16 w 49"/>
                  <a:gd name="T53" fmla="*/ 41 h 49"/>
                  <a:gd name="T54" fmla="*/ 20 w 49"/>
                  <a:gd name="T55" fmla="*/ 43 h 49"/>
                  <a:gd name="T56" fmla="*/ 22 w 49"/>
                  <a:gd name="T57" fmla="*/ 49 h 49"/>
                  <a:gd name="T58" fmla="*/ 25 w 49"/>
                  <a:gd name="T59" fmla="*/ 49 h 49"/>
                  <a:gd name="T60" fmla="*/ 28 w 49"/>
                  <a:gd name="T61" fmla="*/ 48 h 49"/>
                  <a:gd name="T62" fmla="*/ 30 w 49"/>
                  <a:gd name="T63" fmla="*/ 42 h 49"/>
                  <a:gd name="T64" fmla="*/ 34 w 49"/>
                  <a:gd name="T65" fmla="*/ 41 h 49"/>
                  <a:gd name="T66" fmla="*/ 40 w 49"/>
                  <a:gd name="T67" fmla="*/ 43 h 49"/>
                  <a:gd name="T68" fmla="*/ 44 w 49"/>
                  <a:gd name="T69" fmla="*/ 39 h 49"/>
                  <a:gd name="T70" fmla="*/ 41 w 49"/>
                  <a:gd name="T71" fmla="*/ 33 h 49"/>
                  <a:gd name="T72" fmla="*/ 43 w 49"/>
                  <a:gd name="T73" fmla="*/ 29 h 49"/>
                  <a:gd name="T74" fmla="*/ 25 w 49"/>
                  <a:gd name="T75" fmla="*/ 33 h 49"/>
                  <a:gd name="T76" fmla="*/ 16 w 49"/>
                  <a:gd name="T77" fmla="*/ 25 h 49"/>
                  <a:gd name="T78" fmla="*/ 24 w 49"/>
                  <a:gd name="T79" fmla="*/ 16 h 49"/>
                  <a:gd name="T80" fmla="*/ 33 w 49"/>
                  <a:gd name="T81" fmla="*/ 24 h 49"/>
                  <a:gd name="T82" fmla="*/ 25 w 49"/>
                  <a:gd name="T83" fmla="*/ 3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 h="49">
                    <a:moveTo>
                      <a:pt x="43" y="29"/>
                    </a:moveTo>
                    <a:cubicBezTo>
                      <a:pt x="49" y="27"/>
                      <a:pt x="49" y="27"/>
                      <a:pt x="49" y="27"/>
                    </a:cubicBezTo>
                    <a:cubicBezTo>
                      <a:pt x="49" y="26"/>
                      <a:pt x="49" y="25"/>
                      <a:pt x="49" y="24"/>
                    </a:cubicBezTo>
                    <a:cubicBezTo>
                      <a:pt x="49" y="23"/>
                      <a:pt x="49" y="22"/>
                      <a:pt x="48" y="21"/>
                    </a:cubicBezTo>
                    <a:cubicBezTo>
                      <a:pt x="42" y="19"/>
                      <a:pt x="42" y="19"/>
                      <a:pt x="42" y="19"/>
                    </a:cubicBezTo>
                    <a:cubicBezTo>
                      <a:pt x="42" y="18"/>
                      <a:pt x="41" y="16"/>
                      <a:pt x="41" y="15"/>
                    </a:cubicBezTo>
                    <a:cubicBezTo>
                      <a:pt x="43" y="9"/>
                      <a:pt x="43" y="9"/>
                      <a:pt x="43" y="9"/>
                    </a:cubicBezTo>
                    <a:cubicBezTo>
                      <a:pt x="42" y="8"/>
                      <a:pt x="40" y="6"/>
                      <a:pt x="39" y="5"/>
                    </a:cubicBezTo>
                    <a:cubicBezTo>
                      <a:pt x="33" y="8"/>
                      <a:pt x="33" y="8"/>
                      <a:pt x="33" y="8"/>
                    </a:cubicBezTo>
                    <a:cubicBezTo>
                      <a:pt x="32" y="7"/>
                      <a:pt x="31" y="7"/>
                      <a:pt x="29" y="6"/>
                    </a:cubicBezTo>
                    <a:cubicBezTo>
                      <a:pt x="27" y="1"/>
                      <a:pt x="27" y="1"/>
                      <a:pt x="27" y="1"/>
                    </a:cubicBezTo>
                    <a:cubicBezTo>
                      <a:pt x="26" y="0"/>
                      <a:pt x="25" y="0"/>
                      <a:pt x="24" y="0"/>
                    </a:cubicBezTo>
                    <a:cubicBezTo>
                      <a:pt x="23" y="0"/>
                      <a:pt x="22" y="1"/>
                      <a:pt x="21" y="1"/>
                    </a:cubicBezTo>
                    <a:cubicBezTo>
                      <a:pt x="19" y="7"/>
                      <a:pt x="19" y="7"/>
                      <a:pt x="19" y="7"/>
                    </a:cubicBezTo>
                    <a:cubicBezTo>
                      <a:pt x="18" y="7"/>
                      <a:pt x="16" y="8"/>
                      <a:pt x="15" y="8"/>
                    </a:cubicBezTo>
                    <a:cubicBezTo>
                      <a:pt x="9" y="6"/>
                      <a:pt x="9" y="6"/>
                      <a:pt x="9" y="6"/>
                    </a:cubicBezTo>
                    <a:cubicBezTo>
                      <a:pt x="8" y="7"/>
                      <a:pt x="6" y="9"/>
                      <a:pt x="5" y="10"/>
                    </a:cubicBezTo>
                    <a:cubicBezTo>
                      <a:pt x="8" y="16"/>
                      <a:pt x="8" y="16"/>
                      <a:pt x="8" y="16"/>
                    </a:cubicBezTo>
                    <a:cubicBezTo>
                      <a:pt x="7" y="17"/>
                      <a:pt x="7" y="18"/>
                      <a:pt x="6" y="20"/>
                    </a:cubicBezTo>
                    <a:cubicBezTo>
                      <a:pt x="0" y="22"/>
                      <a:pt x="0" y="22"/>
                      <a:pt x="0" y="22"/>
                    </a:cubicBezTo>
                    <a:cubicBezTo>
                      <a:pt x="0" y="23"/>
                      <a:pt x="0" y="24"/>
                      <a:pt x="0" y="25"/>
                    </a:cubicBezTo>
                    <a:cubicBezTo>
                      <a:pt x="0" y="26"/>
                      <a:pt x="0" y="27"/>
                      <a:pt x="1" y="28"/>
                    </a:cubicBezTo>
                    <a:cubicBezTo>
                      <a:pt x="7" y="30"/>
                      <a:pt x="7" y="30"/>
                      <a:pt x="7" y="30"/>
                    </a:cubicBezTo>
                    <a:cubicBezTo>
                      <a:pt x="7" y="31"/>
                      <a:pt x="8" y="33"/>
                      <a:pt x="8" y="34"/>
                    </a:cubicBezTo>
                    <a:cubicBezTo>
                      <a:pt x="6" y="40"/>
                      <a:pt x="6" y="40"/>
                      <a:pt x="6" y="40"/>
                    </a:cubicBezTo>
                    <a:cubicBezTo>
                      <a:pt x="7" y="41"/>
                      <a:pt x="8" y="43"/>
                      <a:pt x="10" y="44"/>
                    </a:cubicBezTo>
                    <a:cubicBezTo>
                      <a:pt x="16" y="41"/>
                      <a:pt x="16" y="41"/>
                      <a:pt x="16" y="41"/>
                    </a:cubicBezTo>
                    <a:cubicBezTo>
                      <a:pt x="17" y="42"/>
                      <a:pt x="18" y="42"/>
                      <a:pt x="20" y="43"/>
                    </a:cubicBezTo>
                    <a:cubicBezTo>
                      <a:pt x="22" y="49"/>
                      <a:pt x="22" y="49"/>
                      <a:pt x="22" y="49"/>
                    </a:cubicBezTo>
                    <a:cubicBezTo>
                      <a:pt x="23" y="49"/>
                      <a:pt x="24" y="49"/>
                      <a:pt x="25" y="49"/>
                    </a:cubicBezTo>
                    <a:cubicBezTo>
                      <a:pt x="26" y="49"/>
                      <a:pt x="27" y="49"/>
                      <a:pt x="28" y="48"/>
                    </a:cubicBezTo>
                    <a:cubicBezTo>
                      <a:pt x="30" y="42"/>
                      <a:pt x="30" y="42"/>
                      <a:pt x="30" y="42"/>
                    </a:cubicBezTo>
                    <a:cubicBezTo>
                      <a:pt x="31" y="42"/>
                      <a:pt x="33" y="41"/>
                      <a:pt x="34" y="41"/>
                    </a:cubicBezTo>
                    <a:cubicBezTo>
                      <a:pt x="40" y="43"/>
                      <a:pt x="40" y="43"/>
                      <a:pt x="40" y="43"/>
                    </a:cubicBezTo>
                    <a:cubicBezTo>
                      <a:pt x="41" y="42"/>
                      <a:pt x="43" y="41"/>
                      <a:pt x="44" y="39"/>
                    </a:cubicBezTo>
                    <a:cubicBezTo>
                      <a:pt x="41" y="33"/>
                      <a:pt x="41" y="33"/>
                      <a:pt x="41" y="33"/>
                    </a:cubicBezTo>
                    <a:cubicBezTo>
                      <a:pt x="42" y="32"/>
                      <a:pt x="42" y="31"/>
                      <a:pt x="43" y="29"/>
                    </a:cubicBezTo>
                    <a:close/>
                    <a:moveTo>
                      <a:pt x="25" y="33"/>
                    </a:moveTo>
                    <a:cubicBezTo>
                      <a:pt x="20" y="33"/>
                      <a:pt x="16" y="29"/>
                      <a:pt x="16" y="25"/>
                    </a:cubicBezTo>
                    <a:cubicBezTo>
                      <a:pt x="16" y="20"/>
                      <a:pt x="20" y="16"/>
                      <a:pt x="24" y="16"/>
                    </a:cubicBezTo>
                    <a:cubicBezTo>
                      <a:pt x="29" y="16"/>
                      <a:pt x="33" y="20"/>
                      <a:pt x="33" y="24"/>
                    </a:cubicBezTo>
                    <a:cubicBezTo>
                      <a:pt x="33" y="29"/>
                      <a:pt x="29" y="33"/>
                      <a:pt x="2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grpSp>
      </p:grpSp>
      <p:grpSp>
        <p:nvGrpSpPr>
          <p:cNvPr id="6" name="组合 5"/>
          <p:cNvGrpSpPr/>
          <p:nvPr/>
        </p:nvGrpSpPr>
        <p:grpSpPr>
          <a:xfrm>
            <a:off x="5523865" y="4250055"/>
            <a:ext cx="1772920" cy="1771650"/>
            <a:chOff x="5523865" y="4250055"/>
            <a:chExt cx="1772920" cy="1771650"/>
          </a:xfrm>
        </p:grpSpPr>
        <p:sp>
          <p:nvSpPr>
            <p:cNvPr id="16" name="组合"/>
            <p:cNvSpPr>
              <a:spLocks noEditPoints="1"/>
            </p:cNvSpPr>
            <p:nvPr/>
          </p:nvSpPr>
          <p:spPr bwMode="auto">
            <a:xfrm>
              <a:off x="5523865" y="4250055"/>
              <a:ext cx="1772920" cy="1771650"/>
            </a:xfrm>
            <a:custGeom>
              <a:avLst/>
              <a:gdLst>
                <a:gd name="T0" fmla="*/ 727647803 w 360"/>
                <a:gd name="T1" fmla="*/ 2147483646 h 360"/>
                <a:gd name="T2" fmla="*/ 436590652 w 360"/>
                <a:gd name="T3" fmla="*/ 2147483646 h 360"/>
                <a:gd name="T4" fmla="*/ 897435246 w 360"/>
                <a:gd name="T5" fmla="*/ 2147483646 h 360"/>
                <a:gd name="T6" fmla="*/ 921689187 w 360"/>
                <a:gd name="T7" fmla="*/ 2147483646 h 360"/>
                <a:gd name="T8" fmla="*/ 1309767030 w 360"/>
                <a:gd name="T9" fmla="*/ 2147483646 h 360"/>
                <a:gd name="T10" fmla="*/ 1431041664 w 360"/>
                <a:gd name="T11" fmla="*/ 1815365464 h 360"/>
                <a:gd name="T12" fmla="*/ 1891886258 w 360"/>
                <a:gd name="T13" fmla="*/ 1597521411 h 360"/>
                <a:gd name="T14" fmla="*/ 2037414833 w 360"/>
                <a:gd name="T15" fmla="*/ 1040809926 h 360"/>
                <a:gd name="T16" fmla="*/ 2147483646 w 360"/>
                <a:gd name="T17" fmla="*/ 1065012634 h 360"/>
                <a:gd name="T18" fmla="*/ 2147483646 w 360"/>
                <a:gd name="T19" fmla="*/ 774555538 h 360"/>
                <a:gd name="T20" fmla="*/ 2147483646 w 360"/>
                <a:gd name="T21" fmla="*/ 629324529 h 360"/>
                <a:gd name="T22" fmla="*/ 2147483646 w 360"/>
                <a:gd name="T23" fmla="*/ 580919114 h 360"/>
                <a:gd name="T24" fmla="*/ 2147483646 w 360"/>
                <a:gd name="T25" fmla="*/ 484098441 h 360"/>
                <a:gd name="T26" fmla="*/ 2147483646 w 360"/>
                <a:gd name="T27" fmla="*/ 508301149 h 360"/>
                <a:gd name="T28" fmla="*/ 2147483646 w 360"/>
                <a:gd name="T29" fmla="*/ 726145201 h 360"/>
                <a:gd name="T30" fmla="*/ 2147483646 w 360"/>
                <a:gd name="T31" fmla="*/ 508301149 h 360"/>
                <a:gd name="T32" fmla="*/ 2147483646 w 360"/>
                <a:gd name="T33" fmla="*/ 919786546 h 360"/>
                <a:gd name="T34" fmla="*/ 2147483646 w 360"/>
                <a:gd name="T35" fmla="*/ 1040809926 h 360"/>
                <a:gd name="T36" fmla="*/ 2147483646 w 360"/>
                <a:gd name="T37" fmla="*/ 1428087695 h 360"/>
                <a:gd name="T38" fmla="*/ 2147483646 w 360"/>
                <a:gd name="T39" fmla="*/ 1670134455 h 360"/>
                <a:gd name="T40" fmla="*/ 2147483646 w 360"/>
                <a:gd name="T41" fmla="*/ 1887978508 h 360"/>
                <a:gd name="T42" fmla="*/ 2147483646 w 360"/>
                <a:gd name="T43" fmla="*/ 2147483646 h 360"/>
                <a:gd name="T44" fmla="*/ 2147483646 w 360"/>
                <a:gd name="T45" fmla="*/ 2147483646 h 360"/>
                <a:gd name="T46" fmla="*/ 2147483646 w 360"/>
                <a:gd name="T47" fmla="*/ 2147483646 h 360"/>
                <a:gd name="T48" fmla="*/ 2147483646 w 360"/>
                <a:gd name="T49" fmla="*/ 2147483646 h 360"/>
                <a:gd name="T50" fmla="*/ 2147483646 w 360"/>
                <a:gd name="T51" fmla="*/ 2147483646 h 360"/>
                <a:gd name="T52" fmla="*/ 2147483646 w 360"/>
                <a:gd name="T53" fmla="*/ 2147483646 h 360"/>
                <a:gd name="T54" fmla="*/ 2147483646 w 360"/>
                <a:gd name="T55" fmla="*/ 2147483646 h 360"/>
                <a:gd name="T56" fmla="*/ 2147483646 w 360"/>
                <a:gd name="T57" fmla="*/ 2147483646 h 360"/>
                <a:gd name="T58" fmla="*/ 2147483646 w 360"/>
                <a:gd name="T59" fmla="*/ 2147483646 h 360"/>
                <a:gd name="T60" fmla="*/ 2147483646 w 360"/>
                <a:gd name="T61" fmla="*/ 2147483646 h 360"/>
                <a:gd name="T62" fmla="*/ 2147483646 w 360"/>
                <a:gd name="T63" fmla="*/ 2147483646 h 360"/>
                <a:gd name="T64" fmla="*/ 2147483646 w 360"/>
                <a:gd name="T65" fmla="*/ 2147483646 h 360"/>
                <a:gd name="T66" fmla="*/ 2147483646 w 360"/>
                <a:gd name="T67" fmla="*/ 2147483646 h 360"/>
                <a:gd name="T68" fmla="*/ 2147483646 w 360"/>
                <a:gd name="T69" fmla="*/ 2147483646 h 360"/>
                <a:gd name="T70" fmla="*/ 2147483646 w 360"/>
                <a:gd name="T71" fmla="*/ 2147483646 h 360"/>
                <a:gd name="T72" fmla="*/ 2147483646 w 360"/>
                <a:gd name="T73" fmla="*/ 2147483646 h 360"/>
                <a:gd name="T74" fmla="*/ 2147483646 w 360"/>
                <a:gd name="T75" fmla="*/ 2147483646 h 360"/>
                <a:gd name="T76" fmla="*/ 2147483646 w 360"/>
                <a:gd name="T77" fmla="*/ 2147483646 h 360"/>
                <a:gd name="T78" fmla="*/ 2147483646 w 360"/>
                <a:gd name="T79" fmla="*/ 2147483646 h 360"/>
                <a:gd name="T80" fmla="*/ 2147483646 w 360"/>
                <a:gd name="T81" fmla="*/ 2147483646 h 360"/>
                <a:gd name="T82" fmla="*/ 2147483646 w 360"/>
                <a:gd name="T83" fmla="*/ 2147483646 h 360"/>
                <a:gd name="T84" fmla="*/ 2147483646 w 360"/>
                <a:gd name="T85" fmla="*/ 2147483646 h 360"/>
                <a:gd name="T86" fmla="*/ 2147483646 w 360"/>
                <a:gd name="T87" fmla="*/ 2147483646 h 360"/>
                <a:gd name="T88" fmla="*/ 2147483646 w 360"/>
                <a:gd name="T89" fmla="*/ 2147483646 h 360"/>
                <a:gd name="T90" fmla="*/ 2147483646 w 360"/>
                <a:gd name="T91" fmla="*/ 2147483646 h 360"/>
                <a:gd name="T92" fmla="*/ 2134435526 w 360"/>
                <a:gd name="T93" fmla="*/ 2147483646 h 360"/>
                <a:gd name="T94" fmla="*/ 1649336990 w 360"/>
                <a:gd name="T95" fmla="*/ 2147483646 h 360"/>
                <a:gd name="T96" fmla="*/ 1625083049 w 360"/>
                <a:gd name="T97" fmla="*/ 2147483646 h 360"/>
                <a:gd name="T98" fmla="*/ 970197071 w 360"/>
                <a:gd name="T99" fmla="*/ 2147483646 h 360"/>
                <a:gd name="T100" fmla="*/ 1042963821 w 360"/>
                <a:gd name="T101" fmla="*/ 2147483646 h 360"/>
                <a:gd name="T102" fmla="*/ 679139920 w 360"/>
                <a:gd name="T103" fmla="*/ 2147483646 h 360"/>
                <a:gd name="T104" fmla="*/ 751901745 w 360"/>
                <a:gd name="T105" fmla="*/ 2147483646 h 360"/>
                <a:gd name="T106" fmla="*/ 315316018 w 360"/>
                <a:gd name="T107" fmla="*/ 2147483646 h 360"/>
                <a:gd name="T108" fmla="*/ 679139920 w 360"/>
                <a:gd name="T109" fmla="*/ 2147483646 h 360"/>
                <a:gd name="T110" fmla="*/ 2147483646 w 360"/>
                <a:gd name="T111" fmla="*/ 2147483646 h 36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60" h="360">
                  <a:moveTo>
                    <a:pt x="0" y="166"/>
                  </a:moveTo>
                  <a:cubicBezTo>
                    <a:pt x="0" y="165"/>
                    <a:pt x="0" y="164"/>
                    <a:pt x="0" y="164"/>
                  </a:cubicBezTo>
                  <a:cubicBezTo>
                    <a:pt x="1" y="163"/>
                    <a:pt x="6" y="162"/>
                    <a:pt x="13" y="161"/>
                  </a:cubicBezTo>
                  <a:cubicBezTo>
                    <a:pt x="16" y="161"/>
                    <a:pt x="18" y="160"/>
                    <a:pt x="20" y="160"/>
                  </a:cubicBezTo>
                  <a:cubicBezTo>
                    <a:pt x="27" y="159"/>
                    <a:pt x="28" y="159"/>
                    <a:pt x="28" y="158"/>
                  </a:cubicBezTo>
                  <a:cubicBezTo>
                    <a:pt x="29" y="157"/>
                    <a:pt x="30" y="156"/>
                    <a:pt x="30" y="152"/>
                  </a:cubicBezTo>
                  <a:cubicBezTo>
                    <a:pt x="30" y="152"/>
                    <a:pt x="30" y="152"/>
                    <a:pt x="30" y="152"/>
                  </a:cubicBezTo>
                  <a:cubicBezTo>
                    <a:pt x="30" y="152"/>
                    <a:pt x="30" y="152"/>
                    <a:pt x="30" y="152"/>
                  </a:cubicBezTo>
                  <a:cubicBezTo>
                    <a:pt x="31" y="151"/>
                    <a:pt x="31" y="150"/>
                    <a:pt x="31" y="148"/>
                  </a:cubicBezTo>
                  <a:cubicBezTo>
                    <a:pt x="31" y="147"/>
                    <a:pt x="31" y="146"/>
                    <a:pt x="31" y="145"/>
                  </a:cubicBezTo>
                  <a:cubicBezTo>
                    <a:pt x="30" y="144"/>
                    <a:pt x="29" y="143"/>
                    <a:pt x="24" y="141"/>
                  </a:cubicBezTo>
                  <a:cubicBezTo>
                    <a:pt x="22" y="139"/>
                    <a:pt x="20" y="138"/>
                    <a:pt x="18" y="137"/>
                  </a:cubicBezTo>
                  <a:cubicBezTo>
                    <a:pt x="12" y="133"/>
                    <a:pt x="8" y="130"/>
                    <a:pt x="7" y="129"/>
                  </a:cubicBezTo>
                  <a:cubicBezTo>
                    <a:pt x="7" y="129"/>
                    <a:pt x="7" y="129"/>
                    <a:pt x="7" y="128"/>
                  </a:cubicBezTo>
                  <a:cubicBezTo>
                    <a:pt x="7" y="126"/>
                    <a:pt x="8" y="123"/>
                    <a:pt x="9" y="123"/>
                  </a:cubicBezTo>
                  <a:cubicBezTo>
                    <a:pt x="10" y="123"/>
                    <a:pt x="15" y="122"/>
                    <a:pt x="22" y="123"/>
                  </a:cubicBezTo>
                  <a:cubicBezTo>
                    <a:pt x="25" y="123"/>
                    <a:pt x="27" y="124"/>
                    <a:pt x="29" y="124"/>
                  </a:cubicBezTo>
                  <a:cubicBezTo>
                    <a:pt x="36" y="124"/>
                    <a:pt x="36" y="124"/>
                    <a:pt x="37" y="124"/>
                  </a:cubicBezTo>
                  <a:cubicBezTo>
                    <a:pt x="38" y="123"/>
                    <a:pt x="39" y="122"/>
                    <a:pt x="41" y="119"/>
                  </a:cubicBezTo>
                  <a:cubicBezTo>
                    <a:pt x="41" y="119"/>
                    <a:pt x="41" y="119"/>
                    <a:pt x="41" y="119"/>
                  </a:cubicBezTo>
                  <a:cubicBezTo>
                    <a:pt x="41" y="118"/>
                    <a:pt x="41" y="118"/>
                    <a:pt x="41" y="118"/>
                  </a:cubicBezTo>
                  <a:cubicBezTo>
                    <a:pt x="42" y="116"/>
                    <a:pt x="43" y="114"/>
                    <a:pt x="43" y="113"/>
                  </a:cubicBezTo>
                  <a:cubicBezTo>
                    <a:pt x="43" y="113"/>
                    <a:pt x="43" y="112"/>
                    <a:pt x="43" y="111"/>
                  </a:cubicBezTo>
                  <a:cubicBezTo>
                    <a:pt x="42" y="111"/>
                    <a:pt x="42" y="110"/>
                    <a:pt x="38" y="106"/>
                  </a:cubicBezTo>
                  <a:cubicBezTo>
                    <a:pt x="36" y="104"/>
                    <a:pt x="34" y="103"/>
                    <a:pt x="32" y="101"/>
                  </a:cubicBezTo>
                  <a:cubicBezTo>
                    <a:pt x="27" y="95"/>
                    <a:pt x="24" y="92"/>
                    <a:pt x="23" y="91"/>
                  </a:cubicBezTo>
                  <a:cubicBezTo>
                    <a:pt x="24" y="89"/>
                    <a:pt x="26" y="86"/>
                    <a:pt x="27" y="85"/>
                  </a:cubicBezTo>
                  <a:cubicBezTo>
                    <a:pt x="28" y="85"/>
                    <a:pt x="32" y="86"/>
                    <a:pt x="40" y="88"/>
                  </a:cubicBezTo>
                  <a:cubicBezTo>
                    <a:pt x="42" y="89"/>
                    <a:pt x="44" y="90"/>
                    <a:pt x="46" y="91"/>
                  </a:cubicBezTo>
                  <a:cubicBezTo>
                    <a:pt x="52" y="93"/>
                    <a:pt x="53" y="93"/>
                    <a:pt x="54" y="93"/>
                  </a:cubicBezTo>
                  <a:cubicBezTo>
                    <a:pt x="55" y="92"/>
                    <a:pt x="56" y="92"/>
                    <a:pt x="58" y="88"/>
                  </a:cubicBezTo>
                  <a:cubicBezTo>
                    <a:pt x="59" y="88"/>
                    <a:pt x="59" y="88"/>
                    <a:pt x="59" y="88"/>
                  </a:cubicBezTo>
                  <a:cubicBezTo>
                    <a:pt x="59" y="88"/>
                    <a:pt x="59" y="88"/>
                    <a:pt x="59" y="88"/>
                  </a:cubicBezTo>
                  <a:cubicBezTo>
                    <a:pt x="62" y="84"/>
                    <a:pt x="62" y="83"/>
                    <a:pt x="62" y="83"/>
                  </a:cubicBezTo>
                  <a:cubicBezTo>
                    <a:pt x="62" y="82"/>
                    <a:pt x="62" y="82"/>
                    <a:pt x="62" y="82"/>
                  </a:cubicBezTo>
                  <a:cubicBezTo>
                    <a:pt x="62" y="81"/>
                    <a:pt x="62" y="80"/>
                    <a:pt x="59" y="75"/>
                  </a:cubicBezTo>
                  <a:cubicBezTo>
                    <a:pt x="57" y="73"/>
                    <a:pt x="56" y="71"/>
                    <a:pt x="54" y="69"/>
                  </a:cubicBezTo>
                  <a:cubicBezTo>
                    <a:pt x="51" y="63"/>
                    <a:pt x="49" y="58"/>
                    <a:pt x="48" y="57"/>
                  </a:cubicBezTo>
                  <a:cubicBezTo>
                    <a:pt x="49" y="56"/>
                    <a:pt x="52" y="53"/>
                    <a:pt x="53" y="52"/>
                  </a:cubicBezTo>
                  <a:cubicBezTo>
                    <a:pt x="54" y="53"/>
                    <a:pt x="58" y="55"/>
                    <a:pt x="64" y="59"/>
                  </a:cubicBezTo>
                  <a:cubicBezTo>
                    <a:pt x="67" y="60"/>
                    <a:pt x="69" y="61"/>
                    <a:pt x="70" y="62"/>
                  </a:cubicBezTo>
                  <a:cubicBezTo>
                    <a:pt x="76" y="66"/>
                    <a:pt x="77" y="66"/>
                    <a:pt x="78" y="66"/>
                  </a:cubicBezTo>
                  <a:cubicBezTo>
                    <a:pt x="79" y="66"/>
                    <a:pt x="80" y="65"/>
                    <a:pt x="83" y="63"/>
                  </a:cubicBezTo>
                  <a:cubicBezTo>
                    <a:pt x="84" y="63"/>
                    <a:pt x="84" y="63"/>
                    <a:pt x="84" y="63"/>
                  </a:cubicBezTo>
                  <a:cubicBezTo>
                    <a:pt x="84" y="62"/>
                    <a:pt x="84" y="62"/>
                    <a:pt x="84" y="62"/>
                  </a:cubicBezTo>
                  <a:cubicBezTo>
                    <a:pt x="87" y="60"/>
                    <a:pt x="88" y="59"/>
                    <a:pt x="88" y="57"/>
                  </a:cubicBezTo>
                  <a:cubicBezTo>
                    <a:pt x="88" y="56"/>
                    <a:pt x="88" y="56"/>
                    <a:pt x="86" y="50"/>
                  </a:cubicBezTo>
                  <a:cubicBezTo>
                    <a:pt x="85" y="48"/>
                    <a:pt x="84" y="46"/>
                    <a:pt x="84" y="43"/>
                  </a:cubicBezTo>
                  <a:cubicBezTo>
                    <a:pt x="81" y="36"/>
                    <a:pt x="80" y="31"/>
                    <a:pt x="80" y="30"/>
                  </a:cubicBezTo>
                  <a:cubicBezTo>
                    <a:pt x="81" y="29"/>
                    <a:pt x="84" y="27"/>
                    <a:pt x="86" y="27"/>
                  </a:cubicBezTo>
                  <a:cubicBezTo>
                    <a:pt x="87" y="27"/>
                    <a:pt x="90" y="30"/>
                    <a:pt x="96" y="35"/>
                  </a:cubicBezTo>
                  <a:cubicBezTo>
                    <a:pt x="97" y="37"/>
                    <a:pt x="99" y="39"/>
                    <a:pt x="100" y="40"/>
                  </a:cubicBezTo>
                  <a:cubicBezTo>
                    <a:pt x="105" y="45"/>
                    <a:pt x="106" y="45"/>
                    <a:pt x="107" y="46"/>
                  </a:cubicBezTo>
                  <a:cubicBezTo>
                    <a:pt x="108" y="46"/>
                    <a:pt x="109" y="46"/>
                    <a:pt x="112" y="44"/>
                  </a:cubicBezTo>
                  <a:cubicBezTo>
                    <a:pt x="114" y="44"/>
                    <a:pt x="114" y="44"/>
                    <a:pt x="114" y="44"/>
                  </a:cubicBezTo>
                  <a:cubicBezTo>
                    <a:pt x="114" y="43"/>
                    <a:pt x="114" y="43"/>
                    <a:pt x="114" y="43"/>
                  </a:cubicBezTo>
                  <a:cubicBezTo>
                    <a:pt x="118" y="42"/>
                    <a:pt x="118" y="40"/>
                    <a:pt x="119" y="40"/>
                  </a:cubicBezTo>
                  <a:cubicBezTo>
                    <a:pt x="119" y="39"/>
                    <a:pt x="119" y="39"/>
                    <a:pt x="119" y="39"/>
                  </a:cubicBezTo>
                  <a:cubicBezTo>
                    <a:pt x="119" y="39"/>
                    <a:pt x="119" y="39"/>
                    <a:pt x="119" y="39"/>
                  </a:cubicBezTo>
                  <a:cubicBezTo>
                    <a:pt x="119" y="38"/>
                    <a:pt x="119" y="36"/>
                    <a:pt x="118" y="32"/>
                  </a:cubicBezTo>
                  <a:cubicBezTo>
                    <a:pt x="118" y="30"/>
                    <a:pt x="118" y="27"/>
                    <a:pt x="118" y="24"/>
                  </a:cubicBezTo>
                  <a:cubicBezTo>
                    <a:pt x="117" y="19"/>
                    <a:pt x="117" y="13"/>
                    <a:pt x="117" y="11"/>
                  </a:cubicBezTo>
                  <a:cubicBezTo>
                    <a:pt x="117" y="11"/>
                    <a:pt x="117" y="11"/>
                    <a:pt x="117" y="11"/>
                  </a:cubicBezTo>
                  <a:cubicBezTo>
                    <a:pt x="118" y="10"/>
                    <a:pt x="122" y="9"/>
                    <a:pt x="124" y="9"/>
                  </a:cubicBezTo>
                  <a:cubicBezTo>
                    <a:pt x="124" y="10"/>
                    <a:pt x="127" y="14"/>
                    <a:pt x="131" y="20"/>
                  </a:cubicBezTo>
                  <a:cubicBezTo>
                    <a:pt x="132" y="22"/>
                    <a:pt x="134" y="24"/>
                    <a:pt x="135" y="26"/>
                  </a:cubicBezTo>
                  <a:cubicBezTo>
                    <a:pt x="138" y="31"/>
                    <a:pt x="139" y="32"/>
                    <a:pt x="140" y="32"/>
                  </a:cubicBezTo>
                  <a:cubicBezTo>
                    <a:pt x="140" y="33"/>
                    <a:pt x="142" y="33"/>
                    <a:pt x="146" y="32"/>
                  </a:cubicBezTo>
                  <a:cubicBezTo>
                    <a:pt x="148" y="33"/>
                    <a:pt x="148" y="33"/>
                    <a:pt x="148" y="33"/>
                  </a:cubicBezTo>
                  <a:cubicBezTo>
                    <a:pt x="148" y="32"/>
                    <a:pt x="148" y="32"/>
                    <a:pt x="148" y="32"/>
                  </a:cubicBezTo>
                  <a:cubicBezTo>
                    <a:pt x="150" y="31"/>
                    <a:pt x="152" y="30"/>
                    <a:pt x="153" y="29"/>
                  </a:cubicBezTo>
                  <a:cubicBezTo>
                    <a:pt x="153" y="29"/>
                    <a:pt x="153" y="28"/>
                    <a:pt x="154" y="24"/>
                  </a:cubicBezTo>
                  <a:cubicBezTo>
                    <a:pt x="154" y="20"/>
                    <a:pt x="154" y="20"/>
                    <a:pt x="154" y="20"/>
                  </a:cubicBezTo>
                  <a:cubicBezTo>
                    <a:pt x="155" y="18"/>
                    <a:pt x="155" y="16"/>
                    <a:pt x="155" y="14"/>
                  </a:cubicBezTo>
                  <a:cubicBezTo>
                    <a:pt x="156" y="7"/>
                    <a:pt x="157" y="3"/>
                    <a:pt x="158" y="1"/>
                  </a:cubicBezTo>
                  <a:cubicBezTo>
                    <a:pt x="159" y="1"/>
                    <a:pt x="163" y="0"/>
                    <a:pt x="164" y="1"/>
                  </a:cubicBezTo>
                  <a:cubicBezTo>
                    <a:pt x="165" y="2"/>
                    <a:pt x="167" y="6"/>
                    <a:pt x="169" y="13"/>
                  </a:cubicBezTo>
                  <a:cubicBezTo>
                    <a:pt x="170" y="15"/>
                    <a:pt x="171" y="18"/>
                    <a:pt x="172" y="20"/>
                  </a:cubicBezTo>
                  <a:cubicBezTo>
                    <a:pt x="173" y="26"/>
                    <a:pt x="174" y="27"/>
                    <a:pt x="175" y="27"/>
                  </a:cubicBezTo>
                  <a:cubicBezTo>
                    <a:pt x="175" y="28"/>
                    <a:pt x="177" y="28"/>
                    <a:pt x="181" y="28"/>
                  </a:cubicBezTo>
                  <a:cubicBezTo>
                    <a:pt x="181" y="29"/>
                    <a:pt x="181" y="29"/>
                    <a:pt x="181" y="29"/>
                  </a:cubicBezTo>
                  <a:cubicBezTo>
                    <a:pt x="182" y="28"/>
                    <a:pt x="182" y="28"/>
                    <a:pt x="182" y="28"/>
                  </a:cubicBezTo>
                  <a:cubicBezTo>
                    <a:pt x="187" y="29"/>
                    <a:pt x="188" y="28"/>
                    <a:pt x="188" y="27"/>
                  </a:cubicBezTo>
                  <a:cubicBezTo>
                    <a:pt x="189" y="27"/>
                    <a:pt x="189" y="26"/>
                    <a:pt x="191" y="21"/>
                  </a:cubicBezTo>
                  <a:cubicBezTo>
                    <a:pt x="192" y="18"/>
                    <a:pt x="193" y="16"/>
                    <a:pt x="194" y="13"/>
                  </a:cubicBezTo>
                  <a:cubicBezTo>
                    <a:pt x="197" y="7"/>
                    <a:pt x="199" y="2"/>
                    <a:pt x="200" y="1"/>
                  </a:cubicBezTo>
                  <a:cubicBezTo>
                    <a:pt x="201" y="1"/>
                    <a:pt x="205" y="1"/>
                    <a:pt x="206" y="2"/>
                  </a:cubicBezTo>
                  <a:cubicBezTo>
                    <a:pt x="207" y="3"/>
                    <a:pt x="207" y="8"/>
                    <a:pt x="208" y="15"/>
                  </a:cubicBezTo>
                  <a:cubicBezTo>
                    <a:pt x="208" y="18"/>
                    <a:pt x="209" y="20"/>
                    <a:pt x="209" y="22"/>
                  </a:cubicBezTo>
                  <a:cubicBezTo>
                    <a:pt x="209" y="29"/>
                    <a:pt x="209" y="30"/>
                    <a:pt x="210" y="30"/>
                  </a:cubicBezTo>
                  <a:cubicBezTo>
                    <a:pt x="211" y="31"/>
                    <a:pt x="212" y="32"/>
                    <a:pt x="216" y="33"/>
                  </a:cubicBezTo>
                  <a:cubicBezTo>
                    <a:pt x="216" y="33"/>
                    <a:pt x="216" y="33"/>
                    <a:pt x="216" y="33"/>
                  </a:cubicBezTo>
                  <a:cubicBezTo>
                    <a:pt x="217" y="33"/>
                    <a:pt x="217" y="33"/>
                    <a:pt x="217" y="33"/>
                  </a:cubicBezTo>
                  <a:cubicBezTo>
                    <a:pt x="221" y="34"/>
                    <a:pt x="222" y="34"/>
                    <a:pt x="223" y="33"/>
                  </a:cubicBezTo>
                  <a:cubicBezTo>
                    <a:pt x="224" y="33"/>
                    <a:pt x="225" y="32"/>
                    <a:pt x="228" y="28"/>
                  </a:cubicBezTo>
                  <a:cubicBezTo>
                    <a:pt x="229" y="26"/>
                    <a:pt x="230" y="23"/>
                    <a:pt x="232" y="21"/>
                  </a:cubicBezTo>
                  <a:cubicBezTo>
                    <a:pt x="236" y="15"/>
                    <a:pt x="239" y="12"/>
                    <a:pt x="240" y="11"/>
                  </a:cubicBezTo>
                  <a:cubicBezTo>
                    <a:pt x="242" y="11"/>
                    <a:pt x="246" y="12"/>
                    <a:pt x="247" y="13"/>
                  </a:cubicBezTo>
                  <a:cubicBezTo>
                    <a:pt x="247" y="14"/>
                    <a:pt x="247" y="18"/>
                    <a:pt x="246" y="24"/>
                  </a:cubicBezTo>
                  <a:cubicBezTo>
                    <a:pt x="246" y="25"/>
                    <a:pt x="245" y="26"/>
                    <a:pt x="245" y="26"/>
                  </a:cubicBezTo>
                  <a:cubicBezTo>
                    <a:pt x="245" y="29"/>
                    <a:pt x="245" y="31"/>
                    <a:pt x="244" y="33"/>
                  </a:cubicBezTo>
                  <a:cubicBezTo>
                    <a:pt x="244" y="35"/>
                    <a:pt x="244" y="37"/>
                    <a:pt x="244" y="38"/>
                  </a:cubicBezTo>
                  <a:cubicBezTo>
                    <a:pt x="243" y="40"/>
                    <a:pt x="243" y="41"/>
                    <a:pt x="244" y="41"/>
                  </a:cubicBezTo>
                  <a:cubicBezTo>
                    <a:pt x="244" y="42"/>
                    <a:pt x="245" y="43"/>
                    <a:pt x="249" y="45"/>
                  </a:cubicBezTo>
                  <a:cubicBezTo>
                    <a:pt x="249" y="47"/>
                    <a:pt x="249" y="47"/>
                    <a:pt x="249" y="47"/>
                  </a:cubicBezTo>
                  <a:cubicBezTo>
                    <a:pt x="250" y="46"/>
                    <a:pt x="250" y="46"/>
                    <a:pt x="250" y="46"/>
                  </a:cubicBezTo>
                  <a:cubicBezTo>
                    <a:pt x="253" y="48"/>
                    <a:pt x="255" y="48"/>
                    <a:pt x="256" y="47"/>
                  </a:cubicBezTo>
                  <a:cubicBezTo>
                    <a:pt x="257" y="47"/>
                    <a:pt x="257" y="47"/>
                    <a:pt x="261" y="43"/>
                  </a:cubicBezTo>
                  <a:cubicBezTo>
                    <a:pt x="263" y="41"/>
                    <a:pt x="265" y="39"/>
                    <a:pt x="267" y="38"/>
                  </a:cubicBezTo>
                  <a:cubicBezTo>
                    <a:pt x="273" y="33"/>
                    <a:pt x="276" y="30"/>
                    <a:pt x="278" y="29"/>
                  </a:cubicBezTo>
                  <a:cubicBezTo>
                    <a:pt x="279" y="30"/>
                    <a:pt x="283" y="32"/>
                    <a:pt x="283" y="33"/>
                  </a:cubicBezTo>
                  <a:cubicBezTo>
                    <a:pt x="283" y="35"/>
                    <a:pt x="281" y="40"/>
                    <a:pt x="279" y="46"/>
                  </a:cubicBezTo>
                  <a:cubicBezTo>
                    <a:pt x="278" y="48"/>
                    <a:pt x="277" y="50"/>
                    <a:pt x="276" y="52"/>
                  </a:cubicBezTo>
                  <a:cubicBezTo>
                    <a:pt x="275" y="56"/>
                    <a:pt x="274" y="58"/>
                    <a:pt x="274" y="59"/>
                  </a:cubicBezTo>
                  <a:cubicBezTo>
                    <a:pt x="274" y="59"/>
                    <a:pt x="274" y="59"/>
                    <a:pt x="274" y="59"/>
                  </a:cubicBezTo>
                  <a:cubicBezTo>
                    <a:pt x="274" y="60"/>
                    <a:pt x="274" y="60"/>
                    <a:pt x="274" y="60"/>
                  </a:cubicBezTo>
                  <a:cubicBezTo>
                    <a:pt x="274" y="61"/>
                    <a:pt x="275" y="62"/>
                    <a:pt x="278" y="64"/>
                  </a:cubicBezTo>
                  <a:cubicBezTo>
                    <a:pt x="278" y="66"/>
                    <a:pt x="278" y="66"/>
                    <a:pt x="278" y="66"/>
                  </a:cubicBezTo>
                  <a:cubicBezTo>
                    <a:pt x="279" y="66"/>
                    <a:pt x="279" y="66"/>
                    <a:pt x="279" y="66"/>
                  </a:cubicBezTo>
                  <a:cubicBezTo>
                    <a:pt x="282" y="68"/>
                    <a:pt x="283" y="69"/>
                    <a:pt x="284" y="69"/>
                  </a:cubicBezTo>
                  <a:cubicBezTo>
                    <a:pt x="285" y="69"/>
                    <a:pt x="286" y="68"/>
                    <a:pt x="291" y="65"/>
                  </a:cubicBezTo>
                  <a:cubicBezTo>
                    <a:pt x="293" y="64"/>
                    <a:pt x="295" y="63"/>
                    <a:pt x="298" y="62"/>
                  </a:cubicBezTo>
                  <a:cubicBezTo>
                    <a:pt x="304" y="58"/>
                    <a:pt x="308" y="56"/>
                    <a:pt x="310" y="56"/>
                  </a:cubicBezTo>
                  <a:cubicBezTo>
                    <a:pt x="311" y="57"/>
                    <a:pt x="314" y="60"/>
                    <a:pt x="314" y="61"/>
                  </a:cubicBezTo>
                  <a:cubicBezTo>
                    <a:pt x="314" y="62"/>
                    <a:pt x="312" y="66"/>
                    <a:pt x="307" y="72"/>
                  </a:cubicBezTo>
                  <a:cubicBezTo>
                    <a:pt x="306" y="74"/>
                    <a:pt x="305" y="76"/>
                    <a:pt x="303" y="78"/>
                  </a:cubicBezTo>
                  <a:cubicBezTo>
                    <a:pt x="300" y="83"/>
                    <a:pt x="299" y="84"/>
                    <a:pt x="299" y="85"/>
                  </a:cubicBezTo>
                  <a:cubicBezTo>
                    <a:pt x="299" y="85"/>
                    <a:pt x="299" y="85"/>
                    <a:pt x="299" y="85"/>
                  </a:cubicBezTo>
                  <a:cubicBezTo>
                    <a:pt x="299" y="85"/>
                    <a:pt x="299" y="85"/>
                    <a:pt x="299" y="85"/>
                  </a:cubicBezTo>
                  <a:cubicBezTo>
                    <a:pt x="299" y="86"/>
                    <a:pt x="300" y="88"/>
                    <a:pt x="302" y="90"/>
                  </a:cubicBezTo>
                  <a:cubicBezTo>
                    <a:pt x="302" y="93"/>
                    <a:pt x="302" y="93"/>
                    <a:pt x="302" y="93"/>
                  </a:cubicBezTo>
                  <a:cubicBezTo>
                    <a:pt x="303" y="92"/>
                    <a:pt x="303" y="92"/>
                    <a:pt x="303" y="92"/>
                  </a:cubicBezTo>
                  <a:cubicBezTo>
                    <a:pt x="305" y="95"/>
                    <a:pt x="306" y="96"/>
                    <a:pt x="307" y="96"/>
                  </a:cubicBezTo>
                  <a:cubicBezTo>
                    <a:pt x="308" y="96"/>
                    <a:pt x="309" y="96"/>
                    <a:pt x="314" y="94"/>
                  </a:cubicBezTo>
                  <a:cubicBezTo>
                    <a:pt x="317" y="94"/>
                    <a:pt x="319" y="93"/>
                    <a:pt x="322" y="92"/>
                  </a:cubicBezTo>
                  <a:cubicBezTo>
                    <a:pt x="329" y="90"/>
                    <a:pt x="334" y="89"/>
                    <a:pt x="335" y="89"/>
                  </a:cubicBezTo>
                  <a:cubicBezTo>
                    <a:pt x="336" y="90"/>
                    <a:pt x="338" y="94"/>
                    <a:pt x="338" y="95"/>
                  </a:cubicBezTo>
                  <a:cubicBezTo>
                    <a:pt x="337" y="96"/>
                    <a:pt x="335" y="99"/>
                    <a:pt x="329" y="105"/>
                  </a:cubicBezTo>
                  <a:cubicBezTo>
                    <a:pt x="327" y="106"/>
                    <a:pt x="325" y="108"/>
                    <a:pt x="324" y="109"/>
                  </a:cubicBezTo>
                  <a:cubicBezTo>
                    <a:pt x="319" y="113"/>
                    <a:pt x="318" y="114"/>
                    <a:pt x="318" y="115"/>
                  </a:cubicBezTo>
                  <a:cubicBezTo>
                    <a:pt x="318" y="115"/>
                    <a:pt x="318" y="115"/>
                    <a:pt x="318" y="115"/>
                  </a:cubicBezTo>
                  <a:cubicBezTo>
                    <a:pt x="318" y="117"/>
                    <a:pt x="318" y="118"/>
                    <a:pt x="319" y="121"/>
                  </a:cubicBezTo>
                  <a:cubicBezTo>
                    <a:pt x="319" y="123"/>
                    <a:pt x="319" y="123"/>
                    <a:pt x="319" y="123"/>
                  </a:cubicBezTo>
                  <a:cubicBezTo>
                    <a:pt x="320" y="123"/>
                    <a:pt x="320" y="123"/>
                    <a:pt x="320" y="123"/>
                  </a:cubicBezTo>
                  <a:cubicBezTo>
                    <a:pt x="321" y="126"/>
                    <a:pt x="322" y="127"/>
                    <a:pt x="323" y="128"/>
                  </a:cubicBezTo>
                  <a:cubicBezTo>
                    <a:pt x="324" y="128"/>
                    <a:pt x="325" y="128"/>
                    <a:pt x="331" y="128"/>
                  </a:cubicBezTo>
                  <a:cubicBezTo>
                    <a:pt x="333" y="128"/>
                    <a:pt x="336" y="127"/>
                    <a:pt x="338" y="127"/>
                  </a:cubicBezTo>
                  <a:cubicBezTo>
                    <a:pt x="346" y="127"/>
                    <a:pt x="350" y="127"/>
                    <a:pt x="352" y="128"/>
                  </a:cubicBezTo>
                  <a:cubicBezTo>
                    <a:pt x="352" y="129"/>
                    <a:pt x="354" y="132"/>
                    <a:pt x="353" y="134"/>
                  </a:cubicBezTo>
                  <a:cubicBezTo>
                    <a:pt x="353" y="134"/>
                    <a:pt x="353" y="134"/>
                    <a:pt x="353" y="134"/>
                  </a:cubicBezTo>
                  <a:cubicBezTo>
                    <a:pt x="352" y="135"/>
                    <a:pt x="349" y="138"/>
                    <a:pt x="342" y="141"/>
                  </a:cubicBezTo>
                  <a:cubicBezTo>
                    <a:pt x="340" y="142"/>
                    <a:pt x="338" y="143"/>
                    <a:pt x="336" y="144"/>
                  </a:cubicBezTo>
                  <a:cubicBezTo>
                    <a:pt x="330" y="147"/>
                    <a:pt x="329" y="148"/>
                    <a:pt x="329" y="149"/>
                  </a:cubicBezTo>
                  <a:cubicBezTo>
                    <a:pt x="329" y="149"/>
                    <a:pt x="329" y="149"/>
                    <a:pt x="329" y="150"/>
                  </a:cubicBezTo>
                  <a:cubicBezTo>
                    <a:pt x="329" y="151"/>
                    <a:pt x="329" y="153"/>
                    <a:pt x="329" y="155"/>
                  </a:cubicBezTo>
                  <a:cubicBezTo>
                    <a:pt x="328" y="157"/>
                    <a:pt x="328" y="157"/>
                    <a:pt x="328" y="157"/>
                  </a:cubicBezTo>
                  <a:cubicBezTo>
                    <a:pt x="329" y="157"/>
                    <a:pt x="329" y="157"/>
                    <a:pt x="329" y="157"/>
                  </a:cubicBezTo>
                  <a:cubicBezTo>
                    <a:pt x="330" y="160"/>
                    <a:pt x="331" y="162"/>
                    <a:pt x="331" y="162"/>
                  </a:cubicBezTo>
                  <a:cubicBezTo>
                    <a:pt x="332" y="163"/>
                    <a:pt x="333" y="163"/>
                    <a:pt x="339" y="164"/>
                  </a:cubicBezTo>
                  <a:cubicBezTo>
                    <a:pt x="341" y="164"/>
                    <a:pt x="343" y="165"/>
                    <a:pt x="346" y="165"/>
                  </a:cubicBezTo>
                  <a:cubicBezTo>
                    <a:pt x="353" y="167"/>
                    <a:pt x="358" y="168"/>
                    <a:pt x="359" y="169"/>
                  </a:cubicBezTo>
                  <a:cubicBezTo>
                    <a:pt x="359" y="170"/>
                    <a:pt x="360" y="172"/>
                    <a:pt x="360" y="174"/>
                  </a:cubicBezTo>
                  <a:cubicBezTo>
                    <a:pt x="359" y="175"/>
                    <a:pt x="359" y="175"/>
                    <a:pt x="359" y="175"/>
                  </a:cubicBezTo>
                  <a:cubicBezTo>
                    <a:pt x="358" y="176"/>
                    <a:pt x="354" y="178"/>
                    <a:pt x="347" y="180"/>
                  </a:cubicBezTo>
                  <a:cubicBezTo>
                    <a:pt x="344" y="180"/>
                    <a:pt x="342" y="181"/>
                    <a:pt x="340" y="181"/>
                  </a:cubicBezTo>
                  <a:cubicBezTo>
                    <a:pt x="334" y="183"/>
                    <a:pt x="333" y="183"/>
                    <a:pt x="332" y="184"/>
                  </a:cubicBezTo>
                  <a:cubicBezTo>
                    <a:pt x="332" y="185"/>
                    <a:pt x="331" y="186"/>
                    <a:pt x="331" y="187"/>
                  </a:cubicBezTo>
                  <a:cubicBezTo>
                    <a:pt x="331" y="188"/>
                    <a:pt x="331" y="189"/>
                    <a:pt x="331" y="190"/>
                  </a:cubicBezTo>
                  <a:cubicBezTo>
                    <a:pt x="329" y="192"/>
                    <a:pt x="329" y="192"/>
                    <a:pt x="329" y="192"/>
                  </a:cubicBezTo>
                  <a:cubicBezTo>
                    <a:pt x="331" y="192"/>
                    <a:pt x="331" y="192"/>
                    <a:pt x="331" y="192"/>
                  </a:cubicBezTo>
                  <a:cubicBezTo>
                    <a:pt x="330" y="195"/>
                    <a:pt x="331" y="197"/>
                    <a:pt x="331" y="198"/>
                  </a:cubicBezTo>
                  <a:cubicBezTo>
                    <a:pt x="332" y="198"/>
                    <a:pt x="333" y="199"/>
                    <a:pt x="338" y="201"/>
                  </a:cubicBezTo>
                  <a:cubicBezTo>
                    <a:pt x="340" y="202"/>
                    <a:pt x="343" y="203"/>
                    <a:pt x="345" y="204"/>
                  </a:cubicBezTo>
                  <a:cubicBezTo>
                    <a:pt x="352" y="207"/>
                    <a:pt x="356" y="210"/>
                    <a:pt x="357" y="210"/>
                  </a:cubicBezTo>
                  <a:cubicBezTo>
                    <a:pt x="357" y="211"/>
                    <a:pt x="357" y="212"/>
                    <a:pt x="357" y="213"/>
                  </a:cubicBezTo>
                  <a:cubicBezTo>
                    <a:pt x="356" y="215"/>
                    <a:pt x="356" y="217"/>
                    <a:pt x="355" y="217"/>
                  </a:cubicBezTo>
                  <a:cubicBezTo>
                    <a:pt x="354" y="217"/>
                    <a:pt x="350" y="218"/>
                    <a:pt x="342" y="218"/>
                  </a:cubicBezTo>
                  <a:cubicBezTo>
                    <a:pt x="340" y="218"/>
                    <a:pt x="337" y="218"/>
                    <a:pt x="335" y="218"/>
                  </a:cubicBezTo>
                  <a:cubicBezTo>
                    <a:pt x="329" y="218"/>
                    <a:pt x="328" y="219"/>
                    <a:pt x="327" y="219"/>
                  </a:cubicBezTo>
                  <a:cubicBezTo>
                    <a:pt x="326" y="220"/>
                    <a:pt x="325" y="221"/>
                    <a:pt x="325" y="225"/>
                  </a:cubicBezTo>
                  <a:cubicBezTo>
                    <a:pt x="324" y="225"/>
                    <a:pt x="324" y="225"/>
                    <a:pt x="324" y="225"/>
                  </a:cubicBezTo>
                  <a:cubicBezTo>
                    <a:pt x="324" y="225"/>
                    <a:pt x="324" y="225"/>
                    <a:pt x="324" y="225"/>
                  </a:cubicBezTo>
                  <a:cubicBezTo>
                    <a:pt x="324" y="227"/>
                    <a:pt x="323" y="229"/>
                    <a:pt x="323" y="230"/>
                  </a:cubicBezTo>
                  <a:cubicBezTo>
                    <a:pt x="323" y="231"/>
                    <a:pt x="323" y="232"/>
                    <a:pt x="323" y="232"/>
                  </a:cubicBezTo>
                  <a:cubicBezTo>
                    <a:pt x="324" y="233"/>
                    <a:pt x="324" y="234"/>
                    <a:pt x="329" y="237"/>
                  </a:cubicBezTo>
                  <a:cubicBezTo>
                    <a:pt x="331" y="238"/>
                    <a:pt x="333" y="240"/>
                    <a:pt x="335" y="242"/>
                  </a:cubicBezTo>
                  <a:cubicBezTo>
                    <a:pt x="341" y="246"/>
                    <a:pt x="344" y="249"/>
                    <a:pt x="345" y="250"/>
                  </a:cubicBezTo>
                  <a:cubicBezTo>
                    <a:pt x="345" y="251"/>
                    <a:pt x="345" y="251"/>
                    <a:pt x="345" y="251"/>
                  </a:cubicBezTo>
                  <a:cubicBezTo>
                    <a:pt x="345" y="253"/>
                    <a:pt x="343" y="256"/>
                    <a:pt x="342" y="257"/>
                  </a:cubicBezTo>
                  <a:cubicBezTo>
                    <a:pt x="341" y="257"/>
                    <a:pt x="336" y="256"/>
                    <a:pt x="329" y="255"/>
                  </a:cubicBezTo>
                  <a:cubicBezTo>
                    <a:pt x="327" y="254"/>
                    <a:pt x="324" y="254"/>
                    <a:pt x="322" y="253"/>
                  </a:cubicBezTo>
                  <a:cubicBezTo>
                    <a:pt x="316" y="252"/>
                    <a:pt x="315" y="252"/>
                    <a:pt x="314" y="252"/>
                  </a:cubicBezTo>
                  <a:cubicBezTo>
                    <a:pt x="313" y="253"/>
                    <a:pt x="312" y="254"/>
                    <a:pt x="310" y="257"/>
                  </a:cubicBezTo>
                  <a:cubicBezTo>
                    <a:pt x="310" y="257"/>
                    <a:pt x="310" y="257"/>
                    <a:pt x="310" y="257"/>
                  </a:cubicBezTo>
                  <a:cubicBezTo>
                    <a:pt x="310" y="258"/>
                    <a:pt x="310" y="258"/>
                    <a:pt x="310" y="258"/>
                  </a:cubicBezTo>
                  <a:cubicBezTo>
                    <a:pt x="308" y="260"/>
                    <a:pt x="307" y="261"/>
                    <a:pt x="307" y="263"/>
                  </a:cubicBezTo>
                  <a:cubicBezTo>
                    <a:pt x="307" y="263"/>
                    <a:pt x="307" y="264"/>
                    <a:pt x="307" y="264"/>
                  </a:cubicBezTo>
                  <a:cubicBezTo>
                    <a:pt x="308" y="265"/>
                    <a:pt x="308" y="266"/>
                    <a:pt x="312" y="270"/>
                  </a:cubicBezTo>
                  <a:cubicBezTo>
                    <a:pt x="313" y="272"/>
                    <a:pt x="315" y="274"/>
                    <a:pt x="317" y="276"/>
                  </a:cubicBezTo>
                  <a:cubicBezTo>
                    <a:pt x="321" y="282"/>
                    <a:pt x="324" y="286"/>
                    <a:pt x="324" y="287"/>
                  </a:cubicBezTo>
                  <a:cubicBezTo>
                    <a:pt x="324" y="288"/>
                    <a:pt x="321" y="292"/>
                    <a:pt x="320" y="292"/>
                  </a:cubicBezTo>
                  <a:cubicBezTo>
                    <a:pt x="319" y="292"/>
                    <a:pt x="315" y="290"/>
                    <a:pt x="308" y="287"/>
                  </a:cubicBezTo>
                  <a:cubicBezTo>
                    <a:pt x="306" y="286"/>
                    <a:pt x="303" y="285"/>
                    <a:pt x="302" y="284"/>
                  </a:cubicBezTo>
                  <a:cubicBezTo>
                    <a:pt x="296" y="281"/>
                    <a:pt x="295" y="281"/>
                    <a:pt x="294" y="281"/>
                  </a:cubicBezTo>
                  <a:cubicBezTo>
                    <a:pt x="293" y="281"/>
                    <a:pt x="292" y="282"/>
                    <a:pt x="289" y="285"/>
                  </a:cubicBezTo>
                  <a:cubicBezTo>
                    <a:pt x="288" y="285"/>
                    <a:pt x="288" y="285"/>
                    <a:pt x="288" y="285"/>
                  </a:cubicBezTo>
                  <a:cubicBezTo>
                    <a:pt x="288" y="286"/>
                    <a:pt x="288" y="286"/>
                    <a:pt x="288" y="286"/>
                  </a:cubicBezTo>
                  <a:cubicBezTo>
                    <a:pt x="285" y="289"/>
                    <a:pt x="285" y="290"/>
                    <a:pt x="285" y="291"/>
                  </a:cubicBezTo>
                  <a:cubicBezTo>
                    <a:pt x="284" y="291"/>
                    <a:pt x="284" y="291"/>
                    <a:pt x="284" y="291"/>
                  </a:cubicBezTo>
                  <a:cubicBezTo>
                    <a:pt x="285" y="292"/>
                    <a:pt x="285" y="293"/>
                    <a:pt x="287" y="298"/>
                  </a:cubicBezTo>
                  <a:cubicBezTo>
                    <a:pt x="288" y="300"/>
                    <a:pt x="290" y="302"/>
                    <a:pt x="291" y="305"/>
                  </a:cubicBezTo>
                  <a:cubicBezTo>
                    <a:pt x="294" y="311"/>
                    <a:pt x="295" y="316"/>
                    <a:pt x="296" y="317"/>
                  </a:cubicBezTo>
                  <a:cubicBezTo>
                    <a:pt x="295" y="319"/>
                    <a:pt x="292" y="321"/>
                    <a:pt x="290" y="321"/>
                  </a:cubicBezTo>
                  <a:cubicBezTo>
                    <a:pt x="289" y="321"/>
                    <a:pt x="285" y="318"/>
                    <a:pt x="280" y="314"/>
                  </a:cubicBezTo>
                  <a:cubicBezTo>
                    <a:pt x="278" y="312"/>
                    <a:pt x="276" y="311"/>
                    <a:pt x="274" y="310"/>
                  </a:cubicBezTo>
                  <a:cubicBezTo>
                    <a:pt x="269" y="305"/>
                    <a:pt x="268" y="305"/>
                    <a:pt x="267" y="305"/>
                  </a:cubicBezTo>
                  <a:cubicBezTo>
                    <a:pt x="266" y="305"/>
                    <a:pt x="265" y="305"/>
                    <a:pt x="262" y="307"/>
                  </a:cubicBezTo>
                  <a:cubicBezTo>
                    <a:pt x="261" y="307"/>
                    <a:pt x="261" y="307"/>
                    <a:pt x="261" y="307"/>
                  </a:cubicBezTo>
                  <a:cubicBezTo>
                    <a:pt x="260" y="308"/>
                    <a:pt x="260" y="308"/>
                    <a:pt x="260" y="308"/>
                  </a:cubicBezTo>
                  <a:cubicBezTo>
                    <a:pt x="257" y="310"/>
                    <a:pt x="256" y="311"/>
                    <a:pt x="256" y="312"/>
                  </a:cubicBezTo>
                  <a:cubicBezTo>
                    <a:pt x="256" y="312"/>
                    <a:pt x="256" y="312"/>
                    <a:pt x="256" y="312"/>
                  </a:cubicBezTo>
                  <a:cubicBezTo>
                    <a:pt x="256" y="313"/>
                    <a:pt x="256" y="313"/>
                    <a:pt x="256" y="313"/>
                  </a:cubicBezTo>
                  <a:cubicBezTo>
                    <a:pt x="256" y="313"/>
                    <a:pt x="256" y="315"/>
                    <a:pt x="257" y="320"/>
                  </a:cubicBezTo>
                  <a:cubicBezTo>
                    <a:pt x="258" y="322"/>
                    <a:pt x="258" y="325"/>
                    <a:pt x="259" y="327"/>
                  </a:cubicBezTo>
                  <a:cubicBezTo>
                    <a:pt x="260" y="334"/>
                    <a:pt x="261" y="339"/>
                    <a:pt x="261" y="340"/>
                  </a:cubicBezTo>
                  <a:cubicBezTo>
                    <a:pt x="260" y="341"/>
                    <a:pt x="256" y="343"/>
                    <a:pt x="255" y="343"/>
                  </a:cubicBezTo>
                  <a:cubicBezTo>
                    <a:pt x="254" y="343"/>
                    <a:pt x="251" y="339"/>
                    <a:pt x="246" y="333"/>
                  </a:cubicBezTo>
                  <a:cubicBezTo>
                    <a:pt x="244" y="331"/>
                    <a:pt x="243" y="330"/>
                    <a:pt x="242" y="328"/>
                  </a:cubicBezTo>
                  <a:cubicBezTo>
                    <a:pt x="238" y="323"/>
                    <a:pt x="237" y="322"/>
                    <a:pt x="236" y="322"/>
                  </a:cubicBezTo>
                  <a:cubicBezTo>
                    <a:pt x="235" y="322"/>
                    <a:pt x="234" y="322"/>
                    <a:pt x="230" y="323"/>
                  </a:cubicBezTo>
                  <a:cubicBezTo>
                    <a:pt x="229" y="323"/>
                    <a:pt x="229" y="323"/>
                    <a:pt x="229" y="323"/>
                  </a:cubicBezTo>
                  <a:cubicBezTo>
                    <a:pt x="228" y="324"/>
                    <a:pt x="228" y="324"/>
                    <a:pt x="228" y="324"/>
                  </a:cubicBezTo>
                  <a:cubicBezTo>
                    <a:pt x="226" y="324"/>
                    <a:pt x="224" y="325"/>
                    <a:pt x="223" y="326"/>
                  </a:cubicBezTo>
                  <a:cubicBezTo>
                    <a:pt x="223" y="327"/>
                    <a:pt x="223" y="327"/>
                    <a:pt x="223" y="328"/>
                  </a:cubicBezTo>
                  <a:cubicBezTo>
                    <a:pt x="223" y="329"/>
                    <a:pt x="223" y="331"/>
                    <a:pt x="223" y="334"/>
                  </a:cubicBezTo>
                  <a:cubicBezTo>
                    <a:pt x="223" y="336"/>
                    <a:pt x="223" y="339"/>
                    <a:pt x="223" y="342"/>
                  </a:cubicBezTo>
                  <a:cubicBezTo>
                    <a:pt x="223" y="346"/>
                    <a:pt x="222" y="350"/>
                    <a:pt x="222" y="353"/>
                  </a:cubicBezTo>
                  <a:cubicBezTo>
                    <a:pt x="222" y="354"/>
                    <a:pt x="222" y="355"/>
                    <a:pt x="222" y="355"/>
                  </a:cubicBezTo>
                  <a:cubicBezTo>
                    <a:pt x="220" y="356"/>
                    <a:pt x="216" y="357"/>
                    <a:pt x="215" y="356"/>
                  </a:cubicBezTo>
                  <a:cubicBezTo>
                    <a:pt x="214" y="355"/>
                    <a:pt x="212" y="351"/>
                    <a:pt x="209" y="345"/>
                  </a:cubicBezTo>
                  <a:cubicBezTo>
                    <a:pt x="208" y="342"/>
                    <a:pt x="207" y="340"/>
                    <a:pt x="206" y="338"/>
                  </a:cubicBezTo>
                  <a:cubicBezTo>
                    <a:pt x="203" y="332"/>
                    <a:pt x="203" y="332"/>
                    <a:pt x="202" y="331"/>
                  </a:cubicBezTo>
                  <a:cubicBezTo>
                    <a:pt x="201" y="331"/>
                    <a:pt x="200" y="330"/>
                    <a:pt x="196" y="331"/>
                  </a:cubicBezTo>
                  <a:cubicBezTo>
                    <a:pt x="194" y="329"/>
                    <a:pt x="194" y="329"/>
                    <a:pt x="194" y="329"/>
                  </a:cubicBezTo>
                  <a:cubicBezTo>
                    <a:pt x="194" y="331"/>
                    <a:pt x="194" y="331"/>
                    <a:pt x="194" y="331"/>
                  </a:cubicBezTo>
                  <a:cubicBezTo>
                    <a:pt x="191" y="331"/>
                    <a:pt x="189" y="332"/>
                    <a:pt x="188" y="333"/>
                  </a:cubicBezTo>
                  <a:cubicBezTo>
                    <a:pt x="188" y="333"/>
                    <a:pt x="188" y="334"/>
                    <a:pt x="186" y="340"/>
                  </a:cubicBezTo>
                  <a:cubicBezTo>
                    <a:pt x="186" y="342"/>
                    <a:pt x="185" y="345"/>
                    <a:pt x="184" y="347"/>
                  </a:cubicBezTo>
                  <a:cubicBezTo>
                    <a:pt x="182" y="354"/>
                    <a:pt x="181" y="359"/>
                    <a:pt x="180" y="360"/>
                  </a:cubicBezTo>
                  <a:cubicBezTo>
                    <a:pt x="179" y="360"/>
                    <a:pt x="175" y="360"/>
                    <a:pt x="174" y="360"/>
                  </a:cubicBezTo>
                  <a:cubicBezTo>
                    <a:pt x="173" y="359"/>
                    <a:pt x="172" y="354"/>
                    <a:pt x="170" y="347"/>
                  </a:cubicBezTo>
                  <a:cubicBezTo>
                    <a:pt x="170" y="345"/>
                    <a:pt x="169" y="342"/>
                    <a:pt x="169" y="340"/>
                  </a:cubicBezTo>
                  <a:cubicBezTo>
                    <a:pt x="167" y="334"/>
                    <a:pt x="167" y="333"/>
                    <a:pt x="167" y="332"/>
                  </a:cubicBezTo>
                  <a:cubicBezTo>
                    <a:pt x="166" y="332"/>
                    <a:pt x="165" y="331"/>
                    <a:pt x="161" y="331"/>
                  </a:cubicBezTo>
                  <a:cubicBezTo>
                    <a:pt x="160" y="330"/>
                    <a:pt x="160" y="330"/>
                    <a:pt x="160" y="330"/>
                  </a:cubicBezTo>
                  <a:cubicBezTo>
                    <a:pt x="159" y="330"/>
                    <a:pt x="159" y="330"/>
                    <a:pt x="159" y="330"/>
                  </a:cubicBezTo>
                  <a:cubicBezTo>
                    <a:pt x="155" y="329"/>
                    <a:pt x="154" y="330"/>
                    <a:pt x="153" y="331"/>
                  </a:cubicBezTo>
                  <a:cubicBezTo>
                    <a:pt x="152" y="331"/>
                    <a:pt x="152" y="332"/>
                    <a:pt x="149" y="337"/>
                  </a:cubicBezTo>
                  <a:cubicBezTo>
                    <a:pt x="148" y="339"/>
                    <a:pt x="147" y="341"/>
                    <a:pt x="146" y="344"/>
                  </a:cubicBezTo>
                  <a:cubicBezTo>
                    <a:pt x="142" y="350"/>
                    <a:pt x="140" y="354"/>
                    <a:pt x="139" y="355"/>
                  </a:cubicBezTo>
                  <a:cubicBezTo>
                    <a:pt x="137" y="355"/>
                    <a:pt x="133" y="354"/>
                    <a:pt x="132" y="354"/>
                  </a:cubicBezTo>
                  <a:cubicBezTo>
                    <a:pt x="132" y="352"/>
                    <a:pt x="132" y="348"/>
                    <a:pt x="132" y="340"/>
                  </a:cubicBezTo>
                  <a:cubicBezTo>
                    <a:pt x="132" y="338"/>
                    <a:pt x="132" y="335"/>
                    <a:pt x="132" y="333"/>
                  </a:cubicBezTo>
                  <a:cubicBezTo>
                    <a:pt x="132" y="327"/>
                    <a:pt x="132" y="326"/>
                    <a:pt x="132" y="325"/>
                  </a:cubicBezTo>
                  <a:cubicBezTo>
                    <a:pt x="131" y="324"/>
                    <a:pt x="129" y="323"/>
                    <a:pt x="126" y="322"/>
                  </a:cubicBezTo>
                  <a:cubicBezTo>
                    <a:pt x="126" y="321"/>
                    <a:pt x="126" y="321"/>
                    <a:pt x="126" y="321"/>
                  </a:cubicBezTo>
                  <a:cubicBezTo>
                    <a:pt x="125" y="322"/>
                    <a:pt x="125" y="322"/>
                    <a:pt x="125" y="322"/>
                  </a:cubicBezTo>
                  <a:cubicBezTo>
                    <a:pt x="121" y="320"/>
                    <a:pt x="120" y="320"/>
                    <a:pt x="119" y="320"/>
                  </a:cubicBezTo>
                  <a:cubicBezTo>
                    <a:pt x="118" y="321"/>
                    <a:pt x="117" y="322"/>
                    <a:pt x="114" y="326"/>
                  </a:cubicBezTo>
                  <a:cubicBezTo>
                    <a:pt x="112" y="328"/>
                    <a:pt x="111" y="330"/>
                    <a:pt x="109" y="332"/>
                  </a:cubicBezTo>
                  <a:cubicBezTo>
                    <a:pt x="104" y="337"/>
                    <a:pt x="100" y="340"/>
                    <a:pt x="99" y="341"/>
                  </a:cubicBezTo>
                  <a:cubicBezTo>
                    <a:pt x="98" y="341"/>
                    <a:pt x="94" y="339"/>
                    <a:pt x="93" y="338"/>
                  </a:cubicBezTo>
                  <a:cubicBezTo>
                    <a:pt x="93" y="338"/>
                    <a:pt x="94" y="337"/>
                    <a:pt x="94" y="337"/>
                  </a:cubicBezTo>
                  <a:cubicBezTo>
                    <a:pt x="94" y="337"/>
                    <a:pt x="94" y="337"/>
                    <a:pt x="94" y="337"/>
                  </a:cubicBezTo>
                  <a:cubicBezTo>
                    <a:pt x="94" y="334"/>
                    <a:pt x="95" y="330"/>
                    <a:pt x="96" y="325"/>
                  </a:cubicBezTo>
                  <a:cubicBezTo>
                    <a:pt x="97" y="323"/>
                    <a:pt x="97" y="320"/>
                    <a:pt x="98" y="318"/>
                  </a:cubicBezTo>
                  <a:cubicBezTo>
                    <a:pt x="99" y="315"/>
                    <a:pt x="100" y="313"/>
                    <a:pt x="100" y="312"/>
                  </a:cubicBezTo>
                  <a:cubicBezTo>
                    <a:pt x="100" y="311"/>
                    <a:pt x="100" y="311"/>
                    <a:pt x="100" y="310"/>
                  </a:cubicBezTo>
                  <a:cubicBezTo>
                    <a:pt x="99" y="309"/>
                    <a:pt x="98" y="308"/>
                    <a:pt x="95" y="306"/>
                  </a:cubicBezTo>
                  <a:cubicBezTo>
                    <a:pt x="94" y="304"/>
                    <a:pt x="94" y="304"/>
                    <a:pt x="94" y="304"/>
                  </a:cubicBezTo>
                  <a:cubicBezTo>
                    <a:pt x="93" y="305"/>
                    <a:pt x="93" y="305"/>
                    <a:pt x="93" y="305"/>
                  </a:cubicBezTo>
                  <a:cubicBezTo>
                    <a:pt x="91" y="303"/>
                    <a:pt x="90" y="303"/>
                    <a:pt x="88" y="303"/>
                  </a:cubicBezTo>
                  <a:cubicBezTo>
                    <a:pt x="87" y="303"/>
                    <a:pt x="87" y="303"/>
                    <a:pt x="82" y="307"/>
                  </a:cubicBezTo>
                  <a:cubicBezTo>
                    <a:pt x="80" y="308"/>
                    <a:pt x="78" y="310"/>
                    <a:pt x="76" y="311"/>
                  </a:cubicBezTo>
                  <a:cubicBezTo>
                    <a:pt x="70" y="315"/>
                    <a:pt x="66" y="318"/>
                    <a:pt x="64" y="318"/>
                  </a:cubicBezTo>
                  <a:cubicBezTo>
                    <a:pt x="63" y="318"/>
                    <a:pt x="60" y="315"/>
                    <a:pt x="59" y="314"/>
                  </a:cubicBezTo>
                  <a:cubicBezTo>
                    <a:pt x="60" y="313"/>
                    <a:pt x="62" y="308"/>
                    <a:pt x="65" y="302"/>
                  </a:cubicBezTo>
                  <a:cubicBezTo>
                    <a:pt x="66" y="300"/>
                    <a:pt x="67" y="298"/>
                    <a:pt x="68" y="296"/>
                  </a:cubicBezTo>
                  <a:cubicBezTo>
                    <a:pt x="71" y="291"/>
                    <a:pt x="72" y="290"/>
                    <a:pt x="72" y="289"/>
                  </a:cubicBezTo>
                  <a:cubicBezTo>
                    <a:pt x="72" y="289"/>
                    <a:pt x="72" y="289"/>
                    <a:pt x="72" y="289"/>
                  </a:cubicBezTo>
                  <a:cubicBezTo>
                    <a:pt x="72" y="288"/>
                    <a:pt x="72" y="288"/>
                    <a:pt x="72" y="288"/>
                  </a:cubicBezTo>
                  <a:cubicBezTo>
                    <a:pt x="72" y="287"/>
                    <a:pt x="71" y="286"/>
                    <a:pt x="68" y="283"/>
                  </a:cubicBezTo>
                  <a:cubicBezTo>
                    <a:pt x="68" y="282"/>
                    <a:pt x="68" y="282"/>
                    <a:pt x="68" y="282"/>
                  </a:cubicBezTo>
                  <a:cubicBezTo>
                    <a:pt x="67" y="282"/>
                    <a:pt x="67" y="282"/>
                    <a:pt x="67" y="282"/>
                  </a:cubicBezTo>
                  <a:cubicBezTo>
                    <a:pt x="65" y="279"/>
                    <a:pt x="63" y="278"/>
                    <a:pt x="62" y="278"/>
                  </a:cubicBezTo>
                  <a:cubicBezTo>
                    <a:pt x="61" y="278"/>
                    <a:pt x="61" y="279"/>
                    <a:pt x="55" y="281"/>
                  </a:cubicBezTo>
                  <a:cubicBezTo>
                    <a:pt x="53" y="282"/>
                    <a:pt x="51" y="283"/>
                    <a:pt x="48" y="284"/>
                  </a:cubicBezTo>
                  <a:cubicBezTo>
                    <a:pt x="42" y="286"/>
                    <a:pt x="37" y="288"/>
                    <a:pt x="36" y="288"/>
                  </a:cubicBezTo>
                  <a:cubicBezTo>
                    <a:pt x="34" y="287"/>
                    <a:pt x="32" y="284"/>
                    <a:pt x="32" y="283"/>
                  </a:cubicBezTo>
                  <a:cubicBezTo>
                    <a:pt x="32" y="281"/>
                    <a:pt x="35" y="278"/>
                    <a:pt x="40" y="272"/>
                  </a:cubicBezTo>
                  <a:cubicBezTo>
                    <a:pt x="42" y="270"/>
                    <a:pt x="43" y="269"/>
                    <a:pt x="45" y="267"/>
                  </a:cubicBezTo>
                  <a:cubicBezTo>
                    <a:pt x="49" y="262"/>
                    <a:pt x="49" y="262"/>
                    <a:pt x="50" y="260"/>
                  </a:cubicBezTo>
                  <a:cubicBezTo>
                    <a:pt x="50" y="260"/>
                    <a:pt x="50" y="258"/>
                    <a:pt x="47" y="255"/>
                  </a:cubicBezTo>
                  <a:cubicBezTo>
                    <a:pt x="48" y="253"/>
                    <a:pt x="48" y="253"/>
                    <a:pt x="48" y="253"/>
                  </a:cubicBezTo>
                  <a:cubicBezTo>
                    <a:pt x="46" y="253"/>
                    <a:pt x="46" y="253"/>
                    <a:pt x="46" y="253"/>
                  </a:cubicBezTo>
                  <a:cubicBezTo>
                    <a:pt x="45" y="250"/>
                    <a:pt x="44" y="249"/>
                    <a:pt x="43" y="249"/>
                  </a:cubicBezTo>
                  <a:cubicBezTo>
                    <a:pt x="42" y="248"/>
                    <a:pt x="41" y="249"/>
                    <a:pt x="36" y="249"/>
                  </a:cubicBezTo>
                  <a:cubicBezTo>
                    <a:pt x="33" y="250"/>
                    <a:pt x="31" y="250"/>
                    <a:pt x="28" y="251"/>
                  </a:cubicBezTo>
                  <a:cubicBezTo>
                    <a:pt x="21" y="252"/>
                    <a:pt x="16" y="252"/>
                    <a:pt x="15" y="252"/>
                  </a:cubicBezTo>
                  <a:cubicBezTo>
                    <a:pt x="14" y="251"/>
                    <a:pt x="12" y="247"/>
                    <a:pt x="12" y="246"/>
                  </a:cubicBezTo>
                  <a:cubicBezTo>
                    <a:pt x="13" y="245"/>
                    <a:pt x="16" y="242"/>
                    <a:pt x="22" y="237"/>
                  </a:cubicBezTo>
                  <a:cubicBezTo>
                    <a:pt x="24" y="236"/>
                    <a:pt x="26" y="235"/>
                    <a:pt x="28" y="234"/>
                  </a:cubicBezTo>
                  <a:cubicBezTo>
                    <a:pt x="33" y="230"/>
                    <a:pt x="34" y="229"/>
                    <a:pt x="35" y="228"/>
                  </a:cubicBezTo>
                  <a:cubicBezTo>
                    <a:pt x="35" y="228"/>
                    <a:pt x="35" y="228"/>
                    <a:pt x="35" y="228"/>
                  </a:cubicBezTo>
                  <a:cubicBezTo>
                    <a:pt x="35" y="226"/>
                    <a:pt x="35" y="225"/>
                    <a:pt x="34" y="222"/>
                  </a:cubicBezTo>
                  <a:cubicBezTo>
                    <a:pt x="34" y="221"/>
                    <a:pt x="34" y="221"/>
                    <a:pt x="34" y="221"/>
                  </a:cubicBezTo>
                  <a:cubicBezTo>
                    <a:pt x="33" y="220"/>
                    <a:pt x="33" y="220"/>
                    <a:pt x="33" y="220"/>
                  </a:cubicBezTo>
                  <a:cubicBezTo>
                    <a:pt x="32" y="217"/>
                    <a:pt x="31" y="216"/>
                    <a:pt x="31" y="215"/>
                  </a:cubicBezTo>
                  <a:cubicBezTo>
                    <a:pt x="30" y="215"/>
                    <a:pt x="29" y="215"/>
                    <a:pt x="23" y="214"/>
                  </a:cubicBezTo>
                  <a:cubicBezTo>
                    <a:pt x="21" y="214"/>
                    <a:pt x="18" y="214"/>
                    <a:pt x="16" y="214"/>
                  </a:cubicBezTo>
                  <a:cubicBezTo>
                    <a:pt x="8" y="213"/>
                    <a:pt x="4" y="212"/>
                    <a:pt x="3" y="212"/>
                  </a:cubicBezTo>
                  <a:cubicBezTo>
                    <a:pt x="2" y="211"/>
                    <a:pt x="1" y="208"/>
                    <a:pt x="1" y="206"/>
                  </a:cubicBezTo>
                  <a:cubicBezTo>
                    <a:pt x="1" y="206"/>
                    <a:pt x="1" y="205"/>
                    <a:pt x="1" y="205"/>
                  </a:cubicBezTo>
                  <a:cubicBezTo>
                    <a:pt x="2" y="205"/>
                    <a:pt x="7" y="202"/>
                    <a:pt x="13" y="200"/>
                  </a:cubicBezTo>
                  <a:cubicBezTo>
                    <a:pt x="16" y="199"/>
                    <a:pt x="18" y="198"/>
                    <a:pt x="20" y="197"/>
                  </a:cubicBezTo>
                  <a:cubicBezTo>
                    <a:pt x="26" y="195"/>
                    <a:pt x="27" y="195"/>
                    <a:pt x="27" y="194"/>
                  </a:cubicBezTo>
                  <a:cubicBezTo>
                    <a:pt x="28" y="193"/>
                    <a:pt x="28" y="193"/>
                    <a:pt x="28" y="192"/>
                  </a:cubicBezTo>
                  <a:cubicBezTo>
                    <a:pt x="28" y="190"/>
                    <a:pt x="28" y="189"/>
                    <a:pt x="28" y="188"/>
                  </a:cubicBezTo>
                  <a:cubicBezTo>
                    <a:pt x="29" y="186"/>
                    <a:pt x="29" y="186"/>
                    <a:pt x="29" y="186"/>
                  </a:cubicBezTo>
                  <a:cubicBezTo>
                    <a:pt x="28" y="185"/>
                    <a:pt x="28" y="185"/>
                    <a:pt x="28" y="185"/>
                  </a:cubicBezTo>
                  <a:cubicBezTo>
                    <a:pt x="28" y="182"/>
                    <a:pt x="27" y="181"/>
                    <a:pt x="26" y="180"/>
                  </a:cubicBezTo>
                  <a:cubicBezTo>
                    <a:pt x="26" y="179"/>
                    <a:pt x="25" y="179"/>
                    <a:pt x="20" y="177"/>
                  </a:cubicBezTo>
                  <a:cubicBezTo>
                    <a:pt x="17" y="177"/>
                    <a:pt x="15" y="176"/>
                    <a:pt x="12" y="175"/>
                  </a:cubicBezTo>
                  <a:cubicBezTo>
                    <a:pt x="5" y="173"/>
                    <a:pt x="1" y="171"/>
                    <a:pt x="0" y="170"/>
                  </a:cubicBezTo>
                  <a:cubicBezTo>
                    <a:pt x="0" y="170"/>
                    <a:pt x="0" y="168"/>
                    <a:pt x="0" y="166"/>
                  </a:cubicBezTo>
                  <a:close/>
                  <a:moveTo>
                    <a:pt x="287" y="193"/>
                  </a:moveTo>
                  <a:cubicBezTo>
                    <a:pt x="295" y="134"/>
                    <a:pt x="253" y="79"/>
                    <a:pt x="193" y="72"/>
                  </a:cubicBezTo>
                  <a:cubicBezTo>
                    <a:pt x="134" y="64"/>
                    <a:pt x="80" y="106"/>
                    <a:pt x="72" y="165"/>
                  </a:cubicBezTo>
                  <a:cubicBezTo>
                    <a:pt x="64" y="225"/>
                    <a:pt x="106" y="279"/>
                    <a:pt x="166" y="287"/>
                  </a:cubicBezTo>
                  <a:cubicBezTo>
                    <a:pt x="225" y="295"/>
                    <a:pt x="280" y="253"/>
                    <a:pt x="287" y="193"/>
                  </a:cubicBezTo>
                  <a:close/>
                </a:path>
              </a:pathLst>
            </a:custGeom>
            <a:solidFill>
              <a:schemeClr val="accent1"/>
            </a:solidFill>
            <a:ln>
              <a:noFill/>
            </a:ln>
          </p:spPr>
          <p:txBody>
            <a:bodyPr/>
            <a:lstStyle/>
            <a:p>
              <a:endParaRPr lang="zh-CN" altLang="en-US">
                <a:solidFill>
                  <a:schemeClr val="bg1"/>
                </a:solidFill>
                <a:cs typeface="+mn-ea"/>
                <a:sym typeface="+mn-lt"/>
              </a:endParaRPr>
            </a:p>
          </p:txBody>
        </p:sp>
        <p:grpSp>
          <p:nvGrpSpPr>
            <p:cNvPr id="27" name="组合"/>
            <p:cNvGrpSpPr/>
            <p:nvPr/>
          </p:nvGrpSpPr>
          <p:grpSpPr>
            <a:xfrm>
              <a:off x="6052185" y="4892675"/>
              <a:ext cx="619125" cy="482600"/>
              <a:chOff x="6094412" y="4918075"/>
              <a:chExt cx="619126" cy="482600"/>
            </a:xfrm>
            <a:solidFill>
              <a:schemeClr val="accent1"/>
            </a:solidFill>
          </p:grpSpPr>
          <p:sp>
            <p:nvSpPr>
              <p:cNvPr id="28" name="组合"/>
              <p:cNvSpPr/>
              <p:nvPr/>
            </p:nvSpPr>
            <p:spPr bwMode="auto">
              <a:xfrm>
                <a:off x="6443663" y="4918075"/>
                <a:ext cx="269875" cy="285750"/>
              </a:xfrm>
              <a:custGeom>
                <a:avLst/>
                <a:gdLst>
                  <a:gd name="T0" fmla="*/ 95 w 123"/>
                  <a:gd name="T1" fmla="*/ 78 h 130"/>
                  <a:gd name="T2" fmla="*/ 84 w 123"/>
                  <a:gd name="T3" fmla="*/ 46 h 130"/>
                  <a:gd name="T4" fmla="*/ 62 w 123"/>
                  <a:gd name="T5" fmla="*/ 19 h 130"/>
                  <a:gd name="T6" fmla="*/ 32 w 123"/>
                  <a:gd name="T7" fmla="*/ 4 h 130"/>
                  <a:gd name="T8" fmla="*/ 0 w 123"/>
                  <a:gd name="T9" fmla="*/ 1 h 130"/>
                  <a:gd name="T10" fmla="*/ 0 w 123"/>
                  <a:gd name="T11" fmla="*/ 2 h 130"/>
                  <a:gd name="T12" fmla="*/ 29 w 123"/>
                  <a:gd name="T13" fmla="*/ 11 h 130"/>
                  <a:gd name="T14" fmla="*/ 50 w 123"/>
                  <a:gd name="T15" fmla="*/ 30 h 130"/>
                  <a:gd name="T16" fmla="*/ 62 w 123"/>
                  <a:gd name="T17" fmla="*/ 55 h 130"/>
                  <a:gd name="T18" fmla="*/ 64 w 123"/>
                  <a:gd name="T19" fmla="*/ 78 h 130"/>
                  <a:gd name="T20" fmla="*/ 36 w 123"/>
                  <a:gd name="T21" fmla="*/ 78 h 130"/>
                  <a:gd name="T22" fmla="*/ 57 w 123"/>
                  <a:gd name="T23" fmla="*/ 104 h 130"/>
                  <a:gd name="T24" fmla="*/ 79 w 123"/>
                  <a:gd name="T25" fmla="*/ 130 h 130"/>
                  <a:gd name="T26" fmla="*/ 101 w 123"/>
                  <a:gd name="T27" fmla="*/ 104 h 130"/>
                  <a:gd name="T28" fmla="*/ 123 w 123"/>
                  <a:gd name="T29" fmla="*/ 78 h 130"/>
                  <a:gd name="T30" fmla="*/ 95 w 123"/>
                  <a:gd name="T31" fmla="*/ 7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 h="130">
                    <a:moveTo>
                      <a:pt x="95" y="78"/>
                    </a:moveTo>
                    <a:cubicBezTo>
                      <a:pt x="93" y="67"/>
                      <a:pt x="90" y="56"/>
                      <a:pt x="84" y="46"/>
                    </a:cubicBezTo>
                    <a:cubicBezTo>
                      <a:pt x="78" y="35"/>
                      <a:pt x="71" y="26"/>
                      <a:pt x="62" y="19"/>
                    </a:cubicBezTo>
                    <a:cubicBezTo>
                      <a:pt x="53" y="12"/>
                      <a:pt x="42" y="7"/>
                      <a:pt x="32" y="4"/>
                    </a:cubicBezTo>
                    <a:cubicBezTo>
                      <a:pt x="21" y="1"/>
                      <a:pt x="10" y="0"/>
                      <a:pt x="0" y="1"/>
                    </a:cubicBezTo>
                    <a:cubicBezTo>
                      <a:pt x="0" y="2"/>
                      <a:pt x="0" y="2"/>
                      <a:pt x="0" y="2"/>
                    </a:cubicBezTo>
                    <a:cubicBezTo>
                      <a:pt x="10" y="3"/>
                      <a:pt x="20" y="6"/>
                      <a:pt x="29" y="11"/>
                    </a:cubicBezTo>
                    <a:cubicBezTo>
                      <a:pt x="37" y="16"/>
                      <a:pt x="45" y="23"/>
                      <a:pt x="50" y="30"/>
                    </a:cubicBezTo>
                    <a:cubicBezTo>
                      <a:pt x="56" y="38"/>
                      <a:pt x="60" y="46"/>
                      <a:pt x="62" y="55"/>
                    </a:cubicBezTo>
                    <a:cubicBezTo>
                      <a:pt x="64" y="63"/>
                      <a:pt x="65" y="71"/>
                      <a:pt x="64" y="78"/>
                    </a:cubicBezTo>
                    <a:cubicBezTo>
                      <a:pt x="36" y="78"/>
                      <a:pt x="36" y="78"/>
                      <a:pt x="36" y="78"/>
                    </a:cubicBezTo>
                    <a:cubicBezTo>
                      <a:pt x="57" y="104"/>
                      <a:pt x="57" y="104"/>
                      <a:pt x="57" y="104"/>
                    </a:cubicBezTo>
                    <a:cubicBezTo>
                      <a:pt x="79" y="130"/>
                      <a:pt x="79" y="130"/>
                      <a:pt x="79" y="130"/>
                    </a:cubicBezTo>
                    <a:cubicBezTo>
                      <a:pt x="101" y="104"/>
                      <a:pt x="101" y="104"/>
                      <a:pt x="101" y="104"/>
                    </a:cubicBezTo>
                    <a:cubicBezTo>
                      <a:pt x="123" y="78"/>
                      <a:pt x="123" y="78"/>
                      <a:pt x="123" y="78"/>
                    </a:cubicBezTo>
                    <a:lnTo>
                      <a:pt x="95"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29" name="组合"/>
              <p:cNvSpPr/>
              <p:nvPr/>
            </p:nvSpPr>
            <p:spPr bwMode="auto">
              <a:xfrm>
                <a:off x="6094412" y="5114925"/>
                <a:ext cx="268288" cy="285750"/>
              </a:xfrm>
              <a:custGeom>
                <a:avLst/>
                <a:gdLst>
                  <a:gd name="T0" fmla="*/ 72 w 123"/>
                  <a:gd name="T1" fmla="*/ 100 h 130"/>
                  <a:gd name="T2" fmla="*/ 60 w 123"/>
                  <a:gd name="T3" fmla="*/ 75 h 130"/>
                  <a:gd name="T4" fmla="*/ 59 w 123"/>
                  <a:gd name="T5" fmla="*/ 52 h 130"/>
                  <a:gd name="T6" fmla="*/ 87 w 123"/>
                  <a:gd name="T7" fmla="*/ 52 h 130"/>
                  <a:gd name="T8" fmla="*/ 65 w 123"/>
                  <a:gd name="T9" fmla="*/ 26 h 130"/>
                  <a:gd name="T10" fmla="*/ 43 w 123"/>
                  <a:gd name="T11" fmla="*/ 0 h 130"/>
                  <a:gd name="T12" fmla="*/ 22 w 123"/>
                  <a:gd name="T13" fmla="*/ 26 h 130"/>
                  <a:gd name="T14" fmla="*/ 0 w 123"/>
                  <a:gd name="T15" fmla="*/ 52 h 130"/>
                  <a:gd name="T16" fmla="*/ 28 w 123"/>
                  <a:gd name="T17" fmla="*/ 52 h 130"/>
                  <a:gd name="T18" fmla="*/ 39 w 123"/>
                  <a:gd name="T19" fmla="*/ 84 h 130"/>
                  <a:gd name="T20" fmla="*/ 61 w 123"/>
                  <a:gd name="T21" fmla="*/ 111 h 130"/>
                  <a:gd name="T22" fmla="*/ 91 w 123"/>
                  <a:gd name="T23" fmla="*/ 126 h 130"/>
                  <a:gd name="T24" fmla="*/ 123 w 123"/>
                  <a:gd name="T25" fmla="*/ 129 h 130"/>
                  <a:gd name="T26" fmla="*/ 123 w 123"/>
                  <a:gd name="T27" fmla="*/ 128 h 130"/>
                  <a:gd name="T28" fmla="*/ 94 w 123"/>
                  <a:gd name="T29" fmla="*/ 119 h 130"/>
                  <a:gd name="T30" fmla="*/ 72 w 123"/>
                  <a:gd name="T31" fmla="*/ 10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 h="130">
                    <a:moveTo>
                      <a:pt x="72" y="100"/>
                    </a:moveTo>
                    <a:cubicBezTo>
                      <a:pt x="67" y="92"/>
                      <a:pt x="63" y="84"/>
                      <a:pt x="60" y="75"/>
                    </a:cubicBezTo>
                    <a:cubicBezTo>
                      <a:pt x="58" y="67"/>
                      <a:pt x="58" y="59"/>
                      <a:pt x="59" y="52"/>
                    </a:cubicBezTo>
                    <a:cubicBezTo>
                      <a:pt x="87" y="52"/>
                      <a:pt x="87" y="52"/>
                      <a:pt x="87" y="52"/>
                    </a:cubicBezTo>
                    <a:cubicBezTo>
                      <a:pt x="65" y="26"/>
                      <a:pt x="65" y="26"/>
                      <a:pt x="65" y="26"/>
                    </a:cubicBezTo>
                    <a:cubicBezTo>
                      <a:pt x="43" y="0"/>
                      <a:pt x="43" y="0"/>
                      <a:pt x="43" y="0"/>
                    </a:cubicBezTo>
                    <a:cubicBezTo>
                      <a:pt x="22" y="26"/>
                      <a:pt x="22" y="26"/>
                      <a:pt x="22" y="26"/>
                    </a:cubicBezTo>
                    <a:cubicBezTo>
                      <a:pt x="0" y="52"/>
                      <a:pt x="0" y="52"/>
                      <a:pt x="0" y="52"/>
                    </a:cubicBezTo>
                    <a:cubicBezTo>
                      <a:pt x="28" y="52"/>
                      <a:pt x="28" y="52"/>
                      <a:pt x="28" y="52"/>
                    </a:cubicBezTo>
                    <a:cubicBezTo>
                      <a:pt x="30" y="63"/>
                      <a:pt x="33" y="74"/>
                      <a:pt x="39" y="84"/>
                    </a:cubicBezTo>
                    <a:cubicBezTo>
                      <a:pt x="44" y="94"/>
                      <a:pt x="52" y="104"/>
                      <a:pt x="61" y="111"/>
                    </a:cubicBezTo>
                    <a:cubicBezTo>
                      <a:pt x="70" y="118"/>
                      <a:pt x="80" y="123"/>
                      <a:pt x="91" y="126"/>
                    </a:cubicBezTo>
                    <a:cubicBezTo>
                      <a:pt x="102" y="129"/>
                      <a:pt x="113" y="130"/>
                      <a:pt x="123" y="129"/>
                    </a:cubicBezTo>
                    <a:cubicBezTo>
                      <a:pt x="123" y="128"/>
                      <a:pt x="123" y="128"/>
                      <a:pt x="123" y="128"/>
                    </a:cubicBezTo>
                    <a:cubicBezTo>
                      <a:pt x="113" y="127"/>
                      <a:pt x="103" y="124"/>
                      <a:pt x="94" y="119"/>
                    </a:cubicBezTo>
                    <a:cubicBezTo>
                      <a:pt x="85" y="114"/>
                      <a:pt x="78" y="107"/>
                      <a:pt x="72"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30" name="组合"/>
              <p:cNvSpPr/>
              <p:nvPr/>
            </p:nvSpPr>
            <p:spPr bwMode="auto">
              <a:xfrm>
                <a:off x="6305550" y="4970463"/>
                <a:ext cx="204788" cy="377825"/>
              </a:xfrm>
              <a:custGeom>
                <a:avLst/>
                <a:gdLst>
                  <a:gd name="T0" fmla="*/ 59 w 93"/>
                  <a:gd name="T1" fmla="*/ 71 h 171"/>
                  <a:gd name="T2" fmla="*/ 33 w 93"/>
                  <a:gd name="T3" fmla="*/ 54 h 171"/>
                  <a:gd name="T4" fmla="*/ 51 w 93"/>
                  <a:gd name="T5" fmla="*/ 42 h 171"/>
                  <a:gd name="T6" fmla="*/ 81 w 93"/>
                  <a:gd name="T7" fmla="*/ 49 h 171"/>
                  <a:gd name="T8" fmla="*/ 88 w 93"/>
                  <a:gd name="T9" fmla="*/ 25 h 171"/>
                  <a:gd name="T10" fmla="*/ 57 w 93"/>
                  <a:gd name="T11" fmla="*/ 18 h 171"/>
                  <a:gd name="T12" fmla="*/ 57 w 93"/>
                  <a:gd name="T13" fmla="*/ 0 h 171"/>
                  <a:gd name="T14" fmla="*/ 37 w 93"/>
                  <a:gd name="T15" fmla="*/ 0 h 171"/>
                  <a:gd name="T16" fmla="*/ 37 w 93"/>
                  <a:gd name="T17" fmla="*/ 20 h 171"/>
                  <a:gd name="T18" fmla="*/ 1 w 93"/>
                  <a:gd name="T19" fmla="*/ 57 h 171"/>
                  <a:gd name="T20" fmla="*/ 39 w 93"/>
                  <a:gd name="T21" fmla="*/ 96 h 171"/>
                  <a:gd name="T22" fmla="*/ 61 w 93"/>
                  <a:gd name="T23" fmla="*/ 114 h 171"/>
                  <a:gd name="T24" fmla="*/ 41 w 93"/>
                  <a:gd name="T25" fmla="*/ 127 h 171"/>
                  <a:gd name="T26" fmla="*/ 6 w 93"/>
                  <a:gd name="T27" fmla="*/ 118 h 171"/>
                  <a:gd name="T28" fmla="*/ 0 w 93"/>
                  <a:gd name="T29" fmla="*/ 142 h 171"/>
                  <a:gd name="T30" fmla="*/ 35 w 93"/>
                  <a:gd name="T31" fmla="*/ 151 h 171"/>
                  <a:gd name="T32" fmla="*/ 35 w 93"/>
                  <a:gd name="T33" fmla="*/ 171 h 171"/>
                  <a:gd name="T34" fmla="*/ 56 w 93"/>
                  <a:gd name="T35" fmla="*/ 171 h 171"/>
                  <a:gd name="T36" fmla="*/ 56 w 93"/>
                  <a:gd name="T37" fmla="*/ 149 h 171"/>
                  <a:gd name="T38" fmla="*/ 93 w 93"/>
                  <a:gd name="T39" fmla="*/ 111 h 171"/>
                  <a:gd name="T40" fmla="*/ 59 w 93"/>
                  <a:gd name="T41" fmla="*/ 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71">
                    <a:moveTo>
                      <a:pt x="59" y="71"/>
                    </a:moveTo>
                    <a:cubicBezTo>
                      <a:pt x="41" y="65"/>
                      <a:pt x="33" y="60"/>
                      <a:pt x="33" y="54"/>
                    </a:cubicBezTo>
                    <a:cubicBezTo>
                      <a:pt x="33" y="48"/>
                      <a:pt x="38" y="42"/>
                      <a:pt x="51" y="42"/>
                    </a:cubicBezTo>
                    <a:cubicBezTo>
                      <a:pt x="66" y="42"/>
                      <a:pt x="76" y="47"/>
                      <a:pt x="81" y="49"/>
                    </a:cubicBezTo>
                    <a:cubicBezTo>
                      <a:pt x="88" y="25"/>
                      <a:pt x="88" y="25"/>
                      <a:pt x="88" y="25"/>
                    </a:cubicBezTo>
                    <a:cubicBezTo>
                      <a:pt x="80" y="22"/>
                      <a:pt x="71" y="19"/>
                      <a:pt x="57" y="18"/>
                    </a:cubicBezTo>
                    <a:cubicBezTo>
                      <a:pt x="57" y="0"/>
                      <a:pt x="57" y="0"/>
                      <a:pt x="57" y="0"/>
                    </a:cubicBezTo>
                    <a:cubicBezTo>
                      <a:pt x="37" y="0"/>
                      <a:pt x="37" y="0"/>
                      <a:pt x="37" y="0"/>
                    </a:cubicBezTo>
                    <a:cubicBezTo>
                      <a:pt x="37" y="20"/>
                      <a:pt x="37" y="20"/>
                      <a:pt x="37" y="20"/>
                    </a:cubicBezTo>
                    <a:cubicBezTo>
                      <a:pt x="14" y="24"/>
                      <a:pt x="1" y="39"/>
                      <a:pt x="1" y="57"/>
                    </a:cubicBezTo>
                    <a:cubicBezTo>
                      <a:pt x="1" y="78"/>
                      <a:pt x="16" y="88"/>
                      <a:pt x="39" y="96"/>
                    </a:cubicBezTo>
                    <a:cubicBezTo>
                      <a:pt x="55" y="101"/>
                      <a:pt x="61" y="106"/>
                      <a:pt x="61" y="114"/>
                    </a:cubicBezTo>
                    <a:cubicBezTo>
                      <a:pt x="61" y="122"/>
                      <a:pt x="53" y="127"/>
                      <a:pt x="41" y="127"/>
                    </a:cubicBezTo>
                    <a:cubicBezTo>
                      <a:pt x="27" y="127"/>
                      <a:pt x="15" y="122"/>
                      <a:pt x="6" y="118"/>
                    </a:cubicBezTo>
                    <a:cubicBezTo>
                      <a:pt x="0" y="142"/>
                      <a:pt x="0" y="142"/>
                      <a:pt x="0" y="142"/>
                    </a:cubicBezTo>
                    <a:cubicBezTo>
                      <a:pt x="8" y="146"/>
                      <a:pt x="21" y="150"/>
                      <a:pt x="35" y="151"/>
                    </a:cubicBezTo>
                    <a:cubicBezTo>
                      <a:pt x="35" y="171"/>
                      <a:pt x="35" y="171"/>
                      <a:pt x="35" y="171"/>
                    </a:cubicBezTo>
                    <a:cubicBezTo>
                      <a:pt x="56" y="171"/>
                      <a:pt x="56" y="171"/>
                      <a:pt x="56" y="171"/>
                    </a:cubicBezTo>
                    <a:cubicBezTo>
                      <a:pt x="56" y="149"/>
                      <a:pt x="56" y="149"/>
                      <a:pt x="56" y="149"/>
                    </a:cubicBezTo>
                    <a:cubicBezTo>
                      <a:pt x="80" y="145"/>
                      <a:pt x="93" y="129"/>
                      <a:pt x="93" y="111"/>
                    </a:cubicBezTo>
                    <a:cubicBezTo>
                      <a:pt x="93" y="92"/>
                      <a:pt x="83" y="80"/>
                      <a:pt x="5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grpSp>
      </p:grpSp>
      <p:grpSp>
        <p:nvGrpSpPr>
          <p:cNvPr id="7" name="组合 6"/>
          <p:cNvGrpSpPr/>
          <p:nvPr/>
        </p:nvGrpSpPr>
        <p:grpSpPr>
          <a:xfrm>
            <a:off x="4635500" y="3060700"/>
            <a:ext cx="1546225" cy="1544955"/>
            <a:chOff x="4635500" y="3060700"/>
            <a:chExt cx="1546225" cy="1544955"/>
          </a:xfrm>
        </p:grpSpPr>
        <p:sp>
          <p:nvSpPr>
            <p:cNvPr id="15" name="组合"/>
            <p:cNvSpPr>
              <a:spLocks noEditPoints="1"/>
            </p:cNvSpPr>
            <p:nvPr/>
          </p:nvSpPr>
          <p:spPr bwMode="auto">
            <a:xfrm>
              <a:off x="4635500" y="3060700"/>
              <a:ext cx="1546225" cy="1544955"/>
            </a:xfrm>
            <a:custGeom>
              <a:avLst/>
              <a:gdLst>
                <a:gd name="T0" fmla="*/ 606302398 w 314"/>
                <a:gd name="T1" fmla="*/ 2147483646 h 314"/>
                <a:gd name="T2" fmla="*/ 291025151 w 314"/>
                <a:gd name="T3" fmla="*/ 2147483646 h 314"/>
                <a:gd name="T4" fmla="*/ 679058686 w 314"/>
                <a:gd name="T5" fmla="*/ 2147483646 h 314"/>
                <a:gd name="T6" fmla="*/ 630554494 w 314"/>
                <a:gd name="T7" fmla="*/ 2147483646 h 314"/>
                <a:gd name="T8" fmla="*/ 945831742 w 314"/>
                <a:gd name="T9" fmla="*/ 2147483646 h 314"/>
                <a:gd name="T10" fmla="*/ 994340858 w 314"/>
                <a:gd name="T11" fmla="*/ 1935578991 h 314"/>
                <a:gd name="T12" fmla="*/ 1358122297 w 314"/>
                <a:gd name="T13" fmla="*/ 1693631617 h 314"/>
                <a:gd name="T14" fmla="*/ 1430878585 w 314"/>
                <a:gd name="T15" fmla="*/ 1185544100 h 314"/>
                <a:gd name="T16" fmla="*/ 2037180983 w 314"/>
                <a:gd name="T17" fmla="*/ 1137153641 h 314"/>
                <a:gd name="T18" fmla="*/ 2134189367 w 314"/>
                <a:gd name="T19" fmla="*/ 871008578 h 314"/>
                <a:gd name="T20" fmla="*/ 2147483646 w 314"/>
                <a:gd name="T21" fmla="*/ 701649352 h 314"/>
                <a:gd name="T22" fmla="*/ 2147483646 w 314"/>
                <a:gd name="T23" fmla="*/ 604868435 h 314"/>
                <a:gd name="T24" fmla="*/ 2147483646 w 314"/>
                <a:gd name="T25" fmla="*/ 459701978 h 314"/>
                <a:gd name="T26" fmla="*/ 2147483646 w 314"/>
                <a:gd name="T27" fmla="*/ 435504289 h 314"/>
                <a:gd name="T28" fmla="*/ 2147483646 w 314"/>
                <a:gd name="T29" fmla="*/ 580675665 h 314"/>
                <a:gd name="T30" fmla="*/ 2147483646 w 314"/>
                <a:gd name="T31" fmla="*/ 338728291 h 314"/>
                <a:gd name="T32" fmla="*/ 2147483646 w 314"/>
                <a:gd name="T33" fmla="*/ 653258893 h 314"/>
                <a:gd name="T34" fmla="*/ 2147483646 w 314"/>
                <a:gd name="T35" fmla="*/ 701649352 h 314"/>
                <a:gd name="T36" fmla="*/ 2147483646 w 314"/>
                <a:gd name="T37" fmla="*/ 1016179954 h 314"/>
                <a:gd name="T38" fmla="*/ 2147483646 w 314"/>
                <a:gd name="T39" fmla="*/ 1185544100 h 314"/>
                <a:gd name="T40" fmla="*/ 2147483646 w 314"/>
                <a:gd name="T41" fmla="*/ 1330710556 h 314"/>
                <a:gd name="T42" fmla="*/ 2147483646 w 314"/>
                <a:gd name="T43" fmla="*/ 1621048389 h 314"/>
                <a:gd name="T44" fmla="*/ 2147483646 w 314"/>
                <a:gd name="T45" fmla="*/ 1814605304 h 314"/>
                <a:gd name="T46" fmla="*/ 2147483646 w 314"/>
                <a:gd name="T47" fmla="*/ 2147483646 h 314"/>
                <a:gd name="T48" fmla="*/ 2147483646 w 314"/>
                <a:gd name="T49" fmla="*/ 2147483646 h 314"/>
                <a:gd name="T50" fmla="*/ 2147483646 w 314"/>
                <a:gd name="T51" fmla="*/ 2147483646 h 314"/>
                <a:gd name="T52" fmla="*/ 2147483646 w 314"/>
                <a:gd name="T53" fmla="*/ 2147483646 h 314"/>
                <a:gd name="T54" fmla="*/ 2147483646 w 314"/>
                <a:gd name="T55" fmla="*/ 2147483646 h 314"/>
                <a:gd name="T56" fmla="*/ 2147483646 w 314"/>
                <a:gd name="T57" fmla="*/ 2147483646 h 314"/>
                <a:gd name="T58" fmla="*/ 2147483646 w 314"/>
                <a:gd name="T59" fmla="*/ 2147483646 h 314"/>
                <a:gd name="T60" fmla="*/ 2147483646 w 314"/>
                <a:gd name="T61" fmla="*/ 2147483646 h 314"/>
                <a:gd name="T62" fmla="*/ 2147483646 w 314"/>
                <a:gd name="T63" fmla="*/ 2147483646 h 314"/>
                <a:gd name="T64" fmla="*/ 2147483646 w 314"/>
                <a:gd name="T65" fmla="*/ 2147483646 h 314"/>
                <a:gd name="T66" fmla="*/ 2147483646 w 314"/>
                <a:gd name="T67" fmla="*/ 2147483646 h 314"/>
                <a:gd name="T68" fmla="*/ 2147483646 w 314"/>
                <a:gd name="T69" fmla="*/ 2147483646 h 314"/>
                <a:gd name="T70" fmla="*/ 2147483646 w 314"/>
                <a:gd name="T71" fmla="*/ 2147483646 h 314"/>
                <a:gd name="T72" fmla="*/ 2147483646 w 314"/>
                <a:gd name="T73" fmla="*/ 2147483646 h 314"/>
                <a:gd name="T74" fmla="*/ 2147483646 w 314"/>
                <a:gd name="T75" fmla="*/ 2147483646 h 314"/>
                <a:gd name="T76" fmla="*/ 2147483646 w 314"/>
                <a:gd name="T77" fmla="*/ 2147483646 h 314"/>
                <a:gd name="T78" fmla="*/ 2147483646 w 314"/>
                <a:gd name="T79" fmla="*/ 2147483646 h 314"/>
                <a:gd name="T80" fmla="*/ 2147483646 w 314"/>
                <a:gd name="T81" fmla="*/ 2147483646 h 314"/>
                <a:gd name="T82" fmla="*/ 2147483646 w 314"/>
                <a:gd name="T83" fmla="*/ 2147483646 h 314"/>
                <a:gd name="T84" fmla="*/ 2147483646 w 314"/>
                <a:gd name="T85" fmla="*/ 2147483646 h 314"/>
                <a:gd name="T86" fmla="*/ 2147483646 w 314"/>
                <a:gd name="T87" fmla="*/ 2147483646 h 314"/>
                <a:gd name="T88" fmla="*/ 2147483646 w 314"/>
                <a:gd name="T89" fmla="*/ 2147483646 h 314"/>
                <a:gd name="T90" fmla="*/ 2147483646 w 314"/>
                <a:gd name="T91" fmla="*/ 2147483646 h 314"/>
                <a:gd name="T92" fmla="*/ 2147483646 w 314"/>
                <a:gd name="T93" fmla="*/ 2147483646 h 314"/>
                <a:gd name="T94" fmla="*/ 1794660024 w 314"/>
                <a:gd name="T95" fmla="*/ 2147483646 h 314"/>
                <a:gd name="T96" fmla="*/ 1721903736 w 314"/>
                <a:gd name="T97" fmla="*/ 2147483646 h 314"/>
                <a:gd name="T98" fmla="*/ 1139853433 w 314"/>
                <a:gd name="T99" fmla="*/ 2147483646 h 314"/>
                <a:gd name="T100" fmla="*/ 1115601338 w 314"/>
                <a:gd name="T101" fmla="*/ 2147483646 h 314"/>
                <a:gd name="T102" fmla="*/ 776067070 w 314"/>
                <a:gd name="T103" fmla="*/ 2147483646 h 314"/>
                <a:gd name="T104" fmla="*/ 776067070 w 314"/>
                <a:gd name="T105" fmla="*/ 2147483646 h 314"/>
                <a:gd name="T106" fmla="*/ 363781439 w 314"/>
                <a:gd name="T107" fmla="*/ 2147483646 h 314"/>
                <a:gd name="T108" fmla="*/ 630554494 w 314"/>
                <a:gd name="T109" fmla="*/ 2147483646 h 314"/>
                <a:gd name="T110" fmla="*/ 2147483646 w 314"/>
                <a:gd name="T111" fmla="*/ 2147483646 h 3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4" h="314">
                  <a:moveTo>
                    <a:pt x="0" y="165"/>
                  </a:moveTo>
                  <a:cubicBezTo>
                    <a:pt x="0" y="164"/>
                    <a:pt x="0" y="163"/>
                    <a:pt x="0" y="163"/>
                  </a:cubicBezTo>
                  <a:cubicBezTo>
                    <a:pt x="1" y="162"/>
                    <a:pt x="5" y="161"/>
                    <a:pt x="11" y="159"/>
                  </a:cubicBezTo>
                  <a:cubicBezTo>
                    <a:pt x="13" y="159"/>
                    <a:pt x="15" y="158"/>
                    <a:pt x="17" y="157"/>
                  </a:cubicBezTo>
                  <a:cubicBezTo>
                    <a:pt x="22" y="156"/>
                    <a:pt x="23" y="156"/>
                    <a:pt x="24" y="155"/>
                  </a:cubicBezTo>
                  <a:cubicBezTo>
                    <a:pt x="24" y="154"/>
                    <a:pt x="25" y="153"/>
                    <a:pt x="25" y="150"/>
                  </a:cubicBezTo>
                  <a:cubicBezTo>
                    <a:pt x="25" y="149"/>
                    <a:pt x="25" y="149"/>
                    <a:pt x="25" y="149"/>
                  </a:cubicBezTo>
                  <a:cubicBezTo>
                    <a:pt x="25" y="149"/>
                    <a:pt x="25" y="149"/>
                    <a:pt x="25" y="149"/>
                  </a:cubicBezTo>
                  <a:cubicBezTo>
                    <a:pt x="25" y="149"/>
                    <a:pt x="25" y="148"/>
                    <a:pt x="25" y="146"/>
                  </a:cubicBezTo>
                  <a:cubicBezTo>
                    <a:pt x="25" y="145"/>
                    <a:pt x="25" y="144"/>
                    <a:pt x="24" y="143"/>
                  </a:cubicBezTo>
                  <a:cubicBezTo>
                    <a:pt x="24" y="143"/>
                    <a:pt x="23" y="142"/>
                    <a:pt x="18" y="140"/>
                  </a:cubicBezTo>
                  <a:cubicBezTo>
                    <a:pt x="17" y="140"/>
                    <a:pt x="14" y="139"/>
                    <a:pt x="12" y="138"/>
                  </a:cubicBezTo>
                  <a:cubicBezTo>
                    <a:pt x="7" y="135"/>
                    <a:pt x="3" y="133"/>
                    <a:pt x="2" y="132"/>
                  </a:cubicBezTo>
                  <a:cubicBezTo>
                    <a:pt x="2" y="132"/>
                    <a:pt x="2" y="132"/>
                    <a:pt x="2" y="131"/>
                  </a:cubicBezTo>
                  <a:cubicBezTo>
                    <a:pt x="2" y="129"/>
                    <a:pt x="3" y="127"/>
                    <a:pt x="3" y="127"/>
                  </a:cubicBezTo>
                  <a:cubicBezTo>
                    <a:pt x="4" y="126"/>
                    <a:pt x="8" y="126"/>
                    <a:pt x="15" y="125"/>
                  </a:cubicBezTo>
                  <a:cubicBezTo>
                    <a:pt x="17" y="125"/>
                    <a:pt x="19" y="125"/>
                    <a:pt x="21" y="125"/>
                  </a:cubicBezTo>
                  <a:cubicBezTo>
                    <a:pt x="26" y="125"/>
                    <a:pt x="27" y="125"/>
                    <a:pt x="28" y="124"/>
                  </a:cubicBezTo>
                  <a:cubicBezTo>
                    <a:pt x="28" y="124"/>
                    <a:pt x="29" y="123"/>
                    <a:pt x="30" y="120"/>
                  </a:cubicBezTo>
                  <a:cubicBezTo>
                    <a:pt x="30" y="119"/>
                    <a:pt x="30" y="119"/>
                    <a:pt x="30" y="119"/>
                  </a:cubicBezTo>
                  <a:cubicBezTo>
                    <a:pt x="30" y="119"/>
                    <a:pt x="30" y="119"/>
                    <a:pt x="30" y="119"/>
                  </a:cubicBezTo>
                  <a:cubicBezTo>
                    <a:pt x="31" y="117"/>
                    <a:pt x="31" y="116"/>
                    <a:pt x="31" y="115"/>
                  </a:cubicBezTo>
                  <a:cubicBezTo>
                    <a:pt x="31" y="114"/>
                    <a:pt x="31" y="113"/>
                    <a:pt x="31" y="113"/>
                  </a:cubicBezTo>
                  <a:cubicBezTo>
                    <a:pt x="31" y="112"/>
                    <a:pt x="30" y="112"/>
                    <a:pt x="26" y="109"/>
                  </a:cubicBezTo>
                  <a:cubicBezTo>
                    <a:pt x="24" y="108"/>
                    <a:pt x="22" y="106"/>
                    <a:pt x="21" y="105"/>
                  </a:cubicBezTo>
                  <a:cubicBezTo>
                    <a:pt x="16" y="101"/>
                    <a:pt x="13" y="98"/>
                    <a:pt x="12" y="97"/>
                  </a:cubicBezTo>
                  <a:cubicBezTo>
                    <a:pt x="12" y="96"/>
                    <a:pt x="13" y="93"/>
                    <a:pt x="14" y="92"/>
                  </a:cubicBezTo>
                  <a:cubicBezTo>
                    <a:pt x="15" y="92"/>
                    <a:pt x="19" y="92"/>
                    <a:pt x="26" y="93"/>
                  </a:cubicBezTo>
                  <a:cubicBezTo>
                    <a:pt x="28" y="94"/>
                    <a:pt x="30" y="94"/>
                    <a:pt x="32" y="95"/>
                  </a:cubicBezTo>
                  <a:cubicBezTo>
                    <a:pt x="37" y="96"/>
                    <a:pt x="38" y="96"/>
                    <a:pt x="39" y="95"/>
                  </a:cubicBezTo>
                  <a:cubicBezTo>
                    <a:pt x="39" y="95"/>
                    <a:pt x="40" y="95"/>
                    <a:pt x="42" y="91"/>
                  </a:cubicBezTo>
                  <a:cubicBezTo>
                    <a:pt x="42" y="91"/>
                    <a:pt x="42" y="91"/>
                    <a:pt x="42" y="91"/>
                  </a:cubicBezTo>
                  <a:cubicBezTo>
                    <a:pt x="42" y="90"/>
                    <a:pt x="42" y="90"/>
                    <a:pt x="42" y="90"/>
                  </a:cubicBezTo>
                  <a:cubicBezTo>
                    <a:pt x="45" y="88"/>
                    <a:pt x="45" y="86"/>
                    <a:pt x="45" y="86"/>
                  </a:cubicBezTo>
                  <a:cubicBezTo>
                    <a:pt x="45" y="86"/>
                    <a:pt x="45" y="85"/>
                    <a:pt x="44" y="85"/>
                  </a:cubicBezTo>
                  <a:cubicBezTo>
                    <a:pt x="44" y="84"/>
                    <a:pt x="44" y="84"/>
                    <a:pt x="41" y="80"/>
                  </a:cubicBezTo>
                  <a:cubicBezTo>
                    <a:pt x="39" y="78"/>
                    <a:pt x="38" y="77"/>
                    <a:pt x="36" y="75"/>
                  </a:cubicBezTo>
                  <a:cubicBezTo>
                    <a:pt x="32" y="70"/>
                    <a:pt x="30" y="66"/>
                    <a:pt x="30" y="65"/>
                  </a:cubicBezTo>
                  <a:cubicBezTo>
                    <a:pt x="30" y="64"/>
                    <a:pt x="32" y="61"/>
                    <a:pt x="33" y="61"/>
                  </a:cubicBezTo>
                  <a:cubicBezTo>
                    <a:pt x="34" y="61"/>
                    <a:pt x="38" y="62"/>
                    <a:pt x="44" y="65"/>
                  </a:cubicBezTo>
                  <a:cubicBezTo>
                    <a:pt x="46" y="66"/>
                    <a:pt x="48" y="67"/>
                    <a:pt x="49" y="67"/>
                  </a:cubicBezTo>
                  <a:cubicBezTo>
                    <a:pt x="54" y="70"/>
                    <a:pt x="55" y="70"/>
                    <a:pt x="56" y="70"/>
                  </a:cubicBezTo>
                  <a:cubicBezTo>
                    <a:pt x="57" y="70"/>
                    <a:pt x="58" y="69"/>
                    <a:pt x="60" y="67"/>
                  </a:cubicBezTo>
                  <a:cubicBezTo>
                    <a:pt x="61" y="66"/>
                    <a:pt x="61" y="66"/>
                    <a:pt x="61" y="66"/>
                  </a:cubicBezTo>
                  <a:cubicBezTo>
                    <a:pt x="61" y="66"/>
                    <a:pt x="61" y="66"/>
                    <a:pt x="61" y="66"/>
                  </a:cubicBezTo>
                  <a:cubicBezTo>
                    <a:pt x="63" y="64"/>
                    <a:pt x="64" y="62"/>
                    <a:pt x="64" y="61"/>
                  </a:cubicBezTo>
                  <a:cubicBezTo>
                    <a:pt x="64" y="60"/>
                    <a:pt x="64" y="60"/>
                    <a:pt x="62" y="55"/>
                  </a:cubicBezTo>
                  <a:cubicBezTo>
                    <a:pt x="61" y="54"/>
                    <a:pt x="60" y="51"/>
                    <a:pt x="59" y="49"/>
                  </a:cubicBezTo>
                  <a:cubicBezTo>
                    <a:pt x="56" y="43"/>
                    <a:pt x="54" y="40"/>
                    <a:pt x="54" y="39"/>
                  </a:cubicBezTo>
                  <a:cubicBezTo>
                    <a:pt x="55" y="37"/>
                    <a:pt x="57" y="35"/>
                    <a:pt x="59" y="35"/>
                  </a:cubicBezTo>
                  <a:cubicBezTo>
                    <a:pt x="59" y="35"/>
                    <a:pt x="63" y="37"/>
                    <a:pt x="68" y="41"/>
                  </a:cubicBezTo>
                  <a:cubicBezTo>
                    <a:pt x="70" y="43"/>
                    <a:pt x="71" y="44"/>
                    <a:pt x="73" y="45"/>
                  </a:cubicBezTo>
                  <a:cubicBezTo>
                    <a:pt x="77" y="48"/>
                    <a:pt x="78" y="49"/>
                    <a:pt x="79" y="49"/>
                  </a:cubicBezTo>
                  <a:cubicBezTo>
                    <a:pt x="80" y="49"/>
                    <a:pt x="81" y="49"/>
                    <a:pt x="84" y="47"/>
                  </a:cubicBezTo>
                  <a:cubicBezTo>
                    <a:pt x="85" y="47"/>
                    <a:pt x="85" y="47"/>
                    <a:pt x="85" y="47"/>
                  </a:cubicBezTo>
                  <a:cubicBezTo>
                    <a:pt x="85" y="46"/>
                    <a:pt x="85" y="46"/>
                    <a:pt x="85" y="46"/>
                  </a:cubicBezTo>
                  <a:cubicBezTo>
                    <a:pt x="88" y="44"/>
                    <a:pt x="88" y="43"/>
                    <a:pt x="89" y="42"/>
                  </a:cubicBezTo>
                  <a:cubicBezTo>
                    <a:pt x="89" y="42"/>
                    <a:pt x="89" y="42"/>
                    <a:pt x="89" y="42"/>
                  </a:cubicBezTo>
                  <a:cubicBezTo>
                    <a:pt x="89" y="42"/>
                    <a:pt x="89" y="42"/>
                    <a:pt x="89" y="42"/>
                  </a:cubicBezTo>
                  <a:cubicBezTo>
                    <a:pt x="89" y="41"/>
                    <a:pt x="88" y="39"/>
                    <a:pt x="88" y="36"/>
                  </a:cubicBezTo>
                  <a:cubicBezTo>
                    <a:pt x="87" y="34"/>
                    <a:pt x="87" y="32"/>
                    <a:pt x="86" y="29"/>
                  </a:cubicBezTo>
                  <a:cubicBezTo>
                    <a:pt x="85" y="24"/>
                    <a:pt x="84" y="20"/>
                    <a:pt x="84" y="18"/>
                  </a:cubicBezTo>
                  <a:cubicBezTo>
                    <a:pt x="84" y="18"/>
                    <a:pt x="84" y="18"/>
                    <a:pt x="84" y="18"/>
                  </a:cubicBezTo>
                  <a:cubicBezTo>
                    <a:pt x="85" y="17"/>
                    <a:pt x="88" y="15"/>
                    <a:pt x="89" y="15"/>
                  </a:cubicBezTo>
                  <a:cubicBezTo>
                    <a:pt x="90" y="16"/>
                    <a:pt x="93" y="19"/>
                    <a:pt x="97" y="24"/>
                  </a:cubicBezTo>
                  <a:cubicBezTo>
                    <a:pt x="99" y="26"/>
                    <a:pt x="100" y="27"/>
                    <a:pt x="101" y="29"/>
                  </a:cubicBezTo>
                  <a:cubicBezTo>
                    <a:pt x="104" y="33"/>
                    <a:pt x="105" y="34"/>
                    <a:pt x="106" y="34"/>
                  </a:cubicBezTo>
                  <a:cubicBezTo>
                    <a:pt x="107" y="34"/>
                    <a:pt x="108" y="34"/>
                    <a:pt x="111" y="33"/>
                  </a:cubicBezTo>
                  <a:cubicBezTo>
                    <a:pt x="113" y="33"/>
                    <a:pt x="113" y="33"/>
                    <a:pt x="113" y="33"/>
                  </a:cubicBezTo>
                  <a:cubicBezTo>
                    <a:pt x="113" y="32"/>
                    <a:pt x="113" y="32"/>
                    <a:pt x="113" y="32"/>
                  </a:cubicBezTo>
                  <a:cubicBezTo>
                    <a:pt x="115" y="32"/>
                    <a:pt x="116" y="31"/>
                    <a:pt x="117" y="30"/>
                  </a:cubicBezTo>
                  <a:cubicBezTo>
                    <a:pt x="117" y="29"/>
                    <a:pt x="117" y="28"/>
                    <a:pt x="117" y="25"/>
                  </a:cubicBezTo>
                  <a:cubicBezTo>
                    <a:pt x="117" y="22"/>
                    <a:pt x="117" y="22"/>
                    <a:pt x="117" y="22"/>
                  </a:cubicBezTo>
                  <a:cubicBezTo>
                    <a:pt x="117" y="20"/>
                    <a:pt x="117" y="18"/>
                    <a:pt x="117" y="16"/>
                  </a:cubicBezTo>
                  <a:cubicBezTo>
                    <a:pt x="117" y="10"/>
                    <a:pt x="118" y="6"/>
                    <a:pt x="118" y="5"/>
                  </a:cubicBezTo>
                  <a:cubicBezTo>
                    <a:pt x="119" y="4"/>
                    <a:pt x="123" y="3"/>
                    <a:pt x="124" y="4"/>
                  </a:cubicBezTo>
                  <a:cubicBezTo>
                    <a:pt x="125" y="4"/>
                    <a:pt x="127" y="8"/>
                    <a:pt x="129" y="14"/>
                  </a:cubicBezTo>
                  <a:cubicBezTo>
                    <a:pt x="130" y="16"/>
                    <a:pt x="131" y="18"/>
                    <a:pt x="132" y="19"/>
                  </a:cubicBezTo>
                  <a:cubicBezTo>
                    <a:pt x="134" y="24"/>
                    <a:pt x="135" y="25"/>
                    <a:pt x="136" y="25"/>
                  </a:cubicBezTo>
                  <a:cubicBezTo>
                    <a:pt x="136" y="26"/>
                    <a:pt x="138" y="26"/>
                    <a:pt x="141" y="26"/>
                  </a:cubicBezTo>
                  <a:cubicBezTo>
                    <a:pt x="141" y="26"/>
                    <a:pt x="141" y="26"/>
                    <a:pt x="141" y="26"/>
                  </a:cubicBezTo>
                  <a:cubicBezTo>
                    <a:pt x="142" y="25"/>
                    <a:pt x="142" y="25"/>
                    <a:pt x="142" y="25"/>
                  </a:cubicBezTo>
                  <a:cubicBezTo>
                    <a:pt x="146" y="25"/>
                    <a:pt x="147" y="24"/>
                    <a:pt x="147" y="24"/>
                  </a:cubicBezTo>
                  <a:cubicBezTo>
                    <a:pt x="148" y="23"/>
                    <a:pt x="148" y="22"/>
                    <a:pt x="149" y="18"/>
                  </a:cubicBezTo>
                  <a:cubicBezTo>
                    <a:pt x="150" y="16"/>
                    <a:pt x="150" y="14"/>
                    <a:pt x="151" y="11"/>
                  </a:cubicBezTo>
                  <a:cubicBezTo>
                    <a:pt x="152" y="5"/>
                    <a:pt x="154" y="1"/>
                    <a:pt x="154" y="0"/>
                  </a:cubicBezTo>
                  <a:cubicBezTo>
                    <a:pt x="155" y="0"/>
                    <a:pt x="159" y="0"/>
                    <a:pt x="160" y="0"/>
                  </a:cubicBezTo>
                  <a:cubicBezTo>
                    <a:pt x="161" y="1"/>
                    <a:pt x="162" y="5"/>
                    <a:pt x="163" y="11"/>
                  </a:cubicBezTo>
                  <a:cubicBezTo>
                    <a:pt x="164" y="13"/>
                    <a:pt x="164" y="15"/>
                    <a:pt x="165" y="17"/>
                  </a:cubicBezTo>
                  <a:cubicBezTo>
                    <a:pt x="166" y="23"/>
                    <a:pt x="166" y="23"/>
                    <a:pt x="167" y="24"/>
                  </a:cubicBezTo>
                  <a:cubicBezTo>
                    <a:pt x="167" y="25"/>
                    <a:pt x="168" y="25"/>
                    <a:pt x="172" y="25"/>
                  </a:cubicBezTo>
                  <a:cubicBezTo>
                    <a:pt x="172" y="26"/>
                    <a:pt x="172" y="26"/>
                    <a:pt x="172" y="26"/>
                  </a:cubicBezTo>
                  <a:cubicBezTo>
                    <a:pt x="173" y="26"/>
                    <a:pt x="173" y="26"/>
                    <a:pt x="173" y="26"/>
                  </a:cubicBezTo>
                  <a:cubicBezTo>
                    <a:pt x="176" y="26"/>
                    <a:pt x="178" y="26"/>
                    <a:pt x="178" y="25"/>
                  </a:cubicBezTo>
                  <a:cubicBezTo>
                    <a:pt x="179" y="25"/>
                    <a:pt x="179" y="24"/>
                    <a:pt x="182" y="20"/>
                  </a:cubicBezTo>
                  <a:cubicBezTo>
                    <a:pt x="182" y="18"/>
                    <a:pt x="183" y="16"/>
                    <a:pt x="185" y="14"/>
                  </a:cubicBezTo>
                  <a:cubicBezTo>
                    <a:pt x="188" y="8"/>
                    <a:pt x="190" y="5"/>
                    <a:pt x="190" y="4"/>
                  </a:cubicBezTo>
                  <a:cubicBezTo>
                    <a:pt x="192" y="4"/>
                    <a:pt x="195" y="4"/>
                    <a:pt x="196" y="5"/>
                  </a:cubicBezTo>
                  <a:cubicBezTo>
                    <a:pt x="196" y="6"/>
                    <a:pt x="197" y="9"/>
                    <a:pt x="197" y="15"/>
                  </a:cubicBezTo>
                  <a:cubicBezTo>
                    <a:pt x="197" y="15"/>
                    <a:pt x="197" y="16"/>
                    <a:pt x="197" y="17"/>
                  </a:cubicBezTo>
                  <a:cubicBezTo>
                    <a:pt x="197" y="19"/>
                    <a:pt x="197" y="21"/>
                    <a:pt x="197" y="23"/>
                  </a:cubicBezTo>
                  <a:cubicBezTo>
                    <a:pt x="197" y="24"/>
                    <a:pt x="196" y="26"/>
                    <a:pt x="196" y="27"/>
                  </a:cubicBezTo>
                  <a:cubicBezTo>
                    <a:pt x="196" y="29"/>
                    <a:pt x="197" y="29"/>
                    <a:pt x="197" y="30"/>
                  </a:cubicBezTo>
                  <a:cubicBezTo>
                    <a:pt x="197" y="31"/>
                    <a:pt x="198" y="31"/>
                    <a:pt x="202" y="32"/>
                  </a:cubicBezTo>
                  <a:cubicBezTo>
                    <a:pt x="203" y="34"/>
                    <a:pt x="203" y="34"/>
                    <a:pt x="203" y="34"/>
                  </a:cubicBezTo>
                  <a:cubicBezTo>
                    <a:pt x="203" y="33"/>
                    <a:pt x="203" y="33"/>
                    <a:pt x="203" y="33"/>
                  </a:cubicBezTo>
                  <a:cubicBezTo>
                    <a:pt x="206" y="34"/>
                    <a:pt x="207" y="34"/>
                    <a:pt x="208" y="34"/>
                  </a:cubicBezTo>
                  <a:cubicBezTo>
                    <a:pt x="209" y="33"/>
                    <a:pt x="209" y="33"/>
                    <a:pt x="212" y="29"/>
                  </a:cubicBezTo>
                  <a:cubicBezTo>
                    <a:pt x="214" y="28"/>
                    <a:pt x="215" y="26"/>
                    <a:pt x="217" y="24"/>
                  </a:cubicBezTo>
                  <a:cubicBezTo>
                    <a:pt x="221" y="19"/>
                    <a:pt x="224" y="16"/>
                    <a:pt x="225" y="16"/>
                  </a:cubicBezTo>
                  <a:cubicBezTo>
                    <a:pt x="226" y="16"/>
                    <a:pt x="229" y="17"/>
                    <a:pt x="230" y="18"/>
                  </a:cubicBezTo>
                  <a:cubicBezTo>
                    <a:pt x="230" y="20"/>
                    <a:pt x="229" y="24"/>
                    <a:pt x="228" y="30"/>
                  </a:cubicBezTo>
                  <a:cubicBezTo>
                    <a:pt x="227" y="32"/>
                    <a:pt x="227" y="34"/>
                    <a:pt x="226" y="36"/>
                  </a:cubicBezTo>
                  <a:cubicBezTo>
                    <a:pt x="225" y="39"/>
                    <a:pt x="225" y="41"/>
                    <a:pt x="225" y="42"/>
                  </a:cubicBezTo>
                  <a:cubicBezTo>
                    <a:pt x="225" y="42"/>
                    <a:pt x="225" y="42"/>
                    <a:pt x="225" y="42"/>
                  </a:cubicBezTo>
                  <a:cubicBezTo>
                    <a:pt x="225" y="43"/>
                    <a:pt x="225" y="43"/>
                    <a:pt x="225" y="43"/>
                  </a:cubicBezTo>
                  <a:cubicBezTo>
                    <a:pt x="225" y="43"/>
                    <a:pt x="226" y="44"/>
                    <a:pt x="229" y="46"/>
                  </a:cubicBezTo>
                  <a:cubicBezTo>
                    <a:pt x="230" y="47"/>
                    <a:pt x="230" y="47"/>
                    <a:pt x="230" y="47"/>
                  </a:cubicBezTo>
                  <a:cubicBezTo>
                    <a:pt x="230" y="47"/>
                    <a:pt x="230" y="47"/>
                    <a:pt x="230" y="47"/>
                  </a:cubicBezTo>
                  <a:cubicBezTo>
                    <a:pt x="233" y="49"/>
                    <a:pt x="234" y="49"/>
                    <a:pt x="235" y="49"/>
                  </a:cubicBezTo>
                  <a:cubicBezTo>
                    <a:pt x="236" y="49"/>
                    <a:pt x="237" y="48"/>
                    <a:pt x="240" y="45"/>
                  </a:cubicBezTo>
                  <a:cubicBezTo>
                    <a:pt x="242" y="44"/>
                    <a:pt x="244" y="43"/>
                    <a:pt x="246" y="41"/>
                  </a:cubicBezTo>
                  <a:cubicBezTo>
                    <a:pt x="251" y="38"/>
                    <a:pt x="255" y="36"/>
                    <a:pt x="256" y="35"/>
                  </a:cubicBezTo>
                  <a:cubicBezTo>
                    <a:pt x="257" y="36"/>
                    <a:pt x="260" y="38"/>
                    <a:pt x="260" y="39"/>
                  </a:cubicBezTo>
                  <a:cubicBezTo>
                    <a:pt x="260" y="40"/>
                    <a:pt x="258" y="44"/>
                    <a:pt x="255" y="49"/>
                  </a:cubicBezTo>
                  <a:cubicBezTo>
                    <a:pt x="254" y="51"/>
                    <a:pt x="253" y="53"/>
                    <a:pt x="253" y="55"/>
                  </a:cubicBezTo>
                  <a:cubicBezTo>
                    <a:pt x="250" y="59"/>
                    <a:pt x="250" y="60"/>
                    <a:pt x="250" y="61"/>
                  </a:cubicBezTo>
                  <a:cubicBezTo>
                    <a:pt x="250" y="61"/>
                    <a:pt x="250" y="61"/>
                    <a:pt x="250" y="61"/>
                  </a:cubicBezTo>
                  <a:cubicBezTo>
                    <a:pt x="250" y="61"/>
                    <a:pt x="250" y="61"/>
                    <a:pt x="250" y="61"/>
                  </a:cubicBezTo>
                  <a:cubicBezTo>
                    <a:pt x="250" y="62"/>
                    <a:pt x="251" y="64"/>
                    <a:pt x="253" y="66"/>
                  </a:cubicBezTo>
                  <a:cubicBezTo>
                    <a:pt x="253" y="68"/>
                    <a:pt x="253" y="68"/>
                    <a:pt x="253" y="68"/>
                  </a:cubicBezTo>
                  <a:cubicBezTo>
                    <a:pt x="254" y="67"/>
                    <a:pt x="254" y="67"/>
                    <a:pt x="254" y="67"/>
                  </a:cubicBezTo>
                  <a:cubicBezTo>
                    <a:pt x="256" y="69"/>
                    <a:pt x="257" y="70"/>
                    <a:pt x="258" y="70"/>
                  </a:cubicBezTo>
                  <a:cubicBezTo>
                    <a:pt x="259" y="70"/>
                    <a:pt x="259" y="70"/>
                    <a:pt x="264" y="68"/>
                  </a:cubicBezTo>
                  <a:cubicBezTo>
                    <a:pt x="266" y="67"/>
                    <a:pt x="268" y="66"/>
                    <a:pt x="270" y="65"/>
                  </a:cubicBezTo>
                  <a:cubicBezTo>
                    <a:pt x="276" y="63"/>
                    <a:pt x="280" y="61"/>
                    <a:pt x="281" y="61"/>
                  </a:cubicBezTo>
                  <a:cubicBezTo>
                    <a:pt x="282" y="62"/>
                    <a:pt x="284" y="65"/>
                    <a:pt x="285" y="66"/>
                  </a:cubicBezTo>
                  <a:cubicBezTo>
                    <a:pt x="284" y="67"/>
                    <a:pt x="282" y="70"/>
                    <a:pt x="278" y="75"/>
                  </a:cubicBezTo>
                  <a:cubicBezTo>
                    <a:pt x="276" y="77"/>
                    <a:pt x="275" y="78"/>
                    <a:pt x="274" y="80"/>
                  </a:cubicBezTo>
                  <a:cubicBezTo>
                    <a:pt x="270" y="84"/>
                    <a:pt x="269" y="84"/>
                    <a:pt x="269" y="85"/>
                  </a:cubicBezTo>
                  <a:cubicBezTo>
                    <a:pt x="269" y="86"/>
                    <a:pt x="269" y="86"/>
                    <a:pt x="269" y="86"/>
                  </a:cubicBezTo>
                  <a:cubicBezTo>
                    <a:pt x="269" y="87"/>
                    <a:pt x="270" y="88"/>
                    <a:pt x="271" y="90"/>
                  </a:cubicBezTo>
                  <a:cubicBezTo>
                    <a:pt x="271" y="92"/>
                    <a:pt x="271" y="92"/>
                    <a:pt x="271" y="92"/>
                  </a:cubicBezTo>
                  <a:cubicBezTo>
                    <a:pt x="272" y="92"/>
                    <a:pt x="272" y="92"/>
                    <a:pt x="272" y="92"/>
                  </a:cubicBezTo>
                  <a:cubicBezTo>
                    <a:pt x="274" y="95"/>
                    <a:pt x="275" y="95"/>
                    <a:pt x="275" y="96"/>
                  </a:cubicBezTo>
                  <a:cubicBezTo>
                    <a:pt x="276" y="96"/>
                    <a:pt x="277" y="96"/>
                    <a:pt x="282" y="95"/>
                  </a:cubicBezTo>
                  <a:cubicBezTo>
                    <a:pt x="284" y="94"/>
                    <a:pt x="286" y="94"/>
                    <a:pt x="288" y="94"/>
                  </a:cubicBezTo>
                  <a:cubicBezTo>
                    <a:pt x="295" y="93"/>
                    <a:pt x="299" y="92"/>
                    <a:pt x="300" y="92"/>
                  </a:cubicBezTo>
                  <a:cubicBezTo>
                    <a:pt x="301" y="93"/>
                    <a:pt x="302" y="96"/>
                    <a:pt x="302" y="98"/>
                  </a:cubicBezTo>
                  <a:cubicBezTo>
                    <a:pt x="302" y="98"/>
                    <a:pt x="302" y="98"/>
                    <a:pt x="302" y="98"/>
                  </a:cubicBezTo>
                  <a:cubicBezTo>
                    <a:pt x="301" y="99"/>
                    <a:pt x="298" y="101"/>
                    <a:pt x="293" y="105"/>
                  </a:cubicBezTo>
                  <a:cubicBezTo>
                    <a:pt x="292" y="106"/>
                    <a:pt x="290" y="108"/>
                    <a:pt x="288" y="109"/>
                  </a:cubicBezTo>
                  <a:cubicBezTo>
                    <a:pt x="284" y="112"/>
                    <a:pt x="283" y="112"/>
                    <a:pt x="283" y="113"/>
                  </a:cubicBezTo>
                  <a:cubicBezTo>
                    <a:pt x="283" y="113"/>
                    <a:pt x="283" y="114"/>
                    <a:pt x="283" y="114"/>
                  </a:cubicBezTo>
                  <a:cubicBezTo>
                    <a:pt x="283" y="115"/>
                    <a:pt x="283" y="117"/>
                    <a:pt x="284" y="118"/>
                  </a:cubicBezTo>
                  <a:cubicBezTo>
                    <a:pt x="283" y="120"/>
                    <a:pt x="283" y="120"/>
                    <a:pt x="283" y="120"/>
                  </a:cubicBezTo>
                  <a:cubicBezTo>
                    <a:pt x="284" y="120"/>
                    <a:pt x="284" y="120"/>
                    <a:pt x="284" y="120"/>
                  </a:cubicBezTo>
                  <a:cubicBezTo>
                    <a:pt x="285" y="123"/>
                    <a:pt x="286" y="124"/>
                    <a:pt x="286" y="124"/>
                  </a:cubicBezTo>
                  <a:cubicBezTo>
                    <a:pt x="287" y="125"/>
                    <a:pt x="288" y="125"/>
                    <a:pt x="293" y="125"/>
                  </a:cubicBezTo>
                  <a:cubicBezTo>
                    <a:pt x="295" y="125"/>
                    <a:pt x="297" y="125"/>
                    <a:pt x="299" y="126"/>
                  </a:cubicBezTo>
                  <a:cubicBezTo>
                    <a:pt x="306" y="126"/>
                    <a:pt x="310" y="127"/>
                    <a:pt x="311" y="127"/>
                  </a:cubicBezTo>
                  <a:cubicBezTo>
                    <a:pt x="311" y="128"/>
                    <a:pt x="312" y="130"/>
                    <a:pt x="312" y="132"/>
                  </a:cubicBezTo>
                  <a:cubicBezTo>
                    <a:pt x="312" y="132"/>
                    <a:pt x="312" y="133"/>
                    <a:pt x="312" y="133"/>
                  </a:cubicBezTo>
                  <a:cubicBezTo>
                    <a:pt x="311" y="134"/>
                    <a:pt x="307" y="135"/>
                    <a:pt x="301" y="138"/>
                  </a:cubicBezTo>
                  <a:cubicBezTo>
                    <a:pt x="300" y="139"/>
                    <a:pt x="298" y="139"/>
                    <a:pt x="296" y="140"/>
                  </a:cubicBezTo>
                  <a:cubicBezTo>
                    <a:pt x="291" y="142"/>
                    <a:pt x="290" y="143"/>
                    <a:pt x="289" y="143"/>
                  </a:cubicBezTo>
                  <a:cubicBezTo>
                    <a:pt x="289" y="144"/>
                    <a:pt x="289" y="145"/>
                    <a:pt x="289" y="146"/>
                  </a:cubicBezTo>
                  <a:cubicBezTo>
                    <a:pt x="289" y="147"/>
                    <a:pt x="289" y="148"/>
                    <a:pt x="289" y="149"/>
                  </a:cubicBezTo>
                  <a:cubicBezTo>
                    <a:pt x="288" y="150"/>
                    <a:pt x="288" y="150"/>
                    <a:pt x="288" y="150"/>
                  </a:cubicBezTo>
                  <a:cubicBezTo>
                    <a:pt x="289" y="151"/>
                    <a:pt x="289" y="151"/>
                    <a:pt x="289" y="151"/>
                  </a:cubicBezTo>
                  <a:cubicBezTo>
                    <a:pt x="289" y="153"/>
                    <a:pt x="289" y="154"/>
                    <a:pt x="290" y="155"/>
                  </a:cubicBezTo>
                  <a:cubicBezTo>
                    <a:pt x="291" y="156"/>
                    <a:pt x="292" y="156"/>
                    <a:pt x="296" y="157"/>
                  </a:cubicBezTo>
                  <a:cubicBezTo>
                    <a:pt x="298" y="158"/>
                    <a:pt x="301" y="159"/>
                    <a:pt x="303" y="159"/>
                  </a:cubicBezTo>
                  <a:cubicBezTo>
                    <a:pt x="309" y="161"/>
                    <a:pt x="313" y="163"/>
                    <a:pt x="314" y="163"/>
                  </a:cubicBezTo>
                  <a:cubicBezTo>
                    <a:pt x="314" y="164"/>
                    <a:pt x="314" y="165"/>
                    <a:pt x="314" y="166"/>
                  </a:cubicBezTo>
                  <a:cubicBezTo>
                    <a:pt x="314" y="168"/>
                    <a:pt x="314" y="169"/>
                    <a:pt x="313" y="169"/>
                  </a:cubicBezTo>
                  <a:cubicBezTo>
                    <a:pt x="312" y="170"/>
                    <a:pt x="308" y="171"/>
                    <a:pt x="302" y="172"/>
                  </a:cubicBezTo>
                  <a:cubicBezTo>
                    <a:pt x="300" y="172"/>
                    <a:pt x="298" y="172"/>
                    <a:pt x="296" y="173"/>
                  </a:cubicBezTo>
                  <a:cubicBezTo>
                    <a:pt x="290" y="174"/>
                    <a:pt x="290" y="174"/>
                    <a:pt x="289" y="174"/>
                  </a:cubicBezTo>
                  <a:cubicBezTo>
                    <a:pt x="288" y="175"/>
                    <a:pt x="288" y="176"/>
                    <a:pt x="287" y="179"/>
                  </a:cubicBezTo>
                  <a:cubicBezTo>
                    <a:pt x="287" y="179"/>
                    <a:pt x="287" y="179"/>
                    <a:pt x="287" y="179"/>
                  </a:cubicBezTo>
                  <a:cubicBezTo>
                    <a:pt x="287" y="180"/>
                    <a:pt x="287" y="180"/>
                    <a:pt x="287" y="180"/>
                  </a:cubicBezTo>
                  <a:cubicBezTo>
                    <a:pt x="287" y="182"/>
                    <a:pt x="287" y="183"/>
                    <a:pt x="287" y="184"/>
                  </a:cubicBezTo>
                  <a:cubicBezTo>
                    <a:pt x="287" y="185"/>
                    <a:pt x="287" y="185"/>
                    <a:pt x="287" y="186"/>
                  </a:cubicBezTo>
                  <a:cubicBezTo>
                    <a:pt x="288" y="187"/>
                    <a:pt x="288" y="187"/>
                    <a:pt x="292" y="189"/>
                  </a:cubicBezTo>
                  <a:cubicBezTo>
                    <a:pt x="294" y="190"/>
                    <a:pt x="296" y="192"/>
                    <a:pt x="298" y="193"/>
                  </a:cubicBezTo>
                  <a:cubicBezTo>
                    <a:pt x="304" y="196"/>
                    <a:pt x="307" y="199"/>
                    <a:pt x="308" y="199"/>
                  </a:cubicBezTo>
                  <a:cubicBezTo>
                    <a:pt x="308" y="199"/>
                    <a:pt x="308" y="200"/>
                    <a:pt x="308" y="200"/>
                  </a:cubicBezTo>
                  <a:cubicBezTo>
                    <a:pt x="308" y="202"/>
                    <a:pt x="307" y="204"/>
                    <a:pt x="306" y="205"/>
                  </a:cubicBezTo>
                  <a:cubicBezTo>
                    <a:pt x="305" y="205"/>
                    <a:pt x="301" y="205"/>
                    <a:pt x="295" y="205"/>
                  </a:cubicBezTo>
                  <a:cubicBezTo>
                    <a:pt x="293" y="205"/>
                    <a:pt x="290" y="204"/>
                    <a:pt x="289" y="204"/>
                  </a:cubicBezTo>
                  <a:cubicBezTo>
                    <a:pt x="283" y="204"/>
                    <a:pt x="282" y="204"/>
                    <a:pt x="281" y="204"/>
                  </a:cubicBezTo>
                  <a:cubicBezTo>
                    <a:pt x="281" y="205"/>
                    <a:pt x="280" y="206"/>
                    <a:pt x="279" y="209"/>
                  </a:cubicBezTo>
                  <a:cubicBezTo>
                    <a:pt x="278" y="209"/>
                    <a:pt x="278" y="209"/>
                    <a:pt x="278" y="209"/>
                  </a:cubicBezTo>
                  <a:cubicBezTo>
                    <a:pt x="278" y="210"/>
                    <a:pt x="278" y="210"/>
                    <a:pt x="278" y="210"/>
                  </a:cubicBezTo>
                  <a:cubicBezTo>
                    <a:pt x="277" y="212"/>
                    <a:pt x="277" y="213"/>
                    <a:pt x="277" y="214"/>
                  </a:cubicBezTo>
                  <a:cubicBezTo>
                    <a:pt x="277" y="215"/>
                    <a:pt x="277" y="215"/>
                    <a:pt x="277" y="215"/>
                  </a:cubicBezTo>
                  <a:cubicBezTo>
                    <a:pt x="277" y="216"/>
                    <a:pt x="278" y="217"/>
                    <a:pt x="281" y="220"/>
                  </a:cubicBezTo>
                  <a:cubicBezTo>
                    <a:pt x="283" y="221"/>
                    <a:pt x="285" y="223"/>
                    <a:pt x="286" y="225"/>
                  </a:cubicBezTo>
                  <a:cubicBezTo>
                    <a:pt x="291" y="229"/>
                    <a:pt x="293" y="232"/>
                    <a:pt x="294" y="233"/>
                  </a:cubicBezTo>
                  <a:cubicBezTo>
                    <a:pt x="294" y="234"/>
                    <a:pt x="292" y="238"/>
                    <a:pt x="291" y="238"/>
                  </a:cubicBezTo>
                  <a:cubicBezTo>
                    <a:pt x="290" y="238"/>
                    <a:pt x="286" y="237"/>
                    <a:pt x="280" y="235"/>
                  </a:cubicBezTo>
                  <a:cubicBezTo>
                    <a:pt x="278" y="235"/>
                    <a:pt x="276" y="234"/>
                    <a:pt x="274" y="233"/>
                  </a:cubicBezTo>
                  <a:cubicBezTo>
                    <a:pt x="269" y="232"/>
                    <a:pt x="268" y="231"/>
                    <a:pt x="267" y="232"/>
                  </a:cubicBezTo>
                  <a:cubicBezTo>
                    <a:pt x="266" y="232"/>
                    <a:pt x="265" y="233"/>
                    <a:pt x="263" y="236"/>
                  </a:cubicBezTo>
                  <a:cubicBezTo>
                    <a:pt x="263" y="236"/>
                    <a:pt x="263" y="236"/>
                    <a:pt x="263" y="236"/>
                  </a:cubicBezTo>
                  <a:cubicBezTo>
                    <a:pt x="263" y="236"/>
                    <a:pt x="263" y="236"/>
                    <a:pt x="263" y="236"/>
                  </a:cubicBezTo>
                  <a:cubicBezTo>
                    <a:pt x="260" y="239"/>
                    <a:pt x="260" y="241"/>
                    <a:pt x="260" y="241"/>
                  </a:cubicBezTo>
                  <a:cubicBezTo>
                    <a:pt x="260" y="241"/>
                    <a:pt x="260" y="241"/>
                    <a:pt x="260" y="241"/>
                  </a:cubicBezTo>
                  <a:cubicBezTo>
                    <a:pt x="260" y="242"/>
                    <a:pt x="261" y="243"/>
                    <a:pt x="263" y="247"/>
                  </a:cubicBezTo>
                  <a:cubicBezTo>
                    <a:pt x="265" y="249"/>
                    <a:pt x="266" y="251"/>
                    <a:pt x="267" y="253"/>
                  </a:cubicBezTo>
                  <a:cubicBezTo>
                    <a:pt x="270" y="258"/>
                    <a:pt x="272" y="262"/>
                    <a:pt x="273" y="263"/>
                  </a:cubicBezTo>
                  <a:cubicBezTo>
                    <a:pt x="272" y="264"/>
                    <a:pt x="270" y="267"/>
                    <a:pt x="269" y="267"/>
                  </a:cubicBezTo>
                  <a:cubicBezTo>
                    <a:pt x="268" y="267"/>
                    <a:pt x="264" y="265"/>
                    <a:pt x="259" y="262"/>
                  </a:cubicBezTo>
                  <a:cubicBezTo>
                    <a:pt x="257" y="260"/>
                    <a:pt x="255" y="259"/>
                    <a:pt x="253" y="258"/>
                  </a:cubicBezTo>
                  <a:cubicBezTo>
                    <a:pt x="249" y="255"/>
                    <a:pt x="248" y="255"/>
                    <a:pt x="247" y="255"/>
                  </a:cubicBezTo>
                  <a:cubicBezTo>
                    <a:pt x="246" y="255"/>
                    <a:pt x="245" y="256"/>
                    <a:pt x="242" y="258"/>
                  </a:cubicBezTo>
                  <a:cubicBezTo>
                    <a:pt x="241" y="258"/>
                    <a:pt x="241" y="258"/>
                    <a:pt x="241" y="258"/>
                  </a:cubicBezTo>
                  <a:cubicBezTo>
                    <a:pt x="241" y="259"/>
                    <a:pt x="241" y="259"/>
                    <a:pt x="241" y="259"/>
                  </a:cubicBezTo>
                  <a:cubicBezTo>
                    <a:pt x="239" y="261"/>
                    <a:pt x="238" y="262"/>
                    <a:pt x="238" y="263"/>
                  </a:cubicBezTo>
                  <a:cubicBezTo>
                    <a:pt x="238" y="263"/>
                    <a:pt x="238" y="263"/>
                    <a:pt x="238" y="263"/>
                  </a:cubicBezTo>
                  <a:cubicBezTo>
                    <a:pt x="238" y="263"/>
                    <a:pt x="238" y="263"/>
                    <a:pt x="238" y="263"/>
                  </a:cubicBezTo>
                  <a:cubicBezTo>
                    <a:pt x="238" y="264"/>
                    <a:pt x="238" y="265"/>
                    <a:pt x="240" y="269"/>
                  </a:cubicBezTo>
                  <a:cubicBezTo>
                    <a:pt x="241" y="271"/>
                    <a:pt x="241" y="273"/>
                    <a:pt x="242" y="275"/>
                  </a:cubicBezTo>
                  <a:cubicBezTo>
                    <a:pt x="244" y="281"/>
                    <a:pt x="245" y="285"/>
                    <a:pt x="245" y="287"/>
                  </a:cubicBezTo>
                  <a:cubicBezTo>
                    <a:pt x="245" y="288"/>
                    <a:pt x="242" y="290"/>
                    <a:pt x="240" y="290"/>
                  </a:cubicBezTo>
                  <a:cubicBezTo>
                    <a:pt x="239" y="289"/>
                    <a:pt x="236" y="287"/>
                    <a:pt x="232" y="282"/>
                  </a:cubicBezTo>
                  <a:cubicBezTo>
                    <a:pt x="230" y="281"/>
                    <a:pt x="229" y="279"/>
                    <a:pt x="227" y="278"/>
                  </a:cubicBezTo>
                  <a:cubicBezTo>
                    <a:pt x="223" y="274"/>
                    <a:pt x="223" y="273"/>
                    <a:pt x="222" y="273"/>
                  </a:cubicBezTo>
                  <a:cubicBezTo>
                    <a:pt x="221" y="273"/>
                    <a:pt x="220" y="273"/>
                    <a:pt x="217" y="275"/>
                  </a:cubicBezTo>
                  <a:cubicBezTo>
                    <a:pt x="215" y="275"/>
                    <a:pt x="215" y="275"/>
                    <a:pt x="215" y="275"/>
                  </a:cubicBezTo>
                  <a:cubicBezTo>
                    <a:pt x="215" y="276"/>
                    <a:pt x="215" y="276"/>
                    <a:pt x="215" y="276"/>
                  </a:cubicBezTo>
                  <a:cubicBezTo>
                    <a:pt x="213" y="277"/>
                    <a:pt x="212" y="278"/>
                    <a:pt x="211" y="279"/>
                  </a:cubicBezTo>
                  <a:cubicBezTo>
                    <a:pt x="211" y="279"/>
                    <a:pt x="211" y="279"/>
                    <a:pt x="211" y="280"/>
                  </a:cubicBezTo>
                  <a:cubicBezTo>
                    <a:pt x="211" y="281"/>
                    <a:pt x="211" y="283"/>
                    <a:pt x="212" y="285"/>
                  </a:cubicBezTo>
                  <a:cubicBezTo>
                    <a:pt x="212" y="287"/>
                    <a:pt x="212" y="289"/>
                    <a:pt x="212" y="292"/>
                  </a:cubicBezTo>
                  <a:cubicBezTo>
                    <a:pt x="213" y="296"/>
                    <a:pt x="213" y="299"/>
                    <a:pt x="213" y="302"/>
                  </a:cubicBezTo>
                  <a:cubicBezTo>
                    <a:pt x="213" y="303"/>
                    <a:pt x="213" y="303"/>
                    <a:pt x="213" y="303"/>
                  </a:cubicBezTo>
                  <a:cubicBezTo>
                    <a:pt x="212" y="304"/>
                    <a:pt x="209" y="306"/>
                    <a:pt x="208" y="305"/>
                  </a:cubicBezTo>
                  <a:cubicBezTo>
                    <a:pt x="207" y="305"/>
                    <a:pt x="204" y="302"/>
                    <a:pt x="201" y="296"/>
                  </a:cubicBezTo>
                  <a:cubicBezTo>
                    <a:pt x="200" y="294"/>
                    <a:pt x="199" y="292"/>
                    <a:pt x="198" y="291"/>
                  </a:cubicBezTo>
                  <a:cubicBezTo>
                    <a:pt x="195" y="286"/>
                    <a:pt x="194" y="285"/>
                    <a:pt x="193" y="285"/>
                  </a:cubicBezTo>
                  <a:cubicBezTo>
                    <a:pt x="193" y="285"/>
                    <a:pt x="191" y="285"/>
                    <a:pt x="188" y="286"/>
                  </a:cubicBezTo>
                  <a:cubicBezTo>
                    <a:pt x="186" y="285"/>
                    <a:pt x="186" y="285"/>
                    <a:pt x="186" y="285"/>
                  </a:cubicBezTo>
                  <a:cubicBezTo>
                    <a:pt x="186" y="286"/>
                    <a:pt x="186" y="286"/>
                    <a:pt x="186" y="286"/>
                  </a:cubicBezTo>
                  <a:cubicBezTo>
                    <a:pt x="184" y="286"/>
                    <a:pt x="182" y="287"/>
                    <a:pt x="182" y="288"/>
                  </a:cubicBezTo>
                  <a:cubicBezTo>
                    <a:pt x="181" y="289"/>
                    <a:pt x="181" y="289"/>
                    <a:pt x="181" y="294"/>
                  </a:cubicBezTo>
                  <a:cubicBezTo>
                    <a:pt x="180" y="296"/>
                    <a:pt x="180" y="299"/>
                    <a:pt x="180" y="301"/>
                  </a:cubicBezTo>
                  <a:cubicBezTo>
                    <a:pt x="179" y="307"/>
                    <a:pt x="178" y="311"/>
                    <a:pt x="178" y="312"/>
                  </a:cubicBezTo>
                  <a:cubicBezTo>
                    <a:pt x="177" y="313"/>
                    <a:pt x="173" y="314"/>
                    <a:pt x="172" y="313"/>
                  </a:cubicBezTo>
                  <a:cubicBezTo>
                    <a:pt x="171" y="312"/>
                    <a:pt x="170" y="309"/>
                    <a:pt x="168" y="302"/>
                  </a:cubicBezTo>
                  <a:cubicBezTo>
                    <a:pt x="167" y="300"/>
                    <a:pt x="166" y="298"/>
                    <a:pt x="166" y="297"/>
                  </a:cubicBezTo>
                  <a:cubicBezTo>
                    <a:pt x="164" y="291"/>
                    <a:pt x="164" y="291"/>
                    <a:pt x="163" y="290"/>
                  </a:cubicBezTo>
                  <a:cubicBezTo>
                    <a:pt x="162" y="290"/>
                    <a:pt x="161" y="289"/>
                    <a:pt x="158" y="289"/>
                  </a:cubicBezTo>
                  <a:cubicBezTo>
                    <a:pt x="157" y="289"/>
                    <a:pt x="157" y="289"/>
                    <a:pt x="157" y="289"/>
                  </a:cubicBezTo>
                  <a:cubicBezTo>
                    <a:pt x="156" y="289"/>
                    <a:pt x="156" y="289"/>
                    <a:pt x="156" y="289"/>
                  </a:cubicBezTo>
                  <a:cubicBezTo>
                    <a:pt x="153" y="289"/>
                    <a:pt x="152" y="290"/>
                    <a:pt x="151" y="290"/>
                  </a:cubicBezTo>
                  <a:cubicBezTo>
                    <a:pt x="150" y="291"/>
                    <a:pt x="150" y="292"/>
                    <a:pt x="148" y="296"/>
                  </a:cubicBezTo>
                  <a:cubicBezTo>
                    <a:pt x="148" y="298"/>
                    <a:pt x="147" y="300"/>
                    <a:pt x="146" y="302"/>
                  </a:cubicBezTo>
                  <a:cubicBezTo>
                    <a:pt x="144" y="308"/>
                    <a:pt x="142" y="312"/>
                    <a:pt x="141" y="313"/>
                  </a:cubicBezTo>
                  <a:cubicBezTo>
                    <a:pt x="140" y="313"/>
                    <a:pt x="136" y="313"/>
                    <a:pt x="136" y="312"/>
                  </a:cubicBezTo>
                  <a:cubicBezTo>
                    <a:pt x="135" y="311"/>
                    <a:pt x="134" y="307"/>
                    <a:pt x="134" y="301"/>
                  </a:cubicBezTo>
                  <a:cubicBezTo>
                    <a:pt x="133" y="299"/>
                    <a:pt x="133" y="297"/>
                    <a:pt x="133" y="295"/>
                  </a:cubicBezTo>
                  <a:cubicBezTo>
                    <a:pt x="133" y="289"/>
                    <a:pt x="132" y="289"/>
                    <a:pt x="132" y="288"/>
                  </a:cubicBezTo>
                  <a:cubicBezTo>
                    <a:pt x="131" y="287"/>
                    <a:pt x="130" y="286"/>
                    <a:pt x="127" y="286"/>
                  </a:cubicBezTo>
                  <a:cubicBezTo>
                    <a:pt x="126" y="285"/>
                    <a:pt x="126" y="285"/>
                    <a:pt x="126" y="285"/>
                  </a:cubicBezTo>
                  <a:cubicBezTo>
                    <a:pt x="126" y="286"/>
                    <a:pt x="126" y="286"/>
                    <a:pt x="126" y="286"/>
                  </a:cubicBezTo>
                  <a:cubicBezTo>
                    <a:pt x="122" y="284"/>
                    <a:pt x="121" y="285"/>
                    <a:pt x="120" y="285"/>
                  </a:cubicBezTo>
                  <a:cubicBezTo>
                    <a:pt x="120" y="286"/>
                    <a:pt x="119" y="286"/>
                    <a:pt x="117" y="290"/>
                  </a:cubicBezTo>
                  <a:cubicBezTo>
                    <a:pt x="115" y="292"/>
                    <a:pt x="114" y="294"/>
                    <a:pt x="113" y="296"/>
                  </a:cubicBezTo>
                  <a:cubicBezTo>
                    <a:pt x="109" y="301"/>
                    <a:pt x="107" y="304"/>
                    <a:pt x="106" y="305"/>
                  </a:cubicBezTo>
                  <a:cubicBezTo>
                    <a:pt x="104" y="305"/>
                    <a:pt x="101" y="304"/>
                    <a:pt x="100" y="303"/>
                  </a:cubicBezTo>
                  <a:cubicBezTo>
                    <a:pt x="100" y="303"/>
                    <a:pt x="100" y="303"/>
                    <a:pt x="100" y="302"/>
                  </a:cubicBezTo>
                  <a:cubicBezTo>
                    <a:pt x="100" y="302"/>
                    <a:pt x="100" y="302"/>
                    <a:pt x="100" y="302"/>
                  </a:cubicBezTo>
                  <a:cubicBezTo>
                    <a:pt x="100" y="300"/>
                    <a:pt x="101" y="296"/>
                    <a:pt x="101" y="292"/>
                  </a:cubicBezTo>
                  <a:cubicBezTo>
                    <a:pt x="101" y="290"/>
                    <a:pt x="102" y="288"/>
                    <a:pt x="102" y="286"/>
                  </a:cubicBezTo>
                  <a:cubicBezTo>
                    <a:pt x="102" y="283"/>
                    <a:pt x="103" y="281"/>
                    <a:pt x="103" y="280"/>
                  </a:cubicBezTo>
                  <a:cubicBezTo>
                    <a:pt x="103" y="279"/>
                    <a:pt x="103" y="279"/>
                    <a:pt x="102" y="279"/>
                  </a:cubicBezTo>
                  <a:cubicBezTo>
                    <a:pt x="102" y="278"/>
                    <a:pt x="101" y="277"/>
                    <a:pt x="98" y="276"/>
                  </a:cubicBezTo>
                  <a:cubicBezTo>
                    <a:pt x="97" y="274"/>
                    <a:pt x="97" y="274"/>
                    <a:pt x="97" y="274"/>
                  </a:cubicBezTo>
                  <a:cubicBezTo>
                    <a:pt x="96" y="275"/>
                    <a:pt x="96" y="275"/>
                    <a:pt x="96" y="275"/>
                  </a:cubicBezTo>
                  <a:cubicBezTo>
                    <a:pt x="94" y="273"/>
                    <a:pt x="93" y="273"/>
                    <a:pt x="92" y="273"/>
                  </a:cubicBezTo>
                  <a:cubicBezTo>
                    <a:pt x="91" y="274"/>
                    <a:pt x="90" y="274"/>
                    <a:pt x="87" y="277"/>
                  </a:cubicBezTo>
                  <a:cubicBezTo>
                    <a:pt x="85" y="279"/>
                    <a:pt x="84" y="280"/>
                    <a:pt x="82" y="282"/>
                  </a:cubicBezTo>
                  <a:cubicBezTo>
                    <a:pt x="77" y="286"/>
                    <a:pt x="74" y="289"/>
                    <a:pt x="73" y="289"/>
                  </a:cubicBezTo>
                  <a:cubicBezTo>
                    <a:pt x="72" y="289"/>
                    <a:pt x="69" y="287"/>
                    <a:pt x="68" y="286"/>
                  </a:cubicBezTo>
                  <a:cubicBezTo>
                    <a:pt x="68" y="285"/>
                    <a:pt x="69" y="281"/>
                    <a:pt x="72" y="275"/>
                  </a:cubicBezTo>
                  <a:cubicBezTo>
                    <a:pt x="72" y="273"/>
                    <a:pt x="73" y="271"/>
                    <a:pt x="74" y="270"/>
                  </a:cubicBezTo>
                  <a:cubicBezTo>
                    <a:pt x="75" y="265"/>
                    <a:pt x="76" y="264"/>
                    <a:pt x="76" y="263"/>
                  </a:cubicBezTo>
                  <a:cubicBezTo>
                    <a:pt x="76" y="263"/>
                    <a:pt x="76" y="263"/>
                    <a:pt x="76" y="263"/>
                  </a:cubicBezTo>
                  <a:cubicBezTo>
                    <a:pt x="76" y="263"/>
                    <a:pt x="76" y="263"/>
                    <a:pt x="76" y="263"/>
                  </a:cubicBezTo>
                  <a:cubicBezTo>
                    <a:pt x="76" y="262"/>
                    <a:pt x="75" y="261"/>
                    <a:pt x="72" y="259"/>
                  </a:cubicBezTo>
                  <a:cubicBezTo>
                    <a:pt x="72" y="258"/>
                    <a:pt x="72" y="258"/>
                    <a:pt x="72" y="258"/>
                  </a:cubicBezTo>
                  <a:cubicBezTo>
                    <a:pt x="71" y="258"/>
                    <a:pt x="71" y="258"/>
                    <a:pt x="71" y="258"/>
                  </a:cubicBezTo>
                  <a:cubicBezTo>
                    <a:pt x="69" y="255"/>
                    <a:pt x="68" y="255"/>
                    <a:pt x="67" y="255"/>
                  </a:cubicBezTo>
                  <a:cubicBezTo>
                    <a:pt x="66" y="255"/>
                    <a:pt x="65" y="256"/>
                    <a:pt x="61" y="258"/>
                  </a:cubicBezTo>
                  <a:cubicBezTo>
                    <a:pt x="59" y="259"/>
                    <a:pt x="57" y="260"/>
                    <a:pt x="55" y="261"/>
                  </a:cubicBezTo>
                  <a:cubicBezTo>
                    <a:pt x="50" y="264"/>
                    <a:pt x="46" y="266"/>
                    <a:pt x="45" y="266"/>
                  </a:cubicBezTo>
                  <a:cubicBezTo>
                    <a:pt x="43" y="266"/>
                    <a:pt x="41" y="263"/>
                    <a:pt x="41" y="262"/>
                  </a:cubicBezTo>
                  <a:cubicBezTo>
                    <a:pt x="41" y="261"/>
                    <a:pt x="43" y="258"/>
                    <a:pt x="47" y="252"/>
                  </a:cubicBezTo>
                  <a:cubicBezTo>
                    <a:pt x="48" y="251"/>
                    <a:pt x="49" y="249"/>
                    <a:pt x="50" y="247"/>
                  </a:cubicBezTo>
                  <a:cubicBezTo>
                    <a:pt x="53" y="243"/>
                    <a:pt x="54" y="242"/>
                    <a:pt x="54" y="241"/>
                  </a:cubicBezTo>
                  <a:cubicBezTo>
                    <a:pt x="54" y="240"/>
                    <a:pt x="53" y="239"/>
                    <a:pt x="51" y="236"/>
                  </a:cubicBezTo>
                  <a:cubicBezTo>
                    <a:pt x="51" y="235"/>
                    <a:pt x="51" y="235"/>
                    <a:pt x="51" y="235"/>
                  </a:cubicBezTo>
                  <a:cubicBezTo>
                    <a:pt x="50" y="235"/>
                    <a:pt x="50" y="235"/>
                    <a:pt x="50" y="235"/>
                  </a:cubicBezTo>
                  <a:cubicBezTo>
                    <a:pt x="48" y="232"/>
                    <a:pt x="47" y="232"/>
                    <a:pt x="46" y="232"/>
                  </a:cubicBezTo>
                  <a:cubicBezTo>
                    <a:pt x="46" y="232"/>
                    <a:pt x="45" y="232"/>
                    <a:pt x="40" y="233"/>
                  </a:cubicBezTo>
                  <a:cubicBezTo>
                    <a:pt x="38" y="234"/>
                    <a:pt x="36" y="234"/>
                    <a:pt x="34" y="235"/>
                  </a:cubicBezTo>
                  <a:cubicBezTo>
                    <a:pt x="28" y="237"/>
                    <a:pt x="24" y="238"/>
                    <a:pt x="22" y="238"/>
                  </a:cubicBezTo>
                  <a:cubicBezTo>
                    <a:pt x="21" y="237"/>
                    <a:pt x="20" y="234"/>
                    <a:pt x="19" y="233"/>
                  </a:cubicBezTo>
                  <a:cubicBezTo>
                    <a:pt x="20" y="232"/>
                    <a:pt x="23" y="229"/>
                    <a:pt x="28" y="224"/>
                  </a:cubicBezTo>
                  <a:cubicBezTo>
                    <a:pt x="29" y="223"/>
                    <a:pt x="31" y="221"/>
                    <a:pt x="32" y="220"/>
                  </a:cubicBezTo>
                  <a:cubicBezTo>
                    <a:pt x="36" y="216"/>
                    <a:pt x="37" y="216"/>
                    <a:pt x="37" y="215"/>
                  </a:cubicBezTo>
                  <a:cubicBezTo>
                    <a:pt x="37" y="215"/>
                    <a:pt x="37" y="215"/>
                    <a:pt x="37" y="214"/>
                  </a:cubicBezTo>
                  <a:cubicBezTo>
                    <a:pt x="37" y="213"/>
                    <a:pt x="37" y="212"/>
                    <a:pt x="36" y="210"/>
                  </a:cubicBezTo>
                  <a:cubicBezTo>
                    <a:pt x="36" y="208"/>
                    <a:pt x="36" y="208"/>
                    <a:pt x="36" y="208"/>
                  </a:cubicBezTo>
                  <a:cubicBezTo>
                    <a:pt x="35" y="208"/>
                    <a:pt x="35" y="208"/>
                    <a:pt x="35" y="208"/>
                  </a:cubicBezTo>
                  <a:cubicBezTo>
                    <a:pt x="34" y="205"/>
                    <a:pt x="33" y="205"/>
                    <a:pt x="32" y="204"/>
                  </a:cubicBezTo>
                  <a:cubicBezTo>
                    <a:pt x="31" y="204"/>
                    <a:pt x="31" y="204"/>
                    <a:pt x="26" y="204"/>
                  </a:cubicBezTo>
                  <a:cubicBezTo>
                    <a:pt x="24" y="204"/>
                    <a:pt x="21" y="205"/>
                    <a:pt x="19" y="205"/>
                  </a:cubicBezTo>
                  <a:cubicBezTo>
                    <a:pt x="13" y="205"/>
                    <a:pt x="9" y="205"/>
                    <a:pt x="7" y="204"/>
                  </a:cubicBezTo>
                  <a:cubicBezTo>
                    <a:pt x="7" y="204"/>
                    <a:pt x="6" y="201"/>
                    <a:pt x="6" y="199"/>
                  </a:cubicBezTo>
                  <a:cubicBezTo>
                    <a:pt x="6" y="199"/>
                    <a:pt x="6" y="199"/>
                    <a:pt x="6" y="199"/>
                  </a:cubicBezTo>
                  <a:cubicBezTo>
                    <a:pt x="6" y="198"/>
                    <a:pt x="10" y="196"/>
                    <a:pt x="15" y="193"/>
                  </a:cubicBezTo>
                  <a:cubicBezTo>
                    <a:pt x="17" y="192"/>
                    <a:pt x="19" y="191"/>
                    <a:pt x="21" y="190"/>
                  </a:cubicBezTo>
                  <a:cubicBezTo>
                    <a:pt x="26" y="187"/>
                    <a:pt x="26" y="187"/>
                    <a:pt x="27" y="186"/>
                  </a:cubicBezTo>
                  <a:cubicBezTo>
                    <a:pt x="27" y="185"/>
                    <a:pt x="27" y="185"/>
                    <a:pt x="27" y="184"/>
                  </a:cubicBezTo>
                  <a:cubicBezTo>
                    <a:pt x="27" y="183"/>
                    <a:pt x="27" y="181"/>
                    <a:pt x="27" y="181"/>
                  </a:cubicBezTo>
                  <a:cubicBezTo>
                    <a:pt x="27" y="179"/>
                    <a:pt x="27" y="179"/>
                    <a:pt x="27" y="179"/>
                  </a:cubicBezTo>
                  <a:cubicBezTo>
                    <a:pt x="26" y="179"/>
                    <a:pt x="26" y="179"/>
                    <a:pt x="26" y="179"/>
                  </a:cubicBezTo>
                  <a:cubicBezTo>
                    <a:pt x="26" y="176"/>
                    <a:pt x="25" y="175"/>
                    <a:pt x="25" y="174"/>
                  </a:cubicBezTo>
                  <a:cubicBezTo>
                    <a:pt x="24" y="174"/>
                    <a:pt x="23" y="174"/>
                    <a:pt x="18" y="173"/>
                  </a:cubicBezTo>
                  <a:cubicBezTo>
                    <a:pt x="16" y="172"/>
                    <a:pt x="14" y="172"/>
                    <a:pt x="12" y="172"/>
                  </a:cubicBezTo>
                  <a:cubicBezTo>
                    <a:pt x="6" y="170"/>
                    <a:pt x="2" y="169"/>
                    <a:pt x="1" y="169"/>
                  </a:cubicBezTo>
                  <a:cubicBezTo>
                    <a:pt x="0" y="168"/>
                    <a:pt x="0" y="167"/>
                    <a:pt x="0" y="165"/>
                  </a:cubicBezTo>
                  <a:close/>
                  <a:moveTo>
                    <a:pt x="252" y="156"/>
                  </a:moveTo>
                  <a:cubicBezTo>
                    <a:pt x="252" y="104"/>
                    <a:pt x="209" y="62"/>
                    <a:pt x="157" y="62"/>
                  </a:cubicBezTo>
                  <a:cubicBezTo>
                    <a:pt x="105" y="62"/>
                    <a:pt x="62" y="104"/>
                    <a:pt x="62" y="156"/>
                  </a:cubicBezTo>
                  <a:cubicBezTo>
                    <a:pt x="62" y="209"/>
                    <a:pt x="105" y="251"/>
                    <a:pt x="157" y="251"/>
                  </a:cubicBezTo>
                  <a:cubicBezTo>
                    <a:pt x="209" y="251"/>
                    <a:pt x="252" y="209"/>
                    <a:pt x="252" y="156"/>
                  </a:cubicBezTo>
                  <a:close/>
                </a:path>
              </a:pathLst>
            </a:custGeom>
            <a:solidFill>
              <a:schemeClr val="accent2"/>
            </a:solidFill>
            <a:ln>
              <a:noFill/>
            </a:ln>
          </p:spPr>
          <p:txBody>
            <a:bodyPr/>
            <a:lstStyle/>
            <a:p>
              <a:endParaRPr lang="zh-CN" altLang="en-US">
                <a:solidFill>
                  <a:schemeClr val="bg1"/>
                </a:solidFill>
                <a:cs typeface="+mn-ea"/>
                <a:sym typeface="+mn-lt"/>
              </a:endParaRPr>
            </a:p>
          </p:txBody>
        </p:sp>
        <p:grpSp>
          <p:nvGrpSpPr>
            <p:cNvPr id="31" name="组合"/>
            <p:cNvGrpSpPr/>
            <p:nvPr/>
          </p:nvGrpSpPr>
          <p:grpSpPr>
            <a:xfrm>
              <a:off x="5219700" y="3646170"/>
              <a:ext cx="368300" cy="366395"/>
              <a:chOff x="7886700" y="4848225"/>
              <a:chExt cx="665163" cy="661988"/>
            </a:xfrm>
            <a:solidFill>
              <a:schemeClr val="accent2"/>
            </a:solidFill>
          </p:grpSpPr>
          <p:sp>
            <p:nvSpPr>
              <p:cNvPr id="32" name="组合"/>
              <p:cNvSpPr/>
              <p:nvPr/>
            </p:nvSpPr>
            <p:spPr bwMode="auto">
              <a:xfrm>
                <a:off x="7886700" y="5243513"/>
                <a:ext cx="266700" cy="266700"/>
              </a:xfrm>
              <a:custGeom>
                <a:avLst/>
                <a:gdLst>
                  <a:gd name="T0" fmla="*/ 168 w 168"/>
                  <a:gd name="T1" fmla="*/ 86 h 168"/>
                  <a:gd name="T2" fmla="*/ 0 w 168"/>
                  <a:gd name="T3" fmla="*/ 168 h 168"/>
                  <a:gd name="T4" fmla="*/ 82 w 168"/>
                  <a:gd name="T5" fmla="*/ 0 h 168"/>
                  <a:gd name="T6" fmla="*/ 168 w 168"/>
                  <a:gd name="T7" fmla="*/ 86 h 168"/>
                </a:gdLst>
                <a:ahLst/>
                <a:cxnLst>
                  <a:cxn ang="0">
                    <a:pos x="T0" y="T1"/>
                  </a:cxn>
                  <a:cxn ang="0">
                    <a:pos x="T2" y="T3"/>
                  </a:cxn>
                  <a:cxn ang="0">
                    <a:pos x="T4" y="T5"/>
                  </a:cxn>
                  <a:cxn ang="0">
                    <a:pos x="T6" y="T7"/>
                  </a:cxn>
                </a:cxnLst>
                <a:rect l="0" t="0" r="r" b="b"/>
                <a:pathLst>
                  <a:path w="168" h="168">
                    <a:moveTo>
                      <a:pt x="168" y="86"/>
                    </a:moveTo>
                    <a:lnTo>
                      <a:pt x="0" y="168"/>
                    </a:lnTo>
                    <a:lnTo>
                      <a:pt x="82" y="0"/>
                    </a:lnTo>
                    <a:lnTo>
                      <a:pt x="16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33" name="组合"/>
              <p:cNvSpPr/>
              <p:nvPr/>
            </p:nvSpPr>
            <p:spPr bwMode="auto">
              <a:xfrm>
                <a:off x="8355013" y="4848225"/>
                <a:ext cx="196850" cy="193675"/>
              </a:xfrm>
              <a:custGeom>
                <a:avLst/>
                <a:gdLst>
                  <a:gd name="T0" fmla="*/ 43 w 62"/>
                  <a:gd name="T1" fmla="*/ 61 h 61"/>
                  <a:gd name="T2" fmla="*/ 0 w 62"/>
                  <a:gd name="T3" fmla="*/ 18 h 61"/>
                  <a:gd name="T4" fmla="*/ 14 w 62"/>
                  <a:gd name="T5" fmla="*/ 5 h 61"/>
                  <a:gd name="T6" fmla="*/ 33 w 62"/>
                  <a:gd name="T7" fmla="*/ 5 h 61"/>
                  <a:gd name="T8" fmla="*/ 56 w 62"/>
                  <a:gd name="T9" fmla="*/ 28 h 61"/>
                  <a:gd name="T10" fmla="*/ 56 w 62"/>
                  <a:gd name="T11" fmla="*/ 48 h 61"/>
                  <a:gd name="T12" fmla="*/ 43 w 62"/>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62" h="61">
                    <a:moveTo>
                      <a:pt x="43" y="61"/>
                    </a:moveTo>
                    <a:cubicBezTo>
                      <a:pt x="0" y="18"/>
                      <a:pt x="0" y="18"/>
                      <a:pt x="0" y="18"/>
                    </a:cubicBezTo>
                    <a:cubicBezTo>
                      <a:pt x="14" y="5"/>
                      <a:pt x="14" y="5"/>
                      <a:pt x="14" y="5"/>
                    </a:cubicBezTo>
                    <a:cubicBezTo>
                      <a:pt x="19" y="0"/>
                      <a:pt x="27" y="0"/>
                      <a:pt x="33" y="5"/>
                    </a:cubicBezTo>
                    <a:cubicBezTo>
                      <a:pt x="56" y="28"/>
                      <a:pt x="56" y="28"/>
                      <a:pt x="56" y="28"/>
                    </a:cubicBezTo>
                    <a:cubicBezTo>
                      <a:pt x="62" y="34"/>
                      <a:pt x="62" y="42"/>
                      <a:pt x="56" y="48"/>
                    </a:cubicBezTo>
                    <a:lnTo>
                      <a:pt x="4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sp>
            <p:nvSpPr>
              <p:cNvPr id="34" name="组合"/>
              <p:cNvSpPr/>
              <p:nvPr/>
            </p:nvSpPr>
            <p:spPr bwMode="auto">
              <a:xfrm>
                <a:off x="8039100" y="4937125"/>
                <a:ext cx="420688" cy="423863"/>
              </a:xfrm>
              <a:custGeom>
                <a:avLst/>
                <a:gdLst>
                  <a:gd name="T0" fmla="*/ 65 w 133"/>
                  <a:gd name="T1" fmla="*/ 91 h 134"/>
                  <a:gd name="T2" fmla="*/ 65 w 133"/>
                  <a:gd name="T3" fmla="*/ 80 h 134"/>
                  <a:gd name="T4" fmla="*/ 117 w 133"/>
                  <a:gd name="T5" fmla="*/ 28 h 134"/>
                  <a:gd name="T6" fmla="*/ 89 w 133"/>
                  <a:gd name="T7" fmla="*/ 0 h 134"/>
                  <a:gd name="T8" fmla="*/ 0 w 133"/>
                  <a:gd name="T9" fmla="*/ 90 h 134"/>
                  <a:gd name="T10" fmla="*/ 43 w 133"/>
                  <a:gd name="T11" fmla="*/ 134 h 134"/>
                  <a:gd name="T12" fmla="*/ 133 w 133"/>
                  <a:gd name="T13" fmla="*/ 44 h 134"/>
                  <a:gd name="T14" fmla="*/ 128 w 133"/>
                  <a:gd name="T15" fmla="*/ 39 h 134"/>
                  <a:gd name="T16" fmla="*/ 75 w 133"/>
                  <a:gd name="T17" fmla="*/ 91 h 134"/>
                  <a:gd name="T18" fmla="*/ 65 w 133"/>
                  <a:gd name="T19" fmla="*/ 91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4">
                    <a:moveTo>
                      <a:pt x="65" y="91"/>
                    </a:moveTo>
                    <a:cubicBezTo>
                      <a:pt x="62" y="88"/>
                      <a:pt x="62" y="83"/>
                      <a:pt x="65" y="80"/>
                    </a:cubicBezTo>
                    <a:cubicBezTo>
                      <a:pt x="117" y="28"/>
                      <a:pt x="117" y="28"/>
                      <a:pt x="117" y="28"/>
                    </a:cubicBezTo>
                    <a:cubicBezTo>
                      <a:pt x="89" y="0"/>
                      <a:pt x="89" y="0"/>
                      <a:pt x="89" y="0"/>
                    </a:cubicBezTo>
                    <a:cubicBezTo>
                      <a:pt x="0" y="90"/>
                      <a:pt x="0" y="90"/>
                      <a:pt x="0" y="90"/>
                    </a:cubicBezTo>
                    <a:cubicBezTo>
                      <a:pt x="43" y="134"/>
                      <a:pt x="43" y="134"/>
                      <a:pt x="43" y="134"/>
                    </a:cubicBezTo>
                    <a:cubicBezTo>
                      <a:pt x="133" y="44"/>
                      <a:pt x="133" y="44"/>
                      <a:pt x="133" y="44"/>
                    </a:cubicBezTo>
                    <a:cubicBezTo>
                      <a:pt x="128" y="39"/>
                      <a:pt x="128" y="39"/>
                      <a:pt x="128" y="39"/>
                    </a:cubicBezTo>
                    <a:cubicBezTo>
                      <a:pt x="75" y="91"/>
                      <a:pt x="75" y="91"/>
                      <a:pt x="75" y="91"/>
                    </a:cubicBezTo>
                    <a:cubicBezTo>
                      <a:pt x="73" y="94"/>
                      <a:pt x="68" y="94"/>
                      <a:pt x="65"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solidFill>
                  <a:cs typeface="+mn-ea"/>
                  <a:sym typeface="+mn-lt"/>
                </a:endParaRPr>
              </a:p>
            </p:txBody>
          </p:sp>
        </p:grpSp>
      </p:grpSp>
      <p:grpSp>
        <p:nvGrpSpPr>
          <p:cNvPr id="35" name="组合"/>
          <p:cNvGrpSpPr/>
          <p:nvPr/>
        </p:nvGrpSpPr>
        <p:grpSpPr>
          <a:xfrm>
            <a:off x="724809" y="1919398"/>
            <a:ext cx="10655209" cy="3853992"/>
            <a:chOff x="724809" y="1919398"/>
            <a:chExt cx="10655209" cy="3853992"/>
          </a:xfrm>
        </p:grpSpPr>
        <p:grpSp>
          <p:nvGrpSpPr>
            <p:cNvPr id="36" name="组合 35"/>
            <p:cNvGrpSpPr/>
            <p:nvPr/>
          </p:nvGrpSpPr>
          <p:grpSpPr>
            <a:xfrm>
              <a:off x="724809" y="1919398"/>
              <a:ext cx="3616960" cy="2361723"/>
              <a:chOff x="726259" y="1849438"/>
              <a:chExt cx="3616960" cy="2361723"/>
            </a:xfrm>
          </p:grpSpPr>
          <p:sp>
            <p:nvSpPr>
              <p:cNvPr id="46" name="文本框"/>
              <p:cNvSpPr txBox="1">
                <a:spLocks noChangeArrowheads="1"/>
              </p:cNvSpPr>
              <p:nvPr/>
            </p:nvSpPr>
            <p:spPr bwMode="auto">
              <a:xfrm>
                <a:off x="1485719" y="1849438"/>
                <a:ext cx="2119630" cy="70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lvl="0" algn="r" defTabSz="912495" rtl="0" eaLnBrk="1" fontAlgn="base" latinLnBrk="0" hangingPunct="1">
                  <a:lnSpc>
                    <a:spcPct val="110000"/>
                  </a:lnSpc>
                </a:pPr>
                <a:r>
                  <a:rPr lang="zh-CN" altLang="en-US" b="1" dirty="0">
                    <a:solidFill>
                      <a:srgbClr val="5362A5"/>
                    </a:solidFill>
                    <a:latin typeface="+mn-lt"/>
                    <a:ea typeface="+mn-ea"/>
                    <a:cs typeface="+mn-ea"/>
                    <a:sym typeface="+mn-lt"/>
                  </a:rPr>
                  <a:t>需求：显示 ”和我最像的用户“</a:t>
                </a:r>
                <a:endParaRPr lang="zh-CN" altLang="en-US" b="1" dirty="0">
                  <a:solidFill>
                    <a:srgbClr val="5362A5"/>
                  </a:solidFill>
                  <a:latin typeface="+mn-lt"/>
                  <a:ea typeface="+mn-ea"/>
                  <a:cs typeface="+mn-ea"/>
                  <a:sym typeface="+mn-lt"/>
                </a:endParaRPr>
              </a:p>
            </p:txBody>
          </p:sp>
          <p:sp>
            <p:nvSpPr>
              <p:cNvPr id="47" name="文本框"/>
              <p:cNvSpPr txBox="1"/>
              <p:nvPr/>
            </p:nvSpPr>
            <p:spPr>
              <a:xfrm>
                <a:off x="726259" y="2507298"/>
                <a:ext cx="3616960" cy="1703863"/>
              </a:xfrm>
              <a:prstGeom prst="rect">
                <a:avLst/>
              </a:prstGeom>
              <a:noFill/>
            </p:spPr>
            <p:txBody>
              <a:bodyPr wrap="square" rtlCol="0">
                <a:spAutoFit/>
              </a:bodyPr>
              <a:lstStyle/>
              <a:p>
                <a:pPr algn="ctr" defTabSz="912495" fontAlgn="base">
                  <a:lnSpc>
                    <a:spcPct val="110000"/>
                  </a:lnSpc>
                </a:pPr>
                <a:r>
                  <a:rPr lang="zh-CN" altLang="en-US" sz="1400" dirty="0">
                    <a:solidFill>
                      <a:schemeClr val="tx1">
                        <a:lumMod val="65000"/>
                        <a:lumOff val="35000"/>
                      </a:schemeClr>
                    </a:solidFill>
                    <a:cs typeface="+mn-ea"/>
                    <a:sym typeface="+mn-lt"/>
                  </a:rPr>
                  <a:t>CSDN 有百万的活跃博主，活跃在几百个城市里。 他们有很多特性选择一个用户（例如自己），显示在所有其他城市中， 和当前用户最相似的用户 （但是两人还不是粉丝关系）。</a:t>
                </a:r>
                <a:endParaRPr lang="zh-CN" altLang="en-US" sz="1400" dirty="0">
                  <a:solidFill>
                    <a:schemeClr val="tx1">
                      <a:lumMod val="65000"/>
                      <a:lumOff val="35000"/>
                    </a:schemeClr>
                  </a:solidFill>
                  <a:cs typeface="+mn-ea"/>
                  <a:sym typeface="+mn-lt"/>
                </a:endParaRPr>
              </a:p>
              <a:p>
                <a:pPr algn="ctr" defTabSz="912495" fontAlgn="base">
                  <a:lnSpc>
                    <a:spcPct val="110000"/>
                  </a:lnSpc>
                </a:pPr>
                <a:r>
                  <a:rPr lang="zh-CN" altLang="en-US" sz="1400" dirty="0">
                    <a:solidFill>
                      <a:schemeClr val="tx1">
                        <a:lumMod val="65000"/>
                        <a:lumOff val="35000"/>
                      </a:schemeClr>
                    </a:solidFill>
                    <a:cs typeface="+mn-ea"/>
                    <a:sym typeface="+mn-lt"/>
                  </a:rPr>
                  <a:t>点击后就可以加关注。</a:t>
                </a:r>
                <a:endParaRPr lang="zh-CN" altLang="en-US" sz="1400" dirty="0">
                  <a:solidFill>
                    <a:schemeClr val="tx1">
                      <a:lumMod val="65000"/>
                      <a:lumOff val="35000"/>
                    </a:schemeClr>
                  </a:solidFill>
                  <a:cs typeface="+mn-ea"/>
                  <a:sym typeface="+mn-lt"/>
                </a:endParaRPr>
              </a:p>
            </p:txBody>
          </p:sp>
        </p:grpSp>
        <p:grpSp>
          <p:nvGrpSpPr>
            <p:cNvPr id="37" name="组合 36"/>
            <p:cNvGrpSpPr/>
            <p:nvPr/>
          </p:nvGrpSpPr>
          <p:grpSpPr>
            <a:xfrm>
              <a:off x="8424093" y="1926111"/>
              <a:ext cx="2834005" cy="1426433"/>
              <a:chOff x="1146629" y="1848894"/>
              <a:chExt cx="2834005" cy="1426433"/>
            </a:xfrm>
          </p:grpSpPr>
          <p:sp>
            <p:nvSpPr>
              <p:cNvPr id="44" name="文本框"/>
              <p:cNvSpPr txBox="1">
                <a:spLocks noChangeArrowheads="1"/>
              </p:cNvSpPr>
              <p:nvPr/>
            </p:nvSpPr>
            <p:spPr bwMode="auto">
              <a:xfrm>
                <a:off x="1166314" y="1848894"/>
                <a:ext cx="2555875" cy="70040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lvl="0" algn="l" defTabSz="912495" rtl="0" eaLnBrk="1" fontAlgn="base" latinLnBrk="0" hangingPunct="1">
                  <a:lnSpc>
                    <a:spcPct val="110000"/>
                  </a:lnSpc>
                </a:pPr>
                <a:r>
                  <a:rPr lang="zh-CN" altLang="en-US" b="1" dirty="0">
                    <a:solidFill>
                      <a:srgbClr val="69C6E1"/>
                    </a:solidFill>
                    <a:latin typeface="+mn-lt"/>
                    <a:ea typeface="+mn-ea"/>
                    <a:cs typeface="+mn-ea"/>
                    <a:sym typeface="+mn-lt"/>
                  </a:rPr>
                  <a:t>需求：显示每个城市的 “技术兴趣”</a:t>
                </a:r>
                <a:endParaRPr lang="zh-CN" altLang="en-US" b="1" dirty="0">
                  <a:solidFill>
                    <a:srgbClr val="69C6E1"/>
                  </a:solidFill>
                  <a:latin typeface="+mn-lt"/>
                  <a:ea typeface="+mn-ea"/>
                  <a:cs typeface="+mn-ea"/>
                  <a:sym typeface="+mn-lt"/>
                </a:endParaRPr>
              </a:p>
            </p:txBody>
          </p:sp>
          <p:sp>
            <p:nvSpPr>
              <p:cNvPr id="45" name="文本框"/>
              <p:cNvSpPr txBox="1"/>
              <p:nvPr/>
            </p:nvSpPr>
            <p:spPr>
              <a:xfrm>
                <a:off x="1146629" y="2500404"/>
                <a:ext cx="2834005" cy="774923"/>
              </a:xfrm>
              <a:prstGeom prst="rect">
                <a:avLst/>
              </a:prstGeom>
              <a:noFill/>
            </p:spPr>
            <p:txBody>
              <a:bodyPr wrap="square" rtlCol="0">
                <a:spAutoFit/>
              </a:bodyPr>
              <a:lstStyle/>
              <a:p>
                <a:pPr algn="l" defTabSz="912495" fontAlgn="base">
                  <a:lnSpc>
                    <a:spcPct val="110000"/>
                  </a:lnSpc>
                </a:pPr>
                <a:r>
                  <a:rPr lang="zh-CN" altLang="en-US" sz="1400">
                    <a:solidFill>
                      <a:schemeClr val="tx1">
                        <a:lumMod val="65000"/>
                        <a:lumOff val="35000"/>
                      </a:schemeClr>
                    </a:solidFill>
                    <a:cs typeface="+mn-ea"/>
                    <a:sym typeface="+mn-lt"/>
                  </a:rPr>
                  <a:t>我们知道： 城市有用户，用户有技术兴趣。 那么，一个城市所有用户的技术兴趣 （标签）的 top 5 是什么呢？ 希望能用漂亮的 UI 展现出来。</a:t>
                </a:r>
                <a:endParaRPr lang="zh-CN" altLang="en-US" sz="1400">
                  <a:solidFill>
                    <a:schemeClr val="tx1">
                      <a:lumMod val="65000"/>
                      <a:lumOff val="35000"/>
                    </a:schemeClr>
                  </a:solidFill>
                  <a:cs typeface="+mn-ea"/>
                  <a:sym typeface="+mn-lt"/>
                </a:endParaRPr>
              </a:p>
            </p:txBody>
          </p:sp>
        </p:grpSp>
        <p:grpSp>
          <p:nvGrpSpPr>
            <p:cNvPr id="38" name="组合 37"/>
            <p:cNvGrpSpPr/>
            <p:nvPr/>
          </p:nvGrpSpPr>
          <p:grpSpPr>
            <a:xfrm>
              <a:off x="7831638" y="3929350"/>
              <a:ext cx="3548380" cy="1844040"/>
              <a:chOff x="554174" y="1232309"/>
              <a:chExt cx="3548380" cy="1844040"/>
            </a:xfrm>
          </p:grpSpPr>
          <p:sp>
            <p:nvSpPr>
              <p:cNvPr id="42" name="文本框"/>
              <p:cNvSpPr txBox="1">
                <a:spLocks noChangeArrowheads="1"/>
              </p:cNvSpPr>
              <p:nvPr/>
            </p:nvSpPr>
            <p:spPr bwMode="auto">
              <a:xfrm>
                <a:off x="554174" y="1232309"/>
                <a:ext cx="3548380" cy="70040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lvl="0" algn="l" defTabSz="912495" rtl="0" eaLnBrk="1" fontAlgn="base" latinLnBrk="0" hangingPunct="1">
                  <a:lnSpc>
                    <a:spcPct val="110000"/>
                  </a:lnSpc>
                </a:pPr>
                <a:r>
                  <a:rPr lang="zh-CN" altLang="en-US" b="1" dirty="0">
                    <a:solidFill>
                      <a:srgbClr val="5362A5"/>
                    </a:solidFill>
                    <a:latin typeface="+mn-lt"/>
                    <a:ea typeface="+mn-ea"/>
                    <a:cs typeface="+mn-ea"/>
                    <a:sym typeface="+mn-lt"/>
                  </a:rPr>
                  <a:t>新需求： 希望可以看到某个城市的新内容不断冒出来</a:t>
                </a:r>
                <a:endParaRPr lang="zh-CN" altLang="en-US" b="1" dirty="0">
                  <a:solidFill>
                    <a:srgbClr val="5362A5"/>
                  </a:solidFill>
                  <a:latin typeface="+mn-lt"/>
                  <a:ea typeface="+mn-ea"/>
                  <a:cs typeface="+mn-ea"/>
                  <a:sym typeface="+mn-lt"/>
                </a:endParaRPr>
              </a:p>
            </p:txBody>
          </p:sp>
          <p:sp>
            <p:nvSpPr>
              <p:cNvPr id="43" name="文本框"/>
              <p:cNvSpPr txBox="1"/>
              <p:nvPr/>
            </p:nvSpPr>
            <p:spPr>
              <a:xfrm>
                <a:off x="1146629" y="2038759"/>
                <a:ext cx="2834005" cy="1037590"/>
              </a:xfrm>
              <a:prstGeom prst="rect">
                <a:avLst/>
              </a:prstGeom>
              <a:noFill/>
            </p:spPr>
            <p:txBody>
              <a:bodyPr wrap="square" rtlCol="0">
                <a:spAutoFit/>
              </a:bodyPr>
              <a:lstStyle/>
              <a:p>
                <a:pPr algn="l" defTabSz="912495" fontAlgn="base">
                  <a:lnSpc>
                    <a:spcPct val="110000"/>
                  </a:lnSpc>
                </a:pPr>
                <a:r>
                  <a:rPr lang="zh-CN" altLang="en-US" sz="1400">
                    <a:solidFill>
                      <a:schemeClr val="tx1">
                        <a:lumMod val="65000"/>
                        <a:lumOff val="35000"/>
                      </a:schemeClr>
                    </a:solidFill>
                    <a:cs typeface="+mn-ea"/>
                    <a:sym typeface="+mn-lt"/>
                  </a:rPr>
                  <a:t>1）选择一个城市</a:t>
                </a:r>
                <a:endParaRPr lang="zh-CN" altLang="en-US" sz="1400">
                  <a:solidFill>
                    <a:schemeClr val="tx1">
                      <a:lumMod val="65000"/>
                      <a:lumOff val="35000"/>
                    </a:schemeClr>
                  </a:solidFill>
                  <a:cs typeface="+mn-ea"/>
                  <a:sym typeface="+mn-lt"/>
                </a:endParaRPr>
              </a:p>
              <a:p>
                <a:pPr algn="l" defTabSz="912495" fontAlgn="base">
                  <a:lnSpc>
                    <a:spcPct val="110000"/>
                  </a:lnSpc>
                </a:pPr>
                <a:r>
                  <a:rPr lang="zh-CN" altLang="en-US" sz="1400">
                    <a:solidFill>
                      <a:schemeClr val="tx1">
                        <a:lumMod val="65000"/>
                        <a:lumOff val="35000"/>
                      </a:schemeClr>
                    </a:solidFill>
                    <a:cs typeface="+mn-ea"/>
                    <a:sym typeface="+mn-lt"/>
                  </a:rPr>
                  <a:t>2）在这个城市的用户产生的所有博客/问答/帖子... 都慢慢从下往上升起</a:t>
                </a:r>
                <a:endParaRPr lang="zh-CN" altLang="en-US" sz="1400">
                  <a:solidFill>
                    <a:schemeClr val="tx1">
                      <a:lumMod val="65000"/>
                      <a:lumOff val="35000"/>
                    </a:schemeClr>
                  </a:solidFill>
                  <a:cs typeface="+mn-ea"/>
                  <a:sym typeface="+mn-lt"/>
                </a:endParaRPr>
              </a:p>
            </p:txBody>
          </p:sp>
        </p:grpSp>
      </p:grpSp>
      <p:grpSp>
        <p:nvGrpSpPr>
          <p:cNvPr id="2" name="组合 1"/>
          <p:cNvGrpSpPr/>
          <p:nvPr/>
        </p:nvGrpSpPr>
        <p:grpSpPr>
          <a:xfrm>
            <a:off x="-11113" y="1"/>
            <a:ext cx="1992314" cy="1701800"/>
            <a:chOff x="-11114" y="0"/>
            <a:chExt cx="2627313" cy="2852737"/>
          </a:xfrm>
        </p:grpSpPr>
        <p:sp>
          <p:nvSpPr>
            <p:cNvPr id="3"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5" name="文本框 54"/>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初步认领</a:t>
            </a:r>
            <a:r>
              <a:rPr lang="zh-CN" altLang="en-US" sz="2800" b="1" dirty="0">
                <a:solidFill>
                  <a:schemeClr val="accent1"/>
                </a:solidFill>
                <a:cs typeface="+mn-ea"/>
                <a:sym typeface="+mn-lt"/>
              </a:rPr>
              <a:t>任务</a:t>
            </a:r>
            <a:endParaRPr lang="zh-CN" altLang="en-US" sz="2800" b="1"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5" name="文本框 24"/>
          <p:cNvSpPr txBox="1"/>
          <p:nvPr/>
        </p:nvSpPr>
        <p:spPr>
          <a:xfrm>
            <a:off x="3104515" y="3312160"/>
            <a:ext cx="5734050" cy="922020"/>
          </a:xfrm>
          <a:prstGeom prst="rect">
            <a:avLst/>
          </a:prstGeom>
          <a:noFill/>
        </p:spPr>
        <p:txBody>
          <a:bodyPr wrap="square" rtlCol="0">
            <a:spAutoFit/>
          </a:bodyPr>
          <a:lstStyle/>
          <a:p>
            <a:pPr algn="ctr"/>
            <a:r>
              <a:rPr lang="zh-CN" altLang="en-US" sz="5400" b="1" dirty="0">
                <a:solidFill>
                  <a:schemeClr val="accent1"/>
                </a:solidFill>
                <a:cs typeface="+mn-ea"/>
                <a:sym typeface="+mn-lt"/>
              </a:rPr>
              <a:t>技术研发进展</a:t>
            </a:r>
            <a:endParaRPr lang="zh-CN" altLang="en-US" sz="5400" b="1" dirty="0">
              <a:solidFill>
                <a:schemeClr val="accent1"/>
              </a:solidFill>
              <a:cs typeface="+mn-ea"/>
              <a:sym typeface="+mn-lt"/>
            </a:endParaRPr>
          </a:p>
        </p:txBody>
      </p:sp>
      <p:sp>
        <p:nvSpPr>
          <p:cNvPr id="2" name="文本框 1"/>
          <p:cNvSpPr txBox="1"/>
          <p:nvPr/>
        </p:nvSpPr>
        <p:spPr>
          <a:xfrm>
            <a:off x="4375150" y="2250038"/>
            <a:ext cx="3441700" cy="1015663"/>
          </a:xfrm>
          <a:prstGeom prst="rect">
            <a:avLst/>
          </a:prstGeom>
          <a:noFill/>
        </p:spPr>
        <p:txBody>
          <a:bodyPr wrap="square" rtlCol="0">
            <a:spAutoFit/>
          </a:bodyPr>
          <a:lstStyle>
            <a:defPPr>
              <a:defRPr lang="zh-CN"/>
            </a:defPPr>
            <a:lvl1pPr algn="ctr">
              <a:defRPr sz="6000">
                <a:solidFill>
                  <a:schemeClr val="tx1">
                    <a:lumMod val="65000"/>
                    <a:lumOff val="35000"/>
                  </a:schemeClr>
                </a:solidFill>
                <a:cs typeface="+mn-ea"/>
              </a:defRPr>
            </a:lvl1pPr>
          </a:lstStyle>
          <a:p>
            <a:r>
              <a:rPr lang="en-US" altLang="zh-CN" dirty="0" smtClean="0">
                <a:sym typeface="+mn-lt"/>
              </a:rPr>
              <a:t>PART 02</a:t>
            </a:r>
            <a:endParaRPr lang="zh-CN" altLang="en-US" dirty="0">
              <a:sym typeface="+mn-lt"/>
            </a:endParaRPr>
          </a:p>
        </p:txBody>
      </p:sp>
      <p:sp>
        <p:nvSpPr>
          <p:cNvPr id="3" name="文本框 2"/>
          <p:cNvSpPr txBox="1"/>
          <p:nvPr/>
        </p:nvSpPr>
        <p:spPr>
          <a:xfrm>
            <a:off x="4187825" y="4238630"/>
            <a:ext cx="3816350" cy="368300"/>
          </a:xfrm>
          <a:prstGeom prst="rect">
            <a:avLst/>
          </a:prstGeom>
          <a:noFill/>
        </p:spPr>
        <p:txBody>
          <a:bodyPr wrap="square" rtlCol="0">
            <a:spAutoFit/>
          </a:bodyPr>
          <a:lstStyle/>
          <a:p>
            <a:pPr algn="dist"/>
            <a:r>
              <a:rPr lang="en-US" dirty="0">
                <a:solidFill>
                  <a:schemeClr val="accent2">
                    <a:lumMod val="75000"/>
                  </a:schemeClr>
                </a:solidFill>
                <a:cs typeface="+mn-ea"/>
                <a:sym typeface="+mn-lt"/>
              </a:rPr>
              <a:t>PLEASE INSERT YOUR TEXT HERE</a:t>
            </a:r>
            <a:endParaRPr lang="en-US" dirty="0">
              <a:solidFill>
                <a:schemeClr val="accent2">
                  <a:lumMod val="7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3" name="文本框 12"/>
          <p:cNvSpPr txBox="1"/>
          <p:nvPr/>
        </p:nvSpPr>
        <p:spPr>
          <a:xfrm>
            <a:off x="1787102" y="560965"/>
            <a:ext cx="3076998" cy="521970"/>
          </a:xfrm>
          <a:prstGeom prst="rect">
            <a:avLst/>
          </a:prstGeom>
          <a:noFill/>
        </p:spPr>
        <p:txBody>
          <a:bodyPr wrap="square" rtlCol="0">
            <a:spAutoFit/>
          </a:bodyPr>
          <a:lstStyle/>
          <a:p>
            <a:pPr lvl="0" algn="l"/>
            <a:r>
              <a:rPr lang="zh-CN" altLang="en-US" sz="2800" b="1" dirty="0">
                <a:solidFill>
                  <a:schemeClr val="accent1"/>
                </a:solidFill>
                <a:cs typeface="+mn-ea"/>
                <a:sym typeface="+mn-lt"/>
              </a:rPr>
              <a:t>本月工作完成情况</a:t>
            </a:r>
            <a:endParaRPr lang="zh-CN" altLang="en-US" sz="2800" b="1" dirty="0">
              <a:solidFill>
                <a:schemeClr val="accent1"/>
              </a:solidFill>
              <a:cs typeface="+mn-ea"/>
              <a:sym typeface="+mn-lt"/>
            </a:endParaRPr>
          </a:p>
        </p:txBody>
      </p:sp>
      <p:sp>
        <p:nvSpPr>
          <p:cNvPr id="15" name="文本框"/>
          <p:cNvSpPr/>
          <p:nvPr/>
        </p:nvSpPr>
        <p:spPr>
          <a:xfrm>
            <a:off x="3180080" y="1431399"/>
            <a:ext cx="5805377" cy="1499191"/>
          </a:xfrm>
          <a:prstGeom prst="rect">
            <a:avLst/>
          </a:prstGeom>
          <a:solidFill>
            <a:srgbClr val="8893C1">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cs typeface="+mn-ea"/>
              <a:sym typeface="+mn-lt"/>
            </a:endParaRPr>
          </a:p>
        </p:txBody>
      </p:sp>
      <p:sp>
        <p:nvSpPr>
          <p:cNvPr id="17" name="矩形 16"/>
          <p:cNvSpPr/>
          <p:nvPr/>
        </p:nvSpPr>
        <p:spPr>
          <a:xfrm>
            <a:off x="3486150" y="1876425"/>
            <a:ext cx="3863975" cy="977265"/>
          </a:xfrm>
          <a:prstGeom prst="rect">
            <a:avLst/>
          </a:prstGeom>
        </p:spPr>
        <p:txBody>
          <a:bodyPr wrap="square">
            <a:spAutoFit/>
          </a:bodyPr>
          <a:lstStyle/>
          <a:p>
            <a:pPr>
              <a:lnSpc>
                <a:spcPct val="120000"/>
              </a:lnSpc>
            </a:pPr>
            <a:r>
              <a:rPr lang="zh-CN" altLang="en-US" sz="2400" dirty="0">
                <a:solidFill>
                  <a:schemeClr val="bg1"/>
                </a:solidFill>
                <a:cs typeface="+mn-ea"/>
                <a:sym typeface="+mn-lt"/>
              </a:rPr>
              <a:t>城市技术兴趣界面基本完成，只缺少数据</a:t>
            </a:r>
            <a:endParaRPr lang="zh-CN" altLang="en-US" sz="2400" dirty="0">
              <a:solidFill>
                <a:schemeClr val="bg1"/>
              </a:solidFill>
              <a:cs typeface="+mn-ea"/>
              <a:sym typeface="+mn-lt"/>
            </a:endParaRPr>
          </a:p>
        </p:txBody>
      </p:sp>
      <p:grpSp>
        <p:nvGrpSpPr>
          <p:cNvPr id="2" name="组合 1"/>
          <p:cNvGrpSpPr/>
          <p:nvPr/>
        </p:nvGrpSpPr>
        <p:grpSpPr>
          <a:xfrm>
            <a:off x="-11113" y="1"/>
            <a:ext cx="1992314" cy="1701800"/>
            <a:chOff x="-11114" y="0"/>
            <a:chExt cx="2627313" cy="2852737"/>
          </a:xfrm>
        </p:grpSpPr>
        <p:sp>
          <p:nvSpPr>
            <p:cNvPr id="3" name="直角三角形 3"/>
            <p:cNvSpPr/>
            <p:nvPr/>
          </p:nvSpPr>
          <p:spPr>
            <a:xfrm>
              <a:off x="-11114" y="0"/>
              <a:ext cx="2627313" cy="2852737"/>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2188618"/>
                <a:gd name="connsiteY0-18" fmla="*/ 1498600 h 1498600"/>
                <a:gd name="connsiteX1-19" fmla="*/ 0 w 2188618"/>
                <a:gd name="connsiteY1-20" fmla="*/ 0 h 1498600"/>
                <a:gd name="connsiteX2-21" fmla="*/ 2188618 w 2188618"/>
                <a:gd name="connsiteY2-22" fmla="*/ 225540 h 1498600"/>
                <a:gd name="connsiteX3-23" fmla="*/ 0 w 2188618"/>
                <a:gd name="connsiteY3-24" fmla="*/ 1498600 h 1498600"/>
              </a:gdLst>
              <a:ahLst/>
              <a:cxnLst>
                <a:cxn ang="0">
                  <a:pos x="connsiteX0-1" y="connsiteY0-2"/>
                </a:cxn>
                <a:cxn ang="0">
                  <a:pos x="connsiteX1-3" y="connsiteY1-4"/>
                </a:cxn>
                <a:cxn ang="0">
                  <a:pos x="connsiteX2-5" y="connsiteY2-6"/>
                </a:cxn>
                <a:cxn ang="0">
                  <a:pos x="connsiteX3-7" y="connsiteY3-8"/>
                </a:cxn>
              </a:cxnLst>
              <a:rect l="l" t="t" r="r" b="b"/>
              <a:pathLst>
                <a:path w="2188618" h="1498600">
                  <a:moveTo>
                    <a:pt x="0" y="1498600"/>
                  </a:moveTo>
                  <a:lnTo>
                    <a:pt x="0" y="0"/>
                  </a:lnTo>
                  <a:lnTo>
                    <a:pt x="2188618" y="225540"/>
                  </a:lnTo>
                  <a:lnTo>
                    <a:pt x="0" y="1498600"/>
                  </a:lnTo>
                  <a:close/>
                </a:path>
              </a:pathLst>
            </a:custGeom>
            <a:solidFill>
              <a:schemeClr val="bg1">
                <a:lumMod val="9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直角三角形 3"/>
            <p:cNvSpPr/>
            <p:nvPr/>
          </p:nvSpPr>
          <p:spPr>
            <a:xfrm>
              <a:off x="0" y="736600"/>
              <a:ext cx="679450" cy="14986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直角三角形 3"/>
            <p:cNvSpPr/>
            <p:nvPr/>
          </p:nvSpPr>
          <p:spPr>
            <a:xfrm>
              <a:off x="0" y="0"/>
              <a:ext cx="1651000" cy="14732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Lst>
              <a:ahLst/>
              <a:cxnLst>
                <a:cxn ang="0">
                  <a:pos x="connsiteX0-1" y="connsiteY0-2"/>
                </a:cxn>
                <a:cxn ang="0">
                  <a:pos x="connsiteX1-3" y="connsiteY1-4"/>
                </a:cxn>
                <a:cxn ang="0">
                  <a:pos x="connsiteX2-5" y="connsiteY2-6"/>
                </a:cxn>
                <a:cxn ang="0">
                  <a:pos x="connsiteX3-7" y="connsiteY3-8"/>
                </a:cxn>
              </a:cxnLst>
              <a:rect l="l" t="t" r="r" b="b"/>
              <a:pathLst>
                <a:path w="1651000" h="2679700">
                  <a:moveTo>
                    <a:pt x="0" y="1498600"/>
                  </a:moveTo>
                  <a:lnTo>
                    <a:pt x="0" y="0"/>
                  </a:lnTo>
                  <a:lnTo>
                    <a:pt x="1651000" y="2679700"/>
                  </a:lnTo>
                  <a:lnTo>
                    <a:pt x="0" y="1498600"/>
                  </a:lnTo>
                  <a:close/>
                </a:path>
              </a:pathLst>
            </a:cu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直角三角形 3"/>
            <p:cNvSpPr/>
            <p:nvPr/>
          </p:nvSpPr>
          <p:spPr>
            <a:xfrm>
              <a:off x="0" y="0"/>
              <a:ext cx="2184400" cy="179070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直角三角形 3"/>
            <p:cNvSpPr/>
            <p:nvPr/>
          </p:nvSpPr>
          <p:spPr>
            <a:xfrm rot="5400000" flipV="1">
              <a:off x="370493" y="-381605"/>
              <a:ext cx="1597025" cy="2360236"/>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 name="connsiteX0-17" fmla="*/ 0 w 1299144"/>
                <a:gd name="connsiteY0-18" fmla="*/ 1498600 h 3725857"/>
                <a:gd name="connsiteX1-19" fmla="*/ 0 w 1299144"/>
                <a:gd name="connsiteY1-20" fmla="*/ 0 h 3725857"/>
                <a:gd name="connsiteX2-21" fmla="*/ 1299144 w 1299144"/>
                <a:gd name="connsiteY2-22" fmla="*/ 3725857 h 3725857"/>
                <a:gd name="connsiteX3-23" fmla="*/ 0 w 1299144"/>
                <a:gd name="connsiteY3-24" fmla="*/ 1498600 h 3725857"/>
              </a:gdLst>
              <a:ahLst/>
              <a:cxnLst>
                <a:cxn ang="0">
                  <a:pos x="connsiteX0-1" y="connsiteY0-2"/>
                </a:cxn>
                <a:cxn ang="0">
                  <a:pos x="connsiteX1-3" y="connsiteY1-4"/>
                </a:cxn>
                <a:cxn ang="0">
                  <a:pos x="connsiteX2-5" y="connsiteY2-6"/>
                </a:cxn>
                <a:cxn ang="0">
                  <a:pos x="connsiteX3-7" y="connsiteY3-8"/>
                </a:cxn>
              </a:cxnLst>
              <a:rect l="l" t="t" r="r" b="b"/>
              <a:pathLst>
                <a:path w="1299144" h="3725857">
                  <a:moveTo>
                    <a:pt x="0" y="1498600"/>
                  </a:moveTo>
                  <a:lnTo>
                    <a:pt x="0" y="0"/>
                  </a:lnTo>
                  <a:lnTo>
                    <a:pt x="1299144" y="3725857"/>
                  </a:lnTo>
                  <a:lnTo>
                    <a:pt x="0" y="1498600"/>
                  </a:lnTo>
                  <a:close/>
                </a:path>
              </a:pathLst>
            </a:custGeom>
            <a:solidFill>
              <a:srgbClr val="8893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818962" y="990600"/>
              <a:ext cx="139700" cy="10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342900" y="1382713"/>
              <a:ext cx="139700"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直角三角形 3"/>
            <p:cNvSpPr/>
            <p:nvPr/>
          </p:nvSpPr>
          <p:spPr>
            <a:xfrm>
              <a:off x="0" y="310357"/>
              <a:ext cx="969777" cy="1276350"/>
            </a:xfrm>
            <a:custGeom>
              <a:avLst/>
              <a:gdLst>
                <a:gd name="connsiteX0" fmla="*/ 0 w 2616200"/>
                <a:gd name="connsiteY0" fmla="*/ 1498600 h 1498600"/>
                <a:gd name="connsiteX1" fmla="*/ 0 w 2616200"/>
                <a:gd name="connsiteY1" fmla="*/ 0 h 1498600"/>
                <a:gd name="connsiteX2" fmla="*/ 2616200 w 2616200"/>
                <a:gd name="connsiteY2" fmla="*/ 1498600 h 1498600"/>
                <a:gd name="connsiteX3" fmla="*/ 0 w 2616200"/>
                <a:gd name="connsiteY3" fmla="*/ 1498600 h 1498600"/>
                <a:gd name="connsiteX0-1" fmla="*/ 0 w 1651000"/>
                <a:gd name="connsiteY0-2" fmla="*/ 1498600 h 2679700"/>
                <a:gd name="connsiteX1-3" fmla="*/ 0 w 1651000"/>
                <a:gd name="connsiteY1-4" fmla="*/ 0 h 2679700"/>
                <a:gd name="connsiteX2-5" fmla="*/ 1651000 w 1651000"/>
                <a:gd name="connsiteY2-6" fmla="*/ 2679700 h 2679700"/>
                <a:gd name="connsiteX3-7" fmla="*/ 0 w 1651000"/>
                <a:gd name="connsiteY3-8" fmla="*/ 1498600 h 2679700"/>
                <a:gd name="connsiteX0-9" fmla="*/ 0 w 2146300"/>
                <a:gd name="connsiteY0-10" fmla="*/ 1498600 h 1498600"/>
                <a:gd name="connsiteX1-11" fmla="*/ 0 w 2146300"/>
                <a:gd name="connsiteY1-12" fmla="*/ 0 h 1498600"/>
                <a:gd name="connsiteX2-13" fmla="*/ 2146300 w 2146300"/>
                <a:gd name="connsiteY2-14" fmla="*/ 1079500 h 1498600"/>
                <a:gd name="connsiteX3-15" fmla="*/ 0 w 2146300"/>
                <a:gd name="connsiteY3-16" fmla="*/ 1498600 h 1498600"/>
              </a:gdLst>
              <a:ahLst/>
              <a:cxnLst>
                <a:cxn ang="0">
                  <a:pos x="connsiteX0-1" y="connsiteY0-2"/>
                </a:cxn>
                <a:cxn ang="0">
                  <a:pos x="connsiteX1-3" y="connsiteY1-4"/>
                </a:cxn>
                <a:cxn ang="0">
                  <a:pos x="connsiteX2-5" y="connsiteY2-6"/>
                </a:cxn>
                <a:cxn ang="0">
                  <a:pos x="connsiteX3-7" y="connsiteY3-8"/>
                </a:cxn>
              </a:cxnLst>
              <a:rect l="l" t="t" r="r" b="b"/>
              <a:pathLst>
                <a:path w="2146300" h="1498600">
                  <a:moveTo>
                    <a:pt x="0" y="1498600"/>
                  </a:moveTo>
                  <a:lnTo>
                    <a:pt x="0" y="0"/>
                  </a:lnTo>
                  <a:lnTo>
                    <a:pt x="2146300" y="1079500"/>
                  </a:lnTo>
                  <a:lnTo>
                    <a:pt x="0" y="1498600"/>
                  </a:lnTo>
                  <a:close/>
                </a:path>
              </a:pathLst>
            </a:cu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4" name="图片 3"/>
          <p:cNvPicPr>
            <a:picLocks noChangeAspect="1"/>
          </p:cNvPicPr>
          <p:nvPr/>
        </p:nvPicPr>
        <p:blipFill>
          <a:blip r:embed="rId1"/>
          <a:stretch>
            <a:fillRect/>
          </a:stretch>
        </p:blipFill>
        <p:spPr>
          <a:xfrm>
            <a:off x="3028950" y="2930525"/>
            <a:ext cx="6394450" cy="3263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fade thruBlk="1"/>
      </p:transition>
    </mc:Choice>
    <mc:Fallback>
      <p:transition spd="slow">
        <p:fade thruBlk="1"/>
      </p:transition>
    </mc:Fallback>
  </mc:AlternateContent>
  <p:timing>
    <p:tnLst>
      <p:par>
        <p:cTn id="1" dur="indefinite" restart="never" nodeType="tmRoot"/>
      </p:par>
    </p:tnLst>
  </p:timing>
</p:sld>
</file>

<file path=ppt/tags/tag1.xml><?xml version="1.0" encoding="utf-8"?>
<p:tagLst xmlns:p="http://schemas.openxmlformats.org/presentationml/2006/main">
  <p:tag name="KSO_WM_MEDIACOVER_FLAG" val="1"/>
  <p:tag name="KSO_WM_UNIT_MEDIACOVER_BTN_STATE" val="1"/>
  <p:tag name="KSO_WM_UNIT_MEDIACOVER_BTNRECT" val="9201*5001*797*797"/>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自定义 35">
      <a:dk1>
        <a:sysClr val="windowText" lastClr="000000"/>
      </a:dk1>
      <a:lt1>
        <a:sysClr val="window" lastClr="FFFFFF"/>
      </a:lt1>
      <a:dk2>
        <a:srgbClr val="44546A"/>
      </a:dk2>
      <a:lt2>
        <a:srgbClr val="E7E6E6"/>
      </a:lt2>
      <a:accent1>
        <a:srgbClr val="5362A5"/>
      </a:accent1>
      <a:accent2>
        <a:srgbClr val="69C6E1"/>
      </a:accent2>
      <a:accent3>
        <a:srgbClr val="5362A5"/>
      </a:accent3>
      <a:accent4>
        <a:srgbClr val="69C6E1"/>
      </a:accent4>
      <a:accent5>
        <a:srgbClr val="5362A5"/>
      </a:accent5>
      <a:accent6>
        <a:srgbClr val="69C6E1"/>
      </a:accent6>
      <a:hlink>
        <a:srgbClr val="5362A5"/>
      </a:hlink>
      <a:folHlink>
        <a:srgbClr val="69C6E1"/>
      </a:folHlink>
    </a:clrScheme>
    <a:fontScheme name="cmogn1mh">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1651</Words>
  <Application>WPS 演示</Application>
  <PresentationFormat>宽屏</PresentationFormat>
  <Paragraphs>191</Paragraphs>
  <Slides>20</Slides>
  <Notes>22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20</vt:i4>
      </vt:variant>
    </vt:vector>
  </HeadingPairs>
  <TitlesOfParts>
    <vt:vector size="32" baseType="lpstr">
      <vt:lpstr>Arial</vt:lpstr>
      <vt:lpstr>宋体</vt:lpstr>
      <vt:lpstr>Wingdings</vt:lpstr>
      <vt:lpstr>Lato Light</vt:lpstr>
      <vt:lpstr>MS PGothic</vt:lpstr>
      <vt:lpstr>Calibri</vt:lpstr>
      <vt:lpstr>微软雅黑</vt:lpstr>
      <vt:lpstr>Arial Unicode MS</vt:lpstr>
      <vt:lpstr>等线</vt:lpstr>
      <vt:lpstr>SWAstro</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14.0000</AppVersion>
  <Manager>——</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月度工作总结</dc:title>
  <dc:creator>user</dc:creator>
  <cp:keywords>——</cp:keywords>
  <dc:description>——</dc:description>
  <cp:lastModifiedBy>20220912152045</cp:lastModifiedBy>
  <cp:revision>44</cp:revision>
  <dcterms:created xsi:type="dcterms:W3CDTF">2017-05-19T09:35:00Z</dcterms:created>
  <dcterms:modified xsi:type="dcterms:W3CDTF">2022-11-15T15:22:11Z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2052-11.3.0.9230</vt:lpwstr>
  </property>
</Properties>
</file>