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41" r:id="rId4"/>
  </p:sldMasterIdLst>
  <p:notesMasterIdLst>
    <p:notesMasterId r:id="rId8"/>
  </p:notesMasterIdLst>
  <p:handoutMasterIdLst>
    <p:handoutMasterId r:id="rId9"/>
  </p:handoutMasterIdLst>
  <p:sldIdLst>
    <p:sldId id="260" r:id="rId5"/>
    <p:sldId id="287" r:id="rId6"/>
    <p:sldId id="288" r:id="rId7"/>
  </p:sldIdLst>
  <p:sldSz cx="12192000" cy="6858000"/>
  <p:notesSz cx="6797675" cy="9926638"/>
  <p:defaultTextStyle>
    <a:defPPr>
      <a:defRPr lang="en-US"/>
    </a:defPPr>
    <a:lvl1pPr marL="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4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7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6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3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7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13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userDrawn="1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515"/>
    <a:srgbClr val="C7000B"/>
    <a:srgbClr val="575756"/>
    <a:srgbClr val="FFFFFF"/>
    <a:srgbClr val="DD4654"/>
    <a:srgbClr val="F3D2D5"/>
    <a:srgbClr val="E6A8AD"/>
    <a:srgbClr val="E57B84"/>
    <a:srgbClr val="E57984"/>
    <a:srgbClr val="BF0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64505" autoAdjust="0"/>
  </p:normalViewPr>
  <p:slideViewPr>
    <p:cSldViewPr snapToGrid="0" snapToObjects="1">
      <p:cViewPr varScale="1">
        <p:scale>
          <a:sx n="97" d="100"/>
          <a:sy n="97" d="100"/>
        </p:scale>
        <p:origin x="48" y="1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2958" y="90"/>
      </p:cViewPr>
      <p:guideLst>
        <p:guide orient="horz"/>
        <p:guide pos="2141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C198DB-AFBD-584A-8986-364FF2B03F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uawei Sans" panose="020C0503030203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1315C-523F-A043-8029-B99214971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>
                <a:latin typeface="Huawei Sans" panose="020C0503030203020204" pitchFamily="34" charset="0"/>
              </a:rPr>
              <a:t>1/7/2022</a:t>
            </a:fld>
            <a:endParaRPr lang="en-US" dirty="0">
              <a:latin typeface="Huawei Sans" panose="020C0503030203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01424-70F4-1643-8E3A-557A0258D6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uawei Sans" panose="020C05030302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BF48A-FF5C-8145-95A7-EE66A87C73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>
                <a:latin typeface="Huawei Sans" panose="020C0503030203020204" pitchFamily="34" charset="0"/>
              </a:rPr>
              <a:t>‹#›</a:t>
            </a:fld>
            <a:endParaRPr lang="en-US" dirty="0">
              <a:latin typeface="Huawei Sans" panose="020C050303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09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896" y="766800"/>
            <a:ext cx="5932800" cy="333774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t" anchorCtr="0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4896" y="4603008"/>
            <a:ext cx="5932800" cy="5108400"/>
          </a:xfrm>
          <a:prstGeom prst="rect">
            <a:avLst/>
          </a:prstGeom>
        </p:spPr>
        <p:txBody>
          <a:bodyPr vert="horz" lIns="97200" tIns="45720" rIns="9720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4463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80000" indent="-180000" algn="l" defTabSz="1219304" rtl="0" eaLnBrk="1" fontAlgn="ctr" latinLnBrk="0" hangingPunct="1">
      <a:lnSpc>
        <a:spcPct val="125000"/>
      </a:lnSpc>
      <a:spcAft>
        <a:spcPts val="600"/>
      </a:spcAft>
      <a:buFont typeface="Huawei Sans" panose="020C0503030203020204" pitchFamily="34" charset="0"/>
      <a:buChar char="•"/>
      <a:defRPr sz="1100" kern="1200" baseline="0">
        <a:solidFill>
          <a:schemeClr val="tx1"/>
        </a:solidFill>
        <a:latin typeface="Huawei Sans" panose="020C0503030203020204" pitchFamily="34" charset="0"/>
        <a:ea typeface="方正兰亭黑简体" panose="02000000000000000000" pitchFamily="2" charset="-122"/>
        <a:cs typeface="+mn-cs"/>
      </a:defRPr>
    </a:lvl1pPr>
    <a:lvl2pPr marL="540000" indent="-180000" algn="l" defTabSz="1219304" rtl="0" eaLnBrk="1" fontAlgn="ctr" latinLnBrk="0" hangingPunct="1">
      <a:lnSpc>
        <a:spcPct val="125000"/>
      </a:lnSpc>
      <a:spcAft>
        <a:spcPts val="600"/>
      </a:spcAft>
      <a:buClrTx/>
      <a:buFont typeface="Huawei Sans" panose="020C0503030203020204" pitchFamily="34" charset="0"/>
      <a:buChar char="▫"/>
      <a:defRPr sz="1100" kern="1200" baseline="0">
        <a:solidFill>
          <a:schemeClr val="tx1"/>
        </a:solidFill>
        <a:latin typeface="Huawei Sans" panose="020C0503030203020204" pitchFamily="34" charset="0"/>
        <a:ea typeface="方正兰亭黑简体" panose="02000000000000000000" pitchFamily="2" charset="-122"/>
        <a:cs typeface="+mn-cs"/>
      </a:defRPr>
    </a:lvl2pPr>
    <a:lvl3pPr marL="900000" indent="-180000" algn="l" defTabSz="1219304" rtl="0" eaLnBrk="1" fontAlgn="ctr" latinLnBrk="0" hangingPunct="1">
      <a:lnSpc>
        <a:spcPct val="125000"/>
      </a:lnSpc>
      <a:spcAft>
        <a:spcPts val="600"/>
      </a:spcAft>
      <a:buFont typeface="微软雅黑" panose="020B0503020204020204" pitchFamily="34" charset="-122"/>
      <a:buChar char="▪"/>
      <a:defRPr sz="1100" kern="1200" baseline="0">
        <a:solidFill>
          <a:schemeClr val="tx1"/>
        </a:solidFill>
        <a:latin typeface="Huawei Sans" panose="020C0503030203020204" pitchFamily="34" charset="0"/>
        <a:ea typeface="方正兰亭黑简体" panose="02000000000000000000" pitchFamily="2" charset="-122"/>
        <a:cs typeface="+mn-cs"/>
      </a:defRPr>
    </a:lvl3pPr>
    <a:lvl4pPr marL="1260000" indent="-180000" algn="l" defTabSz="1219304" rtl="0" eaLnBrk="1" fontAlgn="ctr" latinLnBrk="0" hangingPunct="1">
      <a:lnSpc>
        <a:spcPct val="125000"/>
      </a:lnSpc>
      <a:spcAft>
        <a:spcPts val="600"/>
      </a:spcAft>
      <a:buFont typeface="Huawei Sans" panose="020C0503030203020204" pitchFamily="34" charset="0"/>
      <a:buChar char="−"/>
      <a:defRPr sz="1100" kern="1200" baseline="0">
        <a:solidFill>
          <a:schemeClr val="tx1"/>
        </a:solidFill>
        <a:latin typeface="Huawei Sans" panose="020C0503030203020204" pitchFamily="34" charset="0"/>
        <a:ea typeface="方正兰亭黑简体" panose="02000000000000000000" pitchFamily="2" charset="-122"/>
        <a:cs typeface="+mn-cs"/>
      </a:defRPr>
    </a:lvl4pPr>
    <a:lvl5pPr marL="1620000" indent="-180000" algn="l" defTabSz="1219304" rtl="0" eaLnBrk="1" fontAlgn="ctr" latinLnBrk="0" hangingPunct="1">
      <a:lnSpc>
        <a:spcPct val="125000"/>
      </a:lnSpc>
      <a:spcAft>
        <a:spcPts val="600"/>
      </a:spcAft>
      <a:buFont typeface="Huawei Sans" panose="020C0503030203020204" pitchFamily="34" charset="0"/>
      <a:buChar char="~"/>
      <a:defRPr sz="1100" kern="1200" baseline="0">
        <a:solidFill>
          <a:schemeClr val="tx1"/>
        </a:solidFill>
        <a:latin typeface="Huawei Sans" panose="020C0503030203020204" pitchFamily="34" charset="0"/>
        <a:ea typeface="方正兰亭黑简体" panose="02000000000000000000" pitchFamily="2" charset="-122"/>
        <a:cs typeface="+mn-cs"/>
      </a:defRPr>
    </a:lvl5pPr>
    <a:lvl6pPr marL="304826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913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566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21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2" orient="horz" pos="2886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orient="horz" pos="2591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  <p15:guide id="6" pos="4021" userDrawn="1">
          <p15:clr>
            <a:srgbClr val="F26B43"/>
          </p15:clr>
        </p15:guide>
        <p15:guide id="7" pos="279" userDrawn="1">
          <p15:clr>
            <a:srgbClr val="F26B43"/>
          </p15:clr>
        </p15:guide>
        <p15:guide id="8" pos="2139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55613" y="766763"/>
            <a:ext cx="5932487" cy="3338512"/>
          </a:xfrm>
        </p:spPr>
      </p:sp>
      <p:sp>
        <p:nvSpPr>
          <p:cNvPr id="5" name="备注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26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#修订记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>
            <a:spLocks noChangeArrowheads="1"/>
          </p:cNvSpPr>
          <p:nvPr userDrawn="1"/>
        </p:nvSpPr>
        <p:spPr bwMode="auto">
          <a:xfrm>
            <a:off x="952501" y="368660"/>
            <a:ext cx="420739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258" tIns="39127" rIns="78258" bIns="39127" anchor="ctr"/>
          <a:lstStyle/>
          <a:p>
            <a:pPr marL="0" marR="0" lvl="0" indent="0" algn="l" defTabSz="1001624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500" b="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uawei Sans" panose="020C0503030203020204" pitchFamily="34" charset="0"/>
                <a:ea typeface="方正兰亭黑简体" panose="02000000000000000000" pitchFamily="2" charset="-122"/>
              </a:rPr>
              <a:t>Revision Record</a:t>
            </a:r>
            <a:endParaRPr lang="zh-CN" altLang="en-US" sz="3500" b="1" baseline="0" dirty="0">
              <a:solidFill>
                <a:schemeClr val="tx1">
                  <a:lumMod val="75000"/>
                  <a:lumOff val="25000"/>
                </a:schemeClr>
              </a:solidFill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32" name="Text Box 58"/>
          <p:cNvSpPr txBox="1">
            <a:spLocks noChangeArrowheads="1"/>
          </p:cNvSpPr>
          <p:nvPr userDrawn="1"/>
        </p:nvSpPr>
        <p:spPr bwMode="auto">
          <a:xfrm>
            <a:off x="7487791" y="368660"/>
            <a:ext cx="399644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spcBef>
                <a:spcPct val="50000"/>
              </a:spcBef>
            </a:pPr>
            <a:r>
              <a:rPr lang="en-US" altLang="zh-CN" sz="2800" kern="1200" baseline="0" dirty="0">
                <a:solidFill>
                  <a:srgbClr val="4D4D4D"/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+mn-cs"/>
              </a:rPr>
              <a:t>Do Not Print this Page</a:t>
            </a:r>
            <a:endParaRPr lang="zh-CN" altLang="en-US" sz="2800" kern="1200" baseline="0" dirty="0">
              <a:solidFill>
                <a:srgbClr val="4D4D4D"/>
              </a:solidFill>
              <a:latin typeface="Huawei Sans" panose="020C0503030203020204" pitchFamily="34" charset="0"/>
              <a:ea typeface="方正兰亭黑简体" panose="02000000000000000000" pitchFamily="2" charset="-122"/>
              <a:cs typeface="+mn-cs"/>
            </a:endParaRPr>
          </a:p>
        </p:txBody>
      </p:sp>
      <p:graphicFrame>
        <p:nvGraphicFramePr>
          <p:cNvPr id="33" name="Group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1216563"/>
              </p:ext>
            </p:extLst>
          </p:nvPr>
        </p:nvGraphicFramePr>
        <p:xfrm>
          <a:off x="1007534" y="1232756"/>
          <a:ext cx="10464802" cy="1082675"/>
        </p:xfrm>
        <a:graphic>
          <a:graphicData uri="http://schemas.openxmlformats.org/drawingml/2006/table">
            <a:tbl>
              <a:tblPr/>
              <a:tblGrid>
                <a:gridCol w="3059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3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Course Code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Product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Product Version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Course Version</a:t>
                      </a: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" name="Group 2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293528"/>
              </p:ext>
            </p:extLst>
          </p:nvPr>
        </p:nvGraphicFramePr>
        <p:xfrm>
          <a:off x="1007533" y="2529867"/>
          <a:ext cx="10464800" cy="3527425"/>
        </p:xfrm>
        <a:graphic>
          <a:graphicData uri="http://schemas.openxmlformats.org/drawingml/2006/table">
            <a:tbl>
              <a:tblPr/>
              <a:tblGrid>
                <a:gridCol w="3085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2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09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Author/ID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Date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Reviewer/ID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New</a:t>
                      </a:r>
                      <a:r>
                        <a:rPr kumimoji="1" lang="zh-CN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/</a:t>
                      </a:r>
                      <a:r>
                        <a:rPr kumimoji="1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方正兰亭黑简体" panose="02000000000000000000" pitchFamily="2" charset="-122"/>
                          <a:ea typeface="方正兰亭黑简体" panose="02000000000000000000" pitchFamily="2" charset="-122"/>
                        </a:rPr>
                        <a:t> Update</a:t>
                      </a:r>
                      <a:endParaRPr kumimoji="1" lang="zh-CN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2699" marR="102699" marT="40053" marB="4005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方正兰亭黑简体" panose="02000000000000000000" pitchFamily="2" charset="-122"/>
                        <a:ea typeface="方正兰亭黑简体" panose="02000000000000000000" pitchFamily="2" charset="-122"/>
                      </a:endParaRPr>
                    </a:p>
                  </a:txBody>
                  <a:tcPr marL="104344" marR="104344" marT="39127" marB="391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0491851"/>
                  </a:ext>
                </a:extLst>
              </a:tr>
            </a:tbl>
          </a:graphicData>
        </a:graphic>
      </p:graphicFrame>
      <p:sp>
        <p:nvSpPr>
          <p:cNvPr id="35" name="文本占位符 7"/>
          <p:cNvSpPr>
            <a:spLocks noGrp="1"/>
          </p:cNvSpPr>
          <p:nvPr>
            <p:ph type="body" sz="quarter" idx="17" hasCustomPrompt="1"/>
          </p:nvPr>
        </p:nvSpPr>
        <p:spPr>
          <a:xfrm>
            <a:off x="1007535" y="1803960"/>
            <a:ext cx="3024237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Course Code</a:t>
            </a:r>
          </a:p>
        </p:txBody>
      </p:sp>
      <p:sp>
        <p:nvSpPr>
          <p:cNvPr id="36" name="文本占位符 7"/>
          <p:cNvSpPr>
            <a:spLocks noGrp="1"/>
          </p:cNvSpPr>
          <p:nvPr>
            <p:ph type="body" sz="quarter" idx="18" hasCustomPrompt="1"/>
          </p:nvPr>
        </p:nvSpPr>
        <p:spPr>
          <a:xfrm>
            <a:off x="4079776" y="1803960"/>
            <a:ext cx="21100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Product</a:t>
            </a:r>
          </a:p>
        </p:txBody>
      </p:sp>
      <p:sp>
        <p:nvSpPr>
          <p:cNvPr id="37" name="文本占位符 7"/>
          <p:cNvSpPr>
            <a:spLocks noGrp="1"/>
          </p:cNvSpPr>
          <p:nvPr>
            <p:ph type="body" sz="quarter" idx="19" hasCustomPrompt="1"/>
          </p:nvPr>
        </p:nvSpPr>
        <p:spPr>
          <a:xfrm>
            <a:off x="6239934" y="1803960"/>
            <a:ext cx="284439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X.X</a:t>
            </a:r>
          </a:p>
        </p:txBody>
      </p:sp>
      <p:sp>
        <p:nvSpPr>
          <p:cNvPr id="38" name="文本占位符 7"/>
          <p:cNvSpPr>
            <a:spLocks noGrp="1"/>
          </p:cNvSpPr>
          <p:nvPr>
            <p:ph type="body" sz="quarter" idx="20" hasCustomPrompt="1"/>
          </p:nvPr>
        </p:nvSpPr>
        <p:spPr>
          <a:xfrm>
            <a:off x="9084332" y="1803960"/>
            <a:ext cx="2388001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X.X</a:t>
            </a:r>
          </a:p>
        </p:txBody>
      </p:sp>
      <p:sp>
        <p:nvSpPr>
          <p:cNvPr id="39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07533" y="3089025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40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4079776" y="3089025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41" name="文本占位符 7"/>
          <p:cNvSpPr>
            <a:spLocks noGrp="1"/>
          </p:cNvSpPr>
          <p:nvPr>
            <p:ph type="body" sz="quarter" idx="15" hasCustomPrompt="1"/>
          </p:nvPr>
        </p:nvSpPr>
        <p:spPr>
          <a:xfrm>
            <a:off x="6239933" y="3089025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42" name="文本占位符 7"/>
          <p:cNvSpPr>
            <a:spLocks noGrp="1"/>
          </p:cNvSpPr>
          <p:nvPr>
            <p:ph type="body" sz="quarter" idx="16" hasCustomPrompt="1"/>
          </p:nvPr>
        </p:nvSpPr>
        <p:spPr>
          <a:xfrm>
            <a:off x="9168341" y="3089025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43" name="文本占位符 7">
            <a:extLst>
              <a:ext uri="{FF2B5EF4-FFF2-40B4-BE49-F238E27FC236}">
                <a16:creationId xmlns:a16="http://schemas.microsoft.com/office/drawing/2014/main" id="{44F86C3E-C49E-485B-8EB0-960F412822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9436" y="3608189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44" name="文本占位符 7">
            <a:extLst>
              <a:ext uri="{FF2B5EF4-FFF2-40B4-BE49-F238E27FC236}">
                <a16:creationId xmlns:a16="http://schemas.microsoft.com/office/drawing/2014/main" id="{DB3D228B-4BFD-4782-B68D-12F66EA8C58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91679" y="3608189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45" name="文本占位符 7">
            <a:extLst>
              <a:ext uri="{FF2B5EF4-FFF2-40B4-BE49-F238E27FC236}">
                <a16:creationId xmlns:a16="http://schemas.microsoft.com/office/drawing/2014/main" id="{FECCD724-6B1F-4104-8A9B-6B6764A3F8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51836" y="3608189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46" name="文本占位符 7">
            <a:extLst>
              <a:ext uri="{FF2B5EF4-FFF2-40B4-BE49-F238E27FC236}">
                <a16:creationId xmlns:a16="http://schemas.microsoft.com/office/drawing/2014/main" id="{57E1C633-41F6-4A25-9DB3-D6799CE610D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80244" y="3608189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47" name="文本占位符 7">
            <a:extLst>
              <a:ext uri="{FF2B5EF4-FFF2-40B4-BE49-F238E27FC236}">
                <a16:creationId xmlns:a16="http://schemas.microsoft.com/office/drawing/2014/main" id="{C68CBD59-B896-4217-9781-389A1B11CE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5796" y="4077072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48" name="文本占位符 7">
            <a:extLst>
              <a:ext uri="{FF2B5EF4-FFF2-40B4-BE49-F238E27FC236}">
                <a16:creationId xmlns:a16="http://schemas.microsoft.com/office/drawing/2014/main" id="{791E82EE-AF55-486C-953D-3BD5CEE81CE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068039" y="4077072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49" name="文本占位符 7">
            <a:extLst>
              <a:ext uri="{FF2B5EF4-FFF2-40B4-BE49-F238E27FC236}">
                <a16:creationId xmlns:a16="http://schemas.microsoft.com/office/drawing/2014/main" id="{0F4FBCD0-2E04-4942-AFAF-B2774F425FB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28196" y="4077072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50" name="文本占位符 7">
            <a:extLst>
              <a:ext uri="{FF2B5EF4-FFF2-40B4-BE49-F238E27FC236}">
                <a16:creationId xmlns:a16="http://schemas.microsoft.com/office/drawing/2014/main" id="{701F8BDF-8D3E-4528-8B32-92CDA38CF2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56604" y="4077072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51" name="文本占位符 7">
            <a:extLst>
              <a:ext uri="{FF2B5EF4-FFF2-40B4-BE49-F238E27FC236}">
                <a16:creationId xmlns:a16="http://schemas.microsoft.com/office/drawing/2014/main" id="{2DAE044E-F1B2-424B-BDD0-3E92A10C46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19436" y="4581128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52" name="文本占位符 7">
            <a:extLst>
              <a:ext uri="{FF2B5EF4-FFF2-40B4-BE49-F238E27FC236}">
                <a16:creationId xmlns:a16="http://schemas.microsoft.com/office/drawing/2014/main" id="{19929436-360F-44DC-A864-1DA42B59198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091679" y="4581128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53" name="文本占位符 7">
            <a:extLst>
              <a:ext uri="{FF2B5EF4-FFF2-40B4-BE49-F238E27FC236}">
                <a16:creationId xmlns:a16="http://schemas.microsoft.com/office/drawing/2014/main" id="{E3F04EDE-0D87-45F2-9033-289878AAF2F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1836" y="4581128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54" name="文本占位符 7">
            <a:extLst>
              <a:ext uri="{FF2B5EF4-FFF2-40B4-BE49-F238E27FC236}">
                <a16:creationId xmlns:a16="http://schemas.microsoft.com/office/drawing/2014/main" id="{3F9FD2BB-87FB-42F0-8418-F87E96763F6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80244" y="4581128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55" name="文本占位符 7">
            <a:extLst>
              <a:ext uri="{FF2B5EF4-FFF2-40B4-BE49-F238E27FC236}">
                <a16:creationId xmlns:a16="http://schemas.microsoft.com/office/drawing/2014/main" id="{450C36C1-EC46-4EAC-8A54-EFB2EF58F73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95796" y="5049180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56" name="文本占位符 7">
            <a:extLst>
              <a:ext uri="{FF2B5EF4-FFF2-40B4-BE49-F238E27FC236}">
                <a16:creationId xmlns:a16="http://schemas.microsoft.com/office/drawing/2014/main" id="{06E305FB-6351-4BDD-B27A-CA91C0B5542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68039" y="5049180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57" name="文本占位符 7">
            <a:extLst>
              <a:ext uri="{FF2B5EF4-FFF2-40B4-BE49-F238E27FC236}">
                <a16:creationId xmlns:a16="http://schemas.microsoft.com/office/drawing/2014/main" id="{986CE630-9BBE-44AB-B3AC-29A48255E18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28196" y="5049180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58" name="文本占位符 7">
            <a:extLst>
              <a:ext uri="{FF2B5EF4-FFF2-40B4-BE49-F238E27FC236}">
                <a16:creationId xmlns:a16="http://schemas.microsoft.com/office/drawing/2014/main" id="{4DDD786F-E21B-4BBC-A377-D2EC3EE5068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56604" y="5049180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59" name="文本占位符 7">
            <a:extLst>
              <a:ext uri="{FF2B5EF4-FFF2-40B4-BE49-F238E27FC236}">
                <a16:creationId xmlns:a16="http://schemas.microsoft.com/office/drawing/2014/main" id="{EE728293-3BC5-4224-A4F0-27996EC76EA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19436" y="5553236"/>
            <a:ext cx="3071784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Author/ID</a:t>
            </a:r>
          </a:p>
        </p:txBody>
      </p:sp>
      <p:sp>
        <p:nvSpPr>
          <p:cNvPr id="60" name="文本占位符 7">
            <a:extLst>
              <a:ext uri="{FF2B5EF4-FFF2-40B4-BE49-F238E27FC236}">
                <a16:creationId xmlns:a16="http://schemas.microsoft.com/office/drawing/2014/main" id="{84C5C924-BCE5-46C8-9041-30EDC3D85E5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91679" y="5553236"/>
            <a:ext cx="2160157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2015.01.25</a:t>
            </a:r>
            <a:endParaRPr lang="zh-CN" altLang="en-US" dirty="0"/>
          </a:p>
        </p:txBody>
      </p:sp>
      <p:sp>
        <p:nvSpPr>
          <p:cNvPr id="61" name="文本占位符 7">
            <a:extLst>
              <a:ext uri="{FF2B5EF4-FFF2-40B4-BE49-F238E27FC236}">
                <a16:creationId xmlns:a16="http://schemas.microsoft.com/office/drawing/2014/main" id="{1DBD4C29-C885-4339-873D-B55FBD81DDF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51836" y="5553236"/>
            <a:ext cx="2928408" cy="504887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808080"/>
              </a:buClr>
              <a:buSzPct val="60000"/>
              <a:buFont typeface="Wingdings" pitchFamily="2" charset="2"/>
              <a:buNone/>
              <a:tabLst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Reviewer/ID</a:t>
            </a:r>
          </a:p>
        </p:txBody>
      </p:sp>
      <p:sp>
        <p:nvSpPr>
          <p:cNvPr id="62" name="文本占位符 7">
            <a:extLst>
              <a:ext uri="{FF2B5EF4-FFF2-40B4-BE49-F238E27FC236}">
                <a16:creationId xmlns:a16="http://schemas.microsoft.com/office/drawing/2014/main" id="{6D84506C-645A-472E-A06C-3A65A774431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180244" y="5553236"/>
            <a:ext cx="2303992" cy="504887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buNone/>
              <a:defRPr sz="1600" baseline="0">
                <a:latin typeface="Huawei Sans" panose="020C0503030203020204" pitchFamily="34" charset="0"/>
                <a:ea typeface="方正兰亭黑简体" panose="02000000000000000000" pitchFamily="2" charset="-122"/>
              </a:defRPr>
            </a:lvl1pPr>
          </a:lstStyle>
          <a:p>
            <a:pPr lvl="0"/>
            <a:r>
              <a:rPr lang="en-US" altLang="zh-CN" dirty="0"/>
              <a:t>Type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741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#思考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1878" y="1242452"/>
            <a:ext cx="11306175" cy="4680000"/>
          </a:xfrm>
          <a:prstGeom prst="rect">
            <a:avLst/>
          </a:prstGeom>
        </p:spPr>
        <p:txBody>
          <a:bodyPr/>
          <a:lstStyle>
            <a:lvl1pPr marL="457200" marR="0" indent="-457200" algn="just" defTabSz="801688" rtl="0" eaLnBrk="1" fontAlgn="auto" latinLnBrk="0" hangingPunct="1">
              <a:lnSpc>
                <a:spcPct val="14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+mj-lt"/>
              <a:buAutoNum type="arabicPeriod"/>
              <a:tabLst/>
              <a:defRPr sz="2000"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2pPr marL="744537" indent="-342900" algn="just" fontAlgn="auto">
              <a:buSzPct val="100000"/>
              <a:buFont typeface="+mj-lt"/>
              <a:buAutoNum type="alphaUcPeriod"/>
              <a:defRPr sz="1800" baseline="0">
                <a:latin typeface="Huawei Sans" panose="020C0503030203020204" pitchFamily="34" charset="0"/>
              </a:defRPr>
            </a:lvl2pPr>
            <a:lvl3pPr>
              <a:defRPr/>
            </a:lvl3pPr>
            <a:lvl5pPr>
              <a:buNone/>
              <a:defRPr/>
            </a:lvl5pPr>
          </a:lstStyle>
          <a:p>
            <a:r>
              <a:rPr lang="en-US" altLang="zh-CN" dirty="0"/>
              <a:t>Question description.</a:t>
            </a:r>
          </a:p>
          <a:p>
            <a:pPr lvl="1"/>
            <a:endParaRPr lang="en-US" altLang="zh-CN" dirty="0"/>
          </a:p>
        </p:txBody>
      </p:sp>
      <p:sp>
        <p:nvSpPr>
          <p:cNvPr id="24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1665402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>
            <a:defPPr>
              <a:defRPr lang="zh-CN"/>
            </a:defPPr>
            <a:lvl1pPr defTabSz="1001624" eaLnBrk="0" hangingPunct="0">
              <a:defRPr sz="35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itchFamily="34" charset="0"/>
              </a:defRPr>
            </a:lvl1pPr>
          </a:lstStyle>
          <a:p>
            <a:pPr lvl="0" fontAlgn="auto"/>
            <a:r>
              <a:rPr lang="en-US" altLang="zh-CN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Quiz</a:t>
            </a:r>
          </a:p>
        </p:txBody>
      </p:sp>
      <p:sp>
        <p:nvSpPr>
          <p:cNvPr id="25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6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 userDrawn="1"/>
        </p:nvGrpSpPr>
        <p:grpSpPr>
          <a:xfrm>
            <a:off x="479376" y="424270"/>
            <a:ext cx="495619" cy="592462"/>
            <a:chOff x="5554662" y="2422526"/>
            <a:chExt cx="690564" cy="825500"/>
          </a:xfrm>
          <a:solidFill>
            <a:schemeClr val="bg1"/>
          </a:solidFill>
        </p:grpSpPr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5554662" y="2487613"/>
              <a:ext cx="258763" cy="760413"/>
            </a:xfrm>
            <a:custGeom>
              <a:avLst/>
              <a:gdLst>
                <a:gd name="T0" fmla="*/ 233 w 245"/>
                <a:gd name="T1" fmla="*/ 722 h 722"/>
                <a:gd name="T2" fmla="*/ 245 w 245"/>
                <a:gd name="T3" fmla="*/ 710 h 722"/>
                <a:gd name="T4" fmla="*/ 245 w 245"/>
                <a:gd name="T5" fmla="*/ 614 h 722"/>
                <a:gd name="T6" fmla="*/ 187 w 245"/>
                <a:gd name="T7" fmla="*/ 559 h 722"/>
                <a:gd name="T8" fmla="*/ 93 w 245"/>
                <a:gd name="T9" fmla="*/ 499 h 722"/>
                <a:gd name="T10" fmla="*/ 93 w 245"/>
                <a:gd name="T11" fmla="*/ 401 h 722"/>
                <a:gd name="T12" fmla="*/ 82 w 245"/>
                <a:gd name="T13" fmla="*/ 398 h 722"/>
                <a:gd name="T14" fmla="*/ 38 w 245"/>
                <a:gd name="T15" fmla="*/ 381 h 722"/>
                <a:gd name="T16" fmla="*/ 102 w 245"/>
                <a:gd name="T17" fmla="*/ 255 h 722"/>
                <a:gd name="T18" fmla="*/ 106 w 245"/>
                <a:gd name="T19" fmla="*/ 250 h 722"/>
                <a:gd name="T20" fmla="*/ 105 w 245"/>
                <a:gd name="T21" fmla="*/ 244 h 722"/>
                <a:gd name="T22" fmla="*/ 218 w 245"/>
                <a:gd name="T23" fmla="*/ 31 h 722"/>
                <a:gd name="T24" fmla="*/ 225 w 245"/>
                <a:gd name="T25" fmla="*/ 15 h 722"/>
                <a:gd name="T26" fmla="*/ 222 w 245"/>
                <a:gd name="T27" fmla="*/ 9 h 722"/>
                <a:gd name="T28" fmla="*/ 207 w 245"/>
                <a:gd name="T29" fmla="*/ 3 h 722"/>
                <a:gd name="T30" fmla="*/ 86 w 245"/>
                <a:gd name="T31" fmla="*/ 148 h 722"/>
                <a:gd name="T32" fmla="*/ 75 w 245"/>
                <a:gd name="T33" fmla="*/ 240 h 722"/>
                <a:gd name="T34" fmla="*/ 8 w 245"/>
                <a:gd name="T35" fmla="*/ 390 h 722"/>
                <a:gd name="T36" fmla="*/ 8 w 245"/>
                <a:gd name="T37" fmla="*/ 391 h 722"/>
                <a:gd name="T38" fmla="*/ 8 w 245"/>
                <a:gd name="T39" fmla="*/ 393 h 722"/>
                <a:gd name="T40" fmla="*/ 63 w 245"/>
                <a:gd name="T41" fmla="*/ 424 h 722"/>
                <a:gd name="T42" fmla="*/ 63 w 245"/>
                <a:gd name="T43" fmla="*/ 500 h 722"/>
                <a:gd name="T44" fmla="*/ 179 w 245"/>
                <a:gd name="T45" fmla="*/ 588 h 722"/>
                <a:gd name="T46" fmla="*/ 215 w 245"/>
                <a:gd name="T47" fmla="*/ 612 h 722"/>
                <a:gd name="T48" fmla="*/ 215 w 245"/>
                <a:gd name="T49" fmla="*/ 614 h 722"/>
                <a:gd name="T50" fmla="*/ 215 w 245"/>
                <a:gd name="T51" fmla="*/ 710 h 722"/>
                <a:gd name="T52" fmla="*/ 227 w 245"/>
                <a:gd name="T53" fmla="*/ 722 h 722"/>
                <a:gd name="T54" fmla="*/ 233 w 245"/>
                <a:gd name="T55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5" h="722">
                  <a:moveTo>
                    <a:pt x="233" y="722"/>
                  </a:moveTo>
                  <a:cubicBezTo>
                    <a:pt x="240" y="722"/>
                    <a:pt x="245" y="717"/>
                    <a:pt x="245" y="710"/>
                  </a:cubicBezTo>
                  <a:cubicBezTo>
                    <a:pt x="245" y="614"/>
                    <a:pt x="245" y="614"/>
                    <a:pt x="245" y="614"/>
                  </a:cubicBezTo>
                  <a:cubicBezTo>
                    <a:pt x="245" y="605"/>
                    <a:pt x="242" y="574"/>
                    <a:pt x="187" y="559"/>
                  </a:cubicBezTo>
                  <a:cubicBezTo>
                    <a:pt x="128" y="543"/>
                    <a:pt x="94" y="522"/>
                    <a:pt x="93" y="499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82" y="398"/>
                    <a:pt x="82" y="398"/>
                    <a:pt x="82" y="398"/>
                  </a:cubicBezTo>
                  <a:cubicBezTo>
                    <a:pt x="64" y="393"/>
                    <a:pt x="45" y="385"/>
                    <a:pt x="38" y="381"/>
                  </a:cubicBezTo>
                  <a:cubicBezTo>
                    <a:pt x="38" y="369"/>
                    <a:pt x="44" y="325"/>
                    <a:pt x="102" y="255"/>
                  </a:cubicBezTo>
                  <a:cubicBezTo>
                    <a:pt x="106" y="250"/>
                    <a:pt x="106" y="250"/>
                    <a:pt x="106" y="250"/>
                  </a:cubicBezTo>
                  <a:cubicBezTo>
                    <a:pt x="105" y="244"/>
                    <a:pt x="105" y="244"/>
                    <a:pt x="105" y="244"/>
                  </a:cubicBezTo>
                  <a:cubicBezTo>
                    <a:pt x="105" y="237"/>
                    <a:pt x="92" y="92"/>
                    <a:pt x="218" y="31"/>
                  </a:cubicBezTo>
                  <a:cubicBezTo>
                    <a:pt x="224" y="28"/>
                    <a:pt x="227" y="21"/>
                    <a:pt x="225" y="15"/>
                  </a:cubicBezTo>
                  <a:cubicBezTo>
                    <a:pt x="222" y="9"/>
                    <a:pt x="222" y="9"/>
                    <a:pt x="222" y="9"/>
                  </a:cubicBezTo>
                  <a:cubicBezTo>
                    <a:pt x="220" y="3"/>
                    <a:pt x="213" y="0"/>
                    <a:pt x="207" y="3"/>
                  </a:cubicBezTo>
                  <a:cubicBezTo>
                    <a:pt x="147" y="31"/>
                    <a:pt x="105" y="81"/>
                    <a:pt x="86" y="148"/>
                  </a:cubicBezTo>
                  <a:cubicBezTo>
                    <a:pt x="74" y="189"/>
                    <a:pt x="74" y="226"/>
                    <a:pt x="75" y="240"/>
                  </a:cubicBezTo>
                  <a:cubicBezTo>
                    <a:pt x="0" y="333"/>
                    <a:pt x="7" y="385"/>
                    <a:pt x="8" y="390"/>
                  </a:cubicBezTo>
                  <a:cubicBezTo>
                    <a:pt x="8" y="391"/>
                    <a:pt x="8" y="391"/>
                    <a:pt x="8" y="391"/>
                  </a:cubicBezTo>
                  <a:cubicBezTo>
                    <a:pt x="8" y="393"/>
                    <a:pt x="8" y="393"/>
                    <a:pt x="8" y="393"/>
                  </a:cubicBezTo>
                  <a:cubicBezTo>
                    <a:pt x="10" y="397"/>
                    <a:pt x="14" y="409"/>
                    <a:pt x="63" y="424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5" y="539"/>
                    <a:pt x="104" y="569"/>
                    <a:pt x="179" y="588"/>
                  </a:cubicBezTo>
                  <a:cubicBezTo>
                    <a:pt x="213" y="597"/>
                    <a:pt x="215" y="611"/>
                    <a:pt x="215" y="612"/>
                  </a:cubicBezTo>
                  <a:cubicBezTo>
                    <a:pt x="215" y="614"/>
                    <a:pt x="215" y="614"/>
                    <a:pt x="215" y="614"/>
                  </a:cubicBezTo>
                  <a:cubicBezTo>
                    <a:pt x="215" y="710"/>
                    <a:pt x="215" y="710"/>
                    <a:pt x="215" y="710"/>
                  </a:cubicBezTo>
                  <a:cubicBezTo>
                    <a:pt x="215" y="717"/>
                    <a:pt x="220" y="722"/>
                    <a:pt x="227" y="722"/>
                  </a:cubicBezTo>
                  <a:lnTo>
                    <a:pt x="233" y="7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6029325" y="2752726"/>
              <a:ext cx="169863" cy="495300"/>
            </a:xfrm>
            <a:custGeom>
              <a:avLst/>
              <a:gdLst>
                <a:gd name="T0" fmla="*/ 21 w 162"/>
                <a:gd name="T1" fmla="*/ 470 h 470"/>
                <a:gd name="T2" fmla="*/ 33 w 162"/>
                <a:gd name="T3" fmla="*/ 458 h 470"/>
                <a:gd name="T4" fmla="*/ 33 w 162"/>
                <a:gd name="T5" fmla="*/ 361 h 470"/>
                <a:gd name="T6" fmla="*/ 108 w 162"/>
                <a:gd name="T7" fmla="*/ 168 h 470"/>
                <a:gd name="T8" fmla="*/ 162 w 162"/>
                <a:gd name="T9" fmla="*/ 13 h 470"/>
                <a:gd name="T10" fmla="*/ 151 w 162"/>
                <a:gd name="T11" fmla="*/ 1 h 470"/>
                <a:gd name="T12" fmla="*/ 144 w 162"/>
                <a:gd name="T13" fmla="*/ 0 h 470"/>
                <a:gd name="T14" fmla="*/ 131 w 162"/>
                <a:gd name="T15" fmla="*/ 12 h 470"/>
                <a:gd name="T16" fmla="*/ 84 w 162"/>
                <a:gd name="T17" fmla="*/ 149 h 470"/>
                <a:gd name="T18" fmla="*/ 3 w 162"/>
                <a:gd name="T19" fmla="*/ 362 h 470"/>
                <a:gd name="T20" fmla="*/ 3 w 162"/>
                <a:gd name="T21" fmla="*/ 458 h 470"/>
                <a:gd name="T22" fmla="*/ 15 w 162"/>
                <a:gd name="T23" fmla="*/ 470 h 470"/>
                <a:gd name="T24" fmla="*/ 21 w 162"/>
                <a:gd name="T25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470">
                  <a:moveTo>
                    <a:pt x="21" y="470"/>
                  </a:moveTo>
                  <a:cubicBezTo>
                    <a:pt x="28" y="470"/>
                    <a:pt x="33" y="465"/>
                    <a:pt x="33" y="458"/>
                  </a:cubicBezTo>
                  <a:cubicBezTo>
                    <a:pt x="33" y="361"/>
                    <a:pt x="33" y="361"/>
                    <a:pt x="33" y="361"/>
                  </a:cubicBezTo>
                  <a:cubicBezTo>
                    <a:pt x="33" y="360"/>
                    <a:pt x="29" y="262"/>
                    <a:pt x="108" y="168"/>
                  </a:cubicBezTo>
                  <a:cubicBezTo>
                    <a:pt x="137" y="133"/>
                    <a:pt x="157" y="75"/>
                    <a:pt x="162" y="13"/>
                  </a:cubicBezTo>
                  <a:cubicBezTo>
                    <a:pt x="162" y="7"/>
                    <a:pt x="157" y="1"/>
                    <a:pt x="151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38" y="0"/>
                    <a:pt x="132" y="5"/>
                    <a:pt x="131" y="12"/>
                  </a:cubicBezTo>
                  <a:cubicBezTo>
                    <a:pt x="127" y="67"/>
                    <a:pt x="110" y="119"/>
                    <a:pt x="84" y="149"/>
                  </a:cubicBezTo>
                  <a:cubicBezTo>
                    <a:pt x="0" y="249"/>
                    <a:pt x="3" y="353"/>
                    <a:pt x="3" y="362"/>
                  </a:cubicBezTo>
                  <a:cubicBezTo>
                    <a:pt x="3" y="458"/>
                    <a:pt x="3" y="458"/>
                    <a:pt x="3" y="458"/>
                  </a:cubicBezTo>
                  <a:cubicBezTo>
                    <a:pt x="3" y="465"/>
                    <a:pt x="8" y="470"/>
                    <a:pt x="15" y="470"/>
                  </a:cubicBezTo>
                  <a:lnTo>
                    <a:pt x="21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851525" y="2489201"/>
              <a:ext cx="325437" cy="406401"/>
            </a:xfrm>
            <a:custGeom>
              <a:avLst/>
              <a:gdLst>
                <a:gd name="T0" fmla="*/ 155 w 309"/>
                <a:gd name="T1" fmla="*/ 386 h 386"/>
                <a:gd name="T2" fmla="*/ 189 w 309"/>
                <a:gd name="T3" fmla="*/ 363 h 386"/>
                <a:gd name="T4" fmla="*/ 208 w 309"/>
                <a:gd name="T5" fmla="*/ 363 h 386"/>
                <a:gd name="T6" fmla="*/ 232 w 309"/>
                <a:gd name="T7" fmla="*/ 353 h 386"/>
                <a:gd name="T8" fmla="*/ 242 w 309"/>
                <a:gd name="T9" fmla="*/ 329 h 386"/>
                <a:gd name="T10" fmla="*/ 242 w 309"/>
                <a:gd name="T11" fmla="*/ 308 h 386"/>
                <a:gd name="T12" fmla="*/ 212 w 309"/>
                <a:gd name="T13" fmla="*/ 308 h 386"/>
                <a:gd name="T14" fmla="*/ 212 w 309"/>
                <a:gd name="T15" fmla="*/ 329 h 386"/>
                <a:gd name="T16" fmla="*/ 210 w 309"/>
                <a:gd name="T17" fmla="*/ 332 h 386"/>
                <a:gd name="T18" fmla="*/ 208 w 309"/>
                <a:gd name="T19" fmla="*/ 333 h 386"/>
                <a:gd name="T20" fmla="*/ 162 w 309"/>
                <a:gd name="T21" fmla="*/ 333 h 386"/>
                <a:gd name="T22" fmla="*/ 162 w 309"/>
                <a:gd name="T23" fmla="*/ 348 h 386"/>
                <a:gd name="T24" fmla="*/ 155 w 309"/>
                <a:gd name="T25" fmla="*/ 356 h 386"/>
                <a:gd name="T26" fmla="*/ 147 w 309"/>
                <a:gd name="T27" fmla="*/ 348 h 386"/>
                <a:gd name="T28" fmla="*/ 147 w 309"/>
                <a:gd name="T29" fmla="*/ 333 h 386"/>
                <a:gd name="T30" fmla="*/ 101 w 309"/>
                <a:gd name="T31" fmla="*/ 333 h 386"/>
                <a:gd name="T32" fmla="*/ 98 w 309"/>
                <a:gd name="T33" fmla="*/ 329 h 386"/>
                <a:gd name="T34" fmla="*/ 98 w 309"/>
                <a:gd name="T35" fmla="*/ 266 h 386"/>
                <a:gd name="T36" fmla="*/ 90 w 309"/>
                <a:gd name="T37" fmla="*/ 262 h 386"/>
                <a:gd name="T38" fmla="*/ 30 w 309"/>
                <a:gd name="T39" fmla="*/ 155 h 386"/>
                <a:gd name="T40" fmla="*/ 155 w 309"/>
                <a:gd name="T41" fmla="*/ 31 h 386"/>
                <a:gd name="T42" fmla="*/ 279 w 309"/>
                <a:gd name="T43" fmla="*/ 155 h 386"/>
                <a:gd name="T44" fmla="*/ 222 w 309"/>
                <a:gd name="T45" fmla="*/ 260 h 386"/>
                <a:gd name="T46" fmla="*/ 174 w 309"/>
                <a:gd name="T47" fmla="*/ 259 h 386"/>
                <a:gd name="T48" fmla="*/ 170 w 309"/>
                <a:gd name="T49" fmla="*/ 255 h 386"/>
                <a:gd name="T50" fmla="*/ 170 w 309"/>
                <a:gd name="T51" fmla="*/ 188 h 386"/>
                <a:gd name="T52" fmla="*/ 139 w 309"/>
                <a:gd name="T53" fmla="*/ 188 h 386"/>
                <a:gd name="T54" fmla="*/ 139 w 309"/>
                <a:gd name="T55" fmla="*/ 255 h 386"/>
                <a:gd name="T56" fmla="*/ 174 w 309"/>
                <a:gd name="T57" fmla="*/ 290 h 386"/>
                <a:gd name="T58" fmla="*/ 231 w 309"/>
                <a:gd name="T59" fmla="*/ 290 h 386"/>
                <a:gd name="T60" fmla="*/ 235 w 309"/>
                <a:gd name="T61" fmla="*/ 288 h 386"/>
                <a:gd name="T62" fmla="*/ 309 w 309"/>
                <a:gd name="T63" fmla="*/ 155 h 386"/>
                <a:gd name="T64" fmla="*/ 155 w 309"/>
                <a:gd name="T65" fmla="*/ 0 h 386"/>
                <a:gd name="T66" fmla="*/ 0 w 309"/>
                <a:gd name="T67" fmla="*/ 155 h 386"/>
                <a:gd name="T68" fmla="*/ 67 w 309"/>
                <a:gd name="T69" fmla="*/ 283 h 386"/>
                <a:gd name="T70" fmla="*/ 67 w 309"/>
                <a:gd name="T71" fmla="*/ 329 h 386"/>
                <a:gd name="T72" fmla="*/ 101 w 309"/>
                <a:gd name="T73" fmla="*/ 363 h 386"/>
                <a:gd name="T74" fmla="*/ 120 w 309"/>
                <a:gd name="T75" fmla="*/ 363 h 386"/>
                <a:gd name="T76" fmla="*/ 155 w 309"/>
                <a:gd name="T7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9" h="386">
                  <a:moveTo>
                    <a:pt x="155" y="386"/>
                  </a:moveTo>
                  <a:cubicBezTo>
                    <a:pt x="170" y="386"/>
                    <a:pt x="184" y="377"/>
                    <a:pt x="189" y="363"/>
                  </a:cubicBezTo>
                  <a:cubicBezTo>
                    <a:pt x="208" y="363"/>
                    <a:pt x="208" y="363"/>
                    <a:pt x="208" y="363"/>
                  </a:cubicBezTo>
                  <a:cubicBezTo>
                    <a:pt x="217" y="363"/>
                    <a:pt x="226" y="360"/>
                    <a:pt x="232" y="353"/>
                  </a:cubicBezTo>
                  <a:cubicBezTo>
                    <a:pt x="238" y="347"/>
                    <a:pt x="242" y="338"/>
                    <a:pt x="242" y="329"/>
                  </a:cubicBezTo>
                  <a:cubicBezTo>
                    <a:pt x="242" y="308"/>
                    <a:pt x="242" y="308"/>
                    <a:pt x="242" y="308"/>
                  </a:cubicBezTo>
                  <a:cubicBezTo>
                    <a:pt x="212" y="308"/>
                    <a:pt x="212" y="308"/>
                    <a:pt x="212" y="308"/>
                  </a:cubicBezTo>
                  <a:cubicBezTo>
                    <a:pt x="212" y="329"/>
                    <a:pt x="212" y="329"/>
                    <a:pt x="212" y="329"/>
                  </a:cubicBezTo>
                  <a:cubicBezTo>
                    <a:pt x="212" y="330"/>
                    <a:pt x="211" y="331"/>
                    <a:pt x="210" y="332"/>
                  </a:cubicBezTo>
                  <a:cubicBezTo>
                    <a:pt x="210" y="332"/>
                    <a:pt x="209" y="333"/>
                    <a:pt x="208" y="333"/>
                  </a:cubicBezTo>
                  <a:cubicBezTo>
                    <a:pt x="162" y="333"/>
                    <a:pt x="162" y="333"/>
                    <a:pt x="162" y="333"/>
                  </a:cubicBezTo>
                  <a:cubicBezTo>
                    <a:pt x="162" y="348"/>
                    <a:pt x="162" y="348"/>
                    <a:pt x="162" y="348"/>
                  </a:cubicBezTo>
                  <a:cubicBezTo>
                    <a:pt x="162" y="352"/>
                    <a:pt x="159" y="356"/>
                    <a:pt x="155" y="356"/>
                  </a:cubicBezTo>
                  <a:cubicBezTo>
                    <a:pt x="150" y="356"/>
                    <a:pt x="147" y="352"/>
                    <a:pt x="147" y="348"/>
                  </a:cubicBezTo>
                  <a:cubicBezTo>
                    <a:pt x="147" y="333"/>
                    <a:pt x="147" y="333"/>
                    <a:pt x="147" y="333"/>
                  </a:cubicBezTo>
                  <a:cubicBezTo>
                    <a:pt x="101" y="333"/>
                    <a:pt x="101" y="333"/>
                    <a:pt x="101" y="333"/>
                  </a:cubicBezTo>
                  <a:cubicBezTo>
                    <a:pt x="99" y="333"/>
                    <a:pt x="98" y="331"/>
                    <a:pt x="98" y="329"/>
                  </a:cubicBezTo>
                  <a:cubicBezTo>
                    <a:pt x="98" y="266"/>
                    <a:pt x="98" y="266"/>
                    <a:pt x="98" y="266"/>
                  </a:cubicBezTo>
                  <a:cubicBezTo>
                    <a:pt x="90" y="262"/>
                    <a:pt x="90" y="262"/>
                    <a:pt x="90" y="262"/>
                  </a:cubicBezTo>
                  <a:cubicBezTo>
                    <a:pt x="53" y="239"/>
                    <a:pt x="30" y="199"/>
                    <a:pt x="30" y="155"/>
                  </a:cubicBezTo>
                  <a:cubicBezTo>
                    <a:pt x="30" y="87"/>
                    <a:pt x="86" y="31"/>
                    <a:pt x="155" y="31"/>
                  </a:cubicBezTo>
                  <a:cubicBezTo>
                    <a:pt x="223" y="31"/>
                    <a:pt x="279" y="87"/>
                    <a:pt x="279" y="155"/>
                  </a:cubicBezTo>
                  <a:cubicBezTo>
                    <a:pt x="279" y="198"/>
                    <a:pt x="258" y="236"/>
                    <a:pt x="222" y="260"/>
                  </a:cubicBezTo>
                  <a:cubicBezTo>
                    <a:pt x="174" y="259"/>
                    <a:pt x="174" y="259"/>
                    <a:pt x="174" y="259"/>
                  </a:cubicBezTo>
                  <a:cubicBezTo>
                    <a:pt x="172" y="259"/>
                    <a:pt x="170" y="258"/>
                    <a:pt x="170" y="255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39" y="188"/>
                    <a:pt x="139" y="188"/>
                    <a:pt x="139" y="188"/>
                  </a:cubicBezTo>
                  <a:cubicBezTo>
                    <a:pt x="139" y="255"/>
                    <a:pt x="139" y="255"/>
                    <a:pt x="139" y="255"/>
                  </a:cubicBezTo>
                  <a:cubicBezTo>
                    <a:pt x="139" y="274"/>
                    <a:pt x="155" y="290"/>
                    <a:pt x="174" y="290"/>
                  </a:cubicBezTo>
                  <a:cubicBezTo>
                    <a:pt x="231" y="290"/>
                    <a:pt x="231" y="290"/>
                    <a:pt x="231" y="290"/>
                  </a:cubicBezTo>
                  <a:cubicBezTo>
                    <a:pt x="235" y="288"/>
                    <a:pt x="235" y="288"/>
                    <a:pt x="235" y="288"/>
                  </a:cubicBezTo>
                  <a:cubicBezTo>
                    <a:pt x="281" y="259"/>
                    <a:pt x="309" y="21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ubicBezTo>
                    <a:pt x="69" y="0"/>
                    <a:pt x="0" y="70"/>
                    <a:pt x="0" y="155"/>
                  </a:cubicBezTo>
                  <a:cubicBezTo>
                    <a:pt x="0" y="207"/>
                    <a:pt x="25" y="254"/>
                    <a:pt x="67" y="283"/>
                  </a:cubicBezTo>
                  <a:cubicBezTo>
                    <a:pt x="67" y="329"/>
                    <a:pt x="67" y="329"/>
                    <a:pt x="67" y="329"/>
                  </a:cubicBezTo>
                  <a:cubicBezTo>
                    <a:pt x="67" y="348"/>
                    <a:pt x="83" y="363"/>
                    <a:pt x="101" y="363"/>
                  </a:cubicBezTo>
                  <a:cubicBezTo>
                    <a:pt x="120" y="363"/>
                    <a:pt x="120" y="363"/>
                    <a:pt x="120" y="363"/>
                  </a:cubicBezTo>
                  <a:cubicBezTo>
                    <a:pt x="126" y="377"/>
                    <a:pt x="139" y="386"/>
                    <a:pt x="155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5956300" y="2597151"/>
              <a:ext cx="114300" cy="114300"/>
            </a:xfrm>
            <a:custGeom>
              <a:avLst/>
              <a:gdLst>
                <a:gd name="T0" fmla="*/ 55 w 109"/>
                <a:gd name="T1" fmla="*/ 108 h 108"/>
                <a:gd name="T2" fmla="*/ 109 w 109"/>
                <a:gd name="T3" fmla="*/ 54 h 108"/>
                <a:gd name="T4" fmla="*/ 55 w 109"/>
                <a:gd name="T5" fmla="*/ 0 h 108"/>
                <a:gd name="T6" fmla="*/ 0 w 109"/>
                <a:gd name="T7" fmla="*/ 54 h 108"/>
                <a:gd name="T8" fmla="*/ 55 w 109"/>
                <a:gd name="T9" fmla="*/ 108 h 108"/>
                <a:gd name="T10" fmla="*/ 55 w 109"/>
                <a:gd name="T11" fmla="*/ 30 h 108"/>
                <a:gd name="T12" fmla="*/ 78 w 109"/>
                <a:gd name="T13" fmla="*/ 54 h 108"/>
                <a:gd name="T14" fmla="*/ 55 w 109"/>
                <a:gd name="T15" fmla="*/ 78 h 108"/>
                <a:gd name="T16" fmla="*/ 31 w 109"/>
                <a:gd name="T17" fmla="*/ 54 h 108"/>
                <a:gd name="T18" fmla="*/ 55 w 109"/>
                <a:gd name="T19" fmla="*/ 3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8">
                  <a:moveTo>
                    <a:pt x="55" y="108"/>
                  </a:moveTo>
                  <a:cubicBezTo>
                    <a:pt x="84" y="108"/>
                    <a:pt x="109" y="84"/>
                    <a:pt x="109" y="54"/>
                  </a:cubicBezTo>
                  <a:cubicBezTo>
                    <a:pt x="109" y="24"/>
                    <a:pt x="84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4"/>
                    <a:pt x="25" y="108"/>
                    <a:pt x="55" y="108"/>
                  </a:cubicBezTo>
                  <a:close/>
                  <a:moveTo>
                    <a:pt x="55" y="30"/>
                  </a:moveTo>
                  <a:cubicBezTo>
                    <a:pt x="68" y="30"/>
                    <a:pt x="78" y="41"/>
                    <a:pt x="78" y="54"/>
                  </a:cubicBezTo>
                  <a:cubicBezTo>
                    <a:pt x="78" y="67"/>
                    <a:pt x="68" y="78"/>
                    <a:pt x="55" y="78"/>
                  </a:cubicBezTo>
                  <a:cubicBezTo>
                    <a:pt x="41" y="78"/>
                    <a:pt x="31" y="67"/>
                    <a:pt x="31" y="54"/>
                  </a:cubicBezTo>
                  <a:cubicBezTo>
                    <a:pt x="31" y="41"/>
                    <a:pt x="41" y="30"/>
                    <a:pt x="5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5997575" y="2422526"/>
              <a:ext cx="33338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6132513" y="2479676"/>
              <a:ext cx="57150" cy="55563"/>
            </a:xfrm>
            <a:custGeom>
              <a:avLst/>
              <a:gdLst>
                <a:gd name="T0" fmla="*/ 14 w 36"/>
                <a:gd name="T1" fmla="*/ 35 h 35"/>
                <a:gd name="T2" fmla="*/ 36 w 36"/>
                <a:gd name="T3" fmla="*/ 14 h 35"/>
                <a:gd name="T4" fmla="*/ 21 w 36"/>
                <a:gd name="T5" fmla="*/ 0 h 35"/>
                <a:gd name="T6" fmla="*/ 0 w 36"/>
                <a:gd name="T7" fmla="*/ 21 h 35"/>
                <a:gd name="T8" fmla="*/ 14 w 36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14" y="35"/>
                  </a:moveTo>
                  <a:lnTo>
                    <a:pt x="36" y="14"/>
                  </a:lnTo>
                  <a:lnTo>
                    <a:pt x="21" y="0"/>
                  </a:lnTo>
                  <a:lnTo>
                    <a:pt x="0" y="21"/>
                  </a:lnTo>
                  <a:lnTo>
                    <a:pt x="1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6196013" y="2638426"/>
              <a:ext cx="4921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5783263" y="2638426"/>
              <a:ext cx="47625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5840413" y="2479676"/>
              <a:ext cx="55563" cy="55563"/>
            </a:xfrm>
            <a:custGeom>
              <a:avLst/>
              <a:gdLst>
                <a:gd name="T0" fmla="*/ 21 w 35"/>
                <a:gd name="T1" fmla="*/ 35 h 35"/>
                <a:gd name="T2" fmla="*/ 35 w 35"/>
                <a:gd name="T3" fmla="*/ 21 h 35"/>
                <a:gd name="T4" fmla="*/ 14 w 35"/>
                <a:gd name="T5" fmla="*/ 0 h 35"/>
                <a:gd name="T6" fmla="*/ 0 w 35"/>
                <a:gd name="T7" fmla="*/ 14 h 35"/>
                <a:gd name="T8" fmla="*/ 21 w 35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21" y="35"/>
                  </a:moveTo>
                  <a:lnTo>
                    <a:pt x="35" y="21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2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5913438" y="2433638"/>
              <a:ext cx="47625" cy="55563"/>
            </a:xfrm>
            <a:custGeom>
              <a:avLst/>
              <a:gdLst>
                <a:gd name="T0" fmla="*/ 11 w 30"/>
                <a:gd name="T1" fmla="*/ 35 h 35"/>
                <a:gd name="T2" fmla="*/ 30 w 30"/>
                <a:gd name="T3" fmla="*/ 28 h 35"/>
                <a:gd name="T4" fmla="*/ 19 w 30"/>
                <a:gd name="T5" fmla="*/ 0 h 35"/>
                <a:gd name="T6" fmla="*/ 0 w 30"/>
                <a:gd name="T7" fmla="*/ 7 h 35"/>
                <a:gd name="T8" fmla="*/ 11 w 3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5">
                  <a:moveTo>
                    <a:pt x="11" y="35"/>
                  </a:moveTo>
                  <a:lnTo>
                    <a:pt x="30" y="28"/>
                  </a:lnTo>
                  <a:lnTo>
                    <a:pt x="19" y="0"/>
                  </a:lnTo>
                  <a:lnTo>
                    <a:pt x="0" y="7"/>
                  </a:lnTo>
                  <a:lnTo>
                    <a:pt x="1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6070600" y="2435226"/>
              <a:ext cx="49213" cy="57150"/>
            </a:xfrm>
            <a:custGeom>
              <a:avLst/>
              <a:gdLst>
                <a:gd name="T0" fmla="*/ 19 w 31"/>
                <a:gd name="T1" fmla="*/ 36 h 36"/>
                <a:gd name="T2" fmla="*/ 31 w 31"/>
                <a:gd name="T3" fmla="*/ 8 h 36"/>
                <a:gd name="T4" fmla="*/ 12 w 31"/>
                <a:gd name="T5" fmla="*/ 0 h 36"/>
                <a:gd name="T6" fmla="*/ 0 w 31"/>
                <a:gd name="T7" fmla="*/ 28 h 36"/>
                <a:gd name="T8" fmla="*/ 19 w 3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6">
                  <a:moveTo>
                    <a:pt x="19" y="36"/>
                  </a:moveTo>
                  <a:lnTo>
                    <a:pt x="31" y="8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9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6176963" y="2554288"/>
              <a:ext cx="57150" cy="47625"/>
            </a:xfrm>
            <a:custGeom>
              <a:avLst/>
              <a:gdLst>
                <a:gd name="T0" fmla="*/ 8 w 36"/>
                <a:gd name="T1" fmla="*/ 30 h 30"/>
                <a:gd name="T2" fmla="*/ 36 w 36"/>
                <a:gd name="T3" fmla="*/ 18 h 30"/>
                <a:gd name="T4" fmla="*/ 29 w 36"/>
                <a:gd name="T5" fmla="*/ 0 h 30"/>
                <a:gd name="T6" fmla="*/ 0 w 36"/>
                <a:gd name="T7" fmla="*/ 11 h 30"/>
                <a:gd name="T8" fmla="*/ 8 w 3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8" y="30"/>
                  </a:moveTo>
                  <a:lnTo>
                    <a:pt x="36" y="18"/>
                  </a:lnTo>
                  <a:lnTo>
                    <a:pt x="29" y="0"/>
                  </a:lnTo>
                  <a:lnTo>
                    <a:pt x="0" y="11"/>
                  </a:lnTo>
                  <a:lnTo>
                    <a:pt x="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5795963" y="2547938"/>
              <a:ext cx="57150" cy="47625"/>
            </a:xfrm>
            <a:custGeom>
              <a:avLst/>
              <a:gdLst>
                <a:gd name="T0" fmla="*/ 28 w 36"/>
                <a:gd name="T1" fmla="*/ 30 h 30"/>
                <a:gd name="T2" fmla="*/ 36 w 36"/>
                <a:gd name="T3" fmla="*/ 12 h 30"/>
                <a:gd name="T4" fmla="*/ 8 w 36"/>
                <a:gd name="T5" fmla="*/ 0 h 30"/>
                <a:gd name="T6" fmla="*/ 0 w 36"/>
                <a:gd name="T7" fmla="*/ 18 h 30"/>
                <a:gd name="T8" fmla="*/ 28 w 3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28" y="30"/>
                  </a:moveTo>
                  <a:lnTo>
                    <a:pt x="36" y="12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1" name="Freeform 6"/>
          <p:cNvSpPr>
            <a:spLocks/>
          </p:cNvSpPr>
          <p:nvPr userDrawn="1"/>
        </p:nvSpPr>
        <p:spPr bwMode="auto">
          <a:xfrm>
            <a:off x="3288528" y="296368"/>
            <a:ext cx="8892000" cy="864888"/>
          </a:xfrm>
          <a:custGeom>
            <a:avLst/>
            <a:gdLst>
              <a:gd name="T0" fmla="*/ 6409 w 6533"/>
              <a:gd name="T1" fmla="*/ 0 h 617"/>
              <a:gd name="T2" fmla="*/ 0 w 6533"/>
              <a:gd name="T3" fmla="*/ 0 h 617"/>
              <a:gd name="T4" fmla="*/ 126 w 6533"/>
              <a:gd name="T5" fmla="*/ 310 h 617"/>
              <a:gd name="T6" fmla="*/ 0 w 6533"/>
              <a:gd name="T7" fmla="*/ 617 h 617"/>
              <a:gd name="T8" fmla="*/ 6409 w 6533"/>
              <a:gd name="T9" fmla="*/ 617 h 617"/>
              <a:gd name="T10" fmla="*/ 6533 w 6533"/>
              <a:gd name="T11" fmla="*/ 310 h 617"/>
              <a:gd name="T12" fmla="*/ 6409 w 6533"/>
              <a:gd name="T13" fmla="*/ 0 h 617"/>
              <a:gd name="connsiteX0" fmla="*/ 9810 w 9810"/>
              <a:gd name="connsiteY0" fmla="*/ 0 h 10000"/>
              <a:gd name="connsiteX1" fmla="*/ 0 w 9810"/>
              <a:gd name="connsiteY1" fmla="*/ 0 h 10000"/>
              <a:gd name="connsiteX2" fmla="*/ 193 w 9810"/>
              <a:gd name="connsiteY2" fmla="*/ 5024 h 10000"/>
              <a:gd name="connsiteX3" fmla="*/ 0 w 9810"/>
              <a:gd name="connsiteY3" fmla="*/ 10000 h 10000"/>
              <a:gd name="connsiteX4" fmla="*/ 9810 w 9810"/>
              <a:gd name="connsiteY4" fmla="*/ 10000 h 10000"/>
              <a:gd name="connsiteX5" fmla="*/ 7589 w 9810"/>
              <a:gd name="connsiteY5" fmla="*/ 5574 h 10000"/>
              <a:gd name="connsiteX6" fmla="*/ 9810 w 9810"/>
              <a:gd name="connsiteY6" fmla="*/ 0 h 10000"/>
              <a:gd name="connsiteX0" fmla="*/ 7021 w 10000"/>
              <a:gd name="connsiteY0" fmla="*/ 0 h 10000"/>
              <a:gd name="connsiteX1" fmla="*/ 0 w 10000"/>
              <a:gd name="connsiteY1" fmla="*/ 0 h 10000"/>
              <a:gd name="connsiteX2" fmla="*/ 197 w 10000"/>
              <a:gd name="connsiteY2" fmla="*/ 5024 h 10000"/>
              <a:gd name="connsiteX3" fmla="*/ 0 w 10000"/>
              <a:gd name="connsiteY3" fmla="*/ 10000 h 10000"/>
              <a:gd name="connsiteX4" fmla="*/ 10000 w 10000"/>
              <a:gd name="connsiteY4" fmla="*/ 10000 h 10000"/>
              <a:gd name="connsiteX5" fmla="*/ 7736 w 10000"/>
              <a:gd name="connsiteY5" fmla="*/ 5574 h 10000"/>
              <a:gd name="connsiteX6" fmla="*/ 7021 w 10000"/>
              <a:gd name="connsiteY6" fmla="*/ 0 h 10000"/>
              <a:gd name="connsiteX0" fmla="*/ 7021 w 7736"/>
              <a:gd name="connsiteY0" fmla="*/ 0 h 10038"/>
              <a:gd name="connsiteX1" fmla="*/ 0 w 7736"/>
              <a:gd name="connsiteY1" fmla="*/ 0 h 10038"/>
              <a:gd name="connsiteX2" fmla="*/ 197 w 7736"/>
              <a:gd name="connsiteY2" fmla="*/ 5024 h 10038"/>
              <a:gd name="connsiteX3" fmla="*/ 0 w 7736"/>
              <a:gd name="connsiteY3" fmla="*/ 10000 h 10038"/>
              <a:gd name="connsiteX4" fmla="*/ 7017 w 7736"/>
              <a:gd name="connsiteY4" fmla="*/ 10038 h 10038"/>
              <a:gd name="connsiteX5" fmla="*/ 7736 w 7736"/>
              <a:gd name="connsiteY5" fmla="*/ 5574 h 10038"/>
              <a:gd name="connsiteX6" fmla="*/ 7021 w 7736"/>
              <a:gd name="connsiteY6" fmla="*/ 0 h 10038"/>
              <a:gd name="connsiteX0" fmla="*/ 9076 w 9316"/>
              <a:gd name="connsiteY0" fmla="*/ 0 h 10000"/>
              <a:gd name="connsiteX1" fmla="*/ 0 w 9316"/>
              <a:gd name="connsiteY1" fmla="*/ 0 h 10000"/>
              <a:gd name="connsiteX2" fmla="*/ 255 w 9316"/>
              <a:gd name="connsiteY2" fmla="*/ 5005 h 10000"/>
              <a:gd name="connsiteX3" fmla="*/ 0 w 9316"/>
              <a:gd name="connsiteY3" fmla="*/ 9962 h 10000"/>
              <a:gd name="connsiteX4" fmla="*/ 9071 w 9316"/>
              <a:gd name="connsiteY4" fmla="*/ 10000 h 10000"/>
              <a:gd name="connsiteX5" fmla="*/ 9316 w 9316"/>
              <a:gd name="connsiteY5" fmla="*/ 5668 h 10000"/>
              <a:gd name="connsiteX6" fmla="*/ 9076 w 9316"/>
              <a:gd name="connsiteY6" fmla="*/ 0 h 10000"/>
              <a:gd name="connsiteX0" fmla="*/ 9742 w 10000"/>
              <a:gd name="connsiteY0" fmla="*/ 0 h 10000"/>
              <a:gd name="connsiteX1" fmla="*/ 0 w 10000"/>
              <a:gd name="connsiteY1" fmla="*/ 0 h 10000"/>
              <a:gd name="connsiteX2" fmla="*/ 274 w 10000"/>
              <a:gd name="connsiteY2" fmla="*/ 5005 h 10000"/>
              <a:gd name="connsiteX3" fmla="*/ 0 w 10000"/>
              <a:gd name="connsiteY3" fmla="*/ 9962 h 10000"/>
              <a:gd name="connsiteX4" fmla="*/ 9737 w 10000"/>
              <a:gd name="connsiteY4" fmla="*/ 10000 h 10000"/>
              <a:gd name="connsiteX5" fmla="*/ 10000 w 10000"/>
              <a:gd name="connsiteY5" fmla="*/ 5668 h 10000"/>
              <a:gd name="connsiteX6" fmla="*/ 9742 w 10000"/>
              <a:gd name="connsiteY6" fmla="*/ 0 h 10000"/>
              <a:gd name="connsiteX0" fmla="*/ 9742 w 9877"/>
              <a:gd name="connsiteY0" fmla="*/ 0 h 10000"/>
              <a:gd name="connsiteX1" fmla="*/ 0 w 9877"/>
              <a:gd name="connsiteY1" fmla="*/ 0 h 10000"/>
              <a:gd name="connsiteX2" fmla="*/ 274 w 9877"/>
              <a:gd name="connsiteY2" fmla="*/ 5005 h 10000"/>
              <a:gd name="connsiteX3" fmla="*/ 0 w 9877"/>
              <a:gd name="connsiteY3" fmla="*/ 9962 h 10000"/>
              <a:gd name="connsiteX4" fmla="*/ 9737 w 9877"/>
              <a:gd name="connsiteY4" fmla="*/ 10000 h 10000"/>
              <a:gd name="connsiteX5" fmla="*/ 9738 w 9877"/>
              <a:gd name="connsiteY5" fmla="*/ 5783 h 10000"/>
              <a:gd name="connsiteX6" fmla="*/ 9742 w 9877"/>
              <a:gd name="connsiteY6" fmla="*/ 0 h 10000"/>
              <a:gd name="connsiteX0" fmla="*/ 9863 w 9991"/>
              <a:gd name="connsiteY0" fmla="*/ 0 h 10000"/>
              <a:gd name="connsiteX1" fmla="*/ 0 w 9991"/>
              <a:gd name="connsiteY1" fmla="*/ 0 h 10000"/>
              <a:gd name="connsiteX2" fmla="*/ 277 w 9991"/>
              <a:gd name="connsiteY2" fmla="*/ 5005 h 10000"/>
              <a:gd name="connsiteX3" fmla="*/ 0 w 9991"/>
              <a:gd name="connsiteY3" fmla="*/ 9962 h 10000"/>
              <a:gd name="connsiteX4" fmla="*/ 9858 w 9991"/>
              <a:gd name="connsiteY4" fmla="*/ 10000 h 10000"/>
              <a:gd name="connsiteX5" fmla="*/ 9817 w 9991"/>
              <a:gd name="connsiteY5" fmla="*/ 5783 h 10000"/>
              <a:gd name="connsiteX6" fmla="*/ 9863 w 9991"/>
              <a:gd name="connsiteY6" fmla="*/ 0 h 10000"/>
              <a:gd name="connsiteX0" fmla="*/ 9872 w 10014"/>
              <a:gd name="connsiteY0" fmla="*/ 0 h 10000"/>
              <a:gd name="connsiteX1" fmla="*/ 0 w 10014"/>
              <a:gd name="connsiteY1" fmla="*/ 0 h 10000"/>
              <a:gd name="connsiteX2" fmla="*/ 277 w 10014"/>
              <a:gd name="connsiteY2" fmla="*/ 5005 h 10000"/>
              <a:gd name="connsiteX3" fmla="*/ 0 w 10014"/>
              <a:gd name="connsiteY3" fmla="*/ 9962 h 10000"/>
              <a:gd name="connsiteX4" fmla="*/ 9867 w 10014"/>
              <a:gd name="connsiteY4" fmla="*/ 10000 h 10000"/>
              <a:gd name="connsiteX5" fmla="*/ 9890 w 10014"/>
              <a:gd name="connsiteY5" fmla="*/ 5745 h 10000"/>
              <a:gd name="connsiteX6" fmla="*/ 9872 w 10014"/>
              <a:gd name="connsiteY6" fmla="*/ 0 h 10000"/>
              <a:gd name="connsiteX0" fmla="*/ 9872 w 10030"/>
              <a:gd name="connsiteY0" fmla="*/ 0 h 10000"/>
              <a:gd name="connsiteX1" fmla="*/ 0 w 10030"/>
              <a:gd name="connsiteY1" fmla="*/ 0 h 10000"/>
              <a:gd name="connsiteX2" fmla="*/ 277 w 10030"/>
              <a:gd name="connsiteY2" fmla="*/ 5005 h 10000"/>
              <a:gd name="connsiteX3" fmla="*/ 0 w 10030"/>
              <a:gd name="connsiteY3" fmla="*/ 9962 h 10000"/>
              <a:gd name="connsiteX4" fmla="*/ 9867 w 10030"/>
              <a:gd name="connsiteY4" fmla="*/ 10000 h 10000"/>
              <a:gd name="connsiteX5" fmla="*/ 9890 w 10030"/>
              <a:gd name="connsiteY5" fmla="*/ 5745 h 10000"/>
              <a:gd name="connsiteX6" fmla="*/ 9872 w 10030"/>
              <a:gd name="connsiteY6" fmla="*/ 0 h 10000"/>
              <a:gd name="connsiteX0" fmla="*/ 9872 w 9921"/>
              <a:gd name="connsiteY0" fmla="*/ 0 h 10000"/>
              <a:gd name="connsiteX1" fmla="*/ 0 w 9921"/>
              <a:gd name="connsiteY1" fmla="*/ 0 h 10000"/>
              <a:gd name="connsiteX2" fmla="*/ 277 w 9921"/>
              <a:gd name="connsiteY2" fmla="*/ 5005 h 10000"/>
              <a:gd name="connsiteX3" fmla="*/ 0 w 9921"/>
              <a:gd name="connsiteY3" fmla="*/ 9962 h 10000"/>
              <a:gd name="connsiteX4" fmla="*/ 9867 w 9921"/>
              <a:gd name="connsiteY4" fmla="*/ 10000 h 10000"/>
              <a:gd name="connsiteX5" fmla="*/ 9890 w 9921"/>
              <a:gd name="connsiteY5" fmla="*/ 5745 h 10000"/>
              <a:gd name="connsiteX6" fmla="*/ 9872 w 9921"/>
              <a:gd name="connsiteY6" fmla="*/ 0 h 10000"/>
              <a:gd name="connsiteX0" fmla="*/ 9951 w 9974"/>
              <a:gd name="connsiteY0" fmla="*/ 0 h 10000"/>
              <a:gd name="connsiteX1" fmla="*/ 0 w 9974"/>
              <a:gd name="connsiteY1" fmla="*/ 0 h 10000"/>
              <a:gd name="connsiteX2" fmla="*/ 279 w 9974"/>
              <a:gd name="connsiteY2" fmla="*/ 5005 h 10000"/>
              <a:gd name="connsiteX3" fmla="*/ 0 w 9974"/>
              <a:gd name="connsiteY3" fmla="*/ 9962 h 10000"/>
              <a:gd name="connsiteX4" fmla="*/ 9946 w 9974"/>
              <a:gd name="connsiteY4" fmla="*/ 10000 h 10000"/>
              <a:gd name="connsiteX5" fmla="*/ 9969 w 9974"/>
              <a:gd name="connsiteY5" fmla="*/ 5745 h 10000"/>
              <a:gd name="connsiteX6" fmla="*/ 9951 w 9974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9995"/>
              <a:gd name="connsiteY0" fmla="*/ 0 h 10000"/>
              <a:gd name="connsiteX1" fmla="*/ 0 w 9995"/>
              <a:gd name="connsiteY1" fmla="*/ 0 h 10000"/>
              <a:gd name="connsiteX2" fmla="*/ 280 w 9995"/>
              <a:gd name="connsiteY2" fmla="*/ 5005 h 10000"/>
              <a:gd name="connsiteX3" fmla="*/ 0 w 9995"/>
              <a:gd name="connsiteY3" fmla="*/ 9962 h 10000"/>
              <a:gd name="connsiteX4" fmla="*/ 9972 w 9995"/>
              <a:gd name="connsiteY4" fmla="*/ 10000 h 10000"/>
              <a:gd name="connsiteX5" fmla="*/ 9995 w 9995"/>
              <a:gd name="connsiteY5" fmla="*/ 5745 h 10000"/>
              <a:gd name="connsiteX6" fmla="*/ 9977 w 9995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9977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9999 w 10004"/>
              <a:gd name="connsiteY0" fmla="*/ 0 h 10000"/>
              <a:gd name="connsiteX1" fmla="*/ 0 w 10004"/>
              <a:gd name="connsiteY1" fmla="*/ 0 h 10000"/>
              <a:gd name="connsiteX2" fmla="*/ 280 w 10004"/>
              <a:gd name="connsiteY2" fmla="*/ 5005 h 10000"/>
              <a:gd name="connsiteX3" fmla="*/ 0 w 10004"/>
              <a:gd name="connsiteY3" fmla="*/ 9962 h 10000"/>
              <a:gd name="connsiteX4" fmla="*/ 10000 w 10004"/>
              <a:gd name="connsiteY4" fmla="*/ 10000 h 10000"/>
              <a:gd name="connsiteX5" fmla="*/ 10000 w 10004"/>
              <a:gd name="connsiteY5" fmla="*/ 5745 h 10000"/>
              <a:gd name="connsiteX6" fmla="*/ 9999 w 10004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10000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14796 w 14796"/>
              <a:gd name="connsiteY0" fmla="*/ 0 h 10000"/>
              <a:gd name="connsiteX1" fmla="*/ 0 w 14796"/>
              <a:gd name="connsiteY1" fmla="*/ 0 h 10000"/>
              <a:gd name="connsiteX2" fmla="*/ 280 w 14796"/>
              <a:gd name="connsiteY2" fmla="*/ 5005 h 10000"/>
              <a:gd name="connsiteX3" fmla="*/ 0 w 14796"/>
              <a:gd name="connsiteY3" fmla="*/ 9962 h 10000"/>
              <a:gd name="connsiteX4" fmla="*/ 10000 w 14796"/>
              <a:gd name="connsiteY4" fmla="*/ 10000 h 10000"/>
              <a:gd name="connsiteX5" fmla="*/ 10000 w 14796"/>
              <a:gd name="connsiteY5" fmla="*/ 5745 h 10000"/>
              <a:gd name="connsiteX6" fmla="*/ 14796 w 14796"/>
              <a:gd name="connsiteY6" fmla="*/ 0 h 10000"/>
              <a:gd name="connsiteX0" fmla="*/ 14796 w 14796"/>
              <a:gd name="connsiteY0" fmla="*/ 0 h 9968"/>
              <a:gd name="connsiteX1" fmla="*/ 0 w 14796"/>
              <a:gd name="connsiteY1" fmla="*/ 0 h 9968"/>
              <a:gd name="connsiteX2" fmla="*/ 280 w 14796"/>
              <a:gd name="connsiteY2" fmla="*/ 5005 h 9968"/>
              <a:gd name="connsiteX3" fmla="*/ 0 w 14796"/>
              <a:gd name="connsiteY3" fmla="*/ 9962 h 9968"/>
              <a:gd name="connsiteX4" fmla="*/ 14788 w 14796"/>
              <a:gd name="connsiteY4" fmla="*/ 9968 h 9968"/>
              <a:gd name="connsiteX5" fmla="*/ 10000 w 14796"/>
              <a:gd name="connsiteY5" fmla="*/ 5745 h 9968"/>
              <a:gd name="connsiteX6" fmla="*/ 14796 w 14796"/>
              <a:gd name="connsiteY6" fmla="*/ 0 h 9968"/>
              <a:gd name="connsiteX0" fmla="*/ 10000 w 10000"/>
              <a:gd name="connsiteY0" fmla="*/ 0 h 10000"/>
              <a:gd name="connsiteX1" fmla="*/ 0 w 10000"/>
              <a:gd name="connsiteY1" fmla="*/ 0 h 10000"/>
              <a:gd name="connsiteX2" fmla="*/ 189 w 10000"/>
              <a:gd name="connsiteY2" fmla="*/ 5021 h 10000"/>
              <a:gd name="connsiteX3" fmla="*/ 0 w 10000"/>
              <a:gd name="connsiteY3" fmla="*/ 9994 h 10000"/>
              <a:gd name="connsiteX4" fmla="*/ 9995 w 10000"/>
              <a:gd name="connsiteY4" fmla="*/ 10000 h 10000"/>
              <a:gd name="connsiteX5" fmla="*/ 9998 w 10000"/>
              <a:gd name="connsiteY5" fmla="*/ 6152 h 10000"/>
              <a:gd name="connsiteX6" fmla="*/ 10000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0" y="0"/>
                </a:lnTo>
                <a:cubicBezTo>
                  <a:pt x="62" y="1674"/>
                  <a:pt x="124" y="3347"/>
                  <a:pt x="189" y="5021"/>
                </a:cubicBezTo>
                <a:cubicBezTo>
                  <a:pt x="124" y="6679"/>
                  <a:pt x="62" y="8336"/>
                  <a:pt x="0" y="9994"/>
                </a:cubicBezTo>
                <a:lnTo>
                  <a:pt x="9995" y="10000"/>
                </a:lnTo>
                <a:cubicBezTo>
                  <a:pt x="9993" y="8184"/>
                  <a:pt x="9998" y="8051"/>
                  <a:pt x="9998" y="6152"/>
                </a:cubicBezTo>
                <a:cubicBezTo>
                  <a:pt x="9996" y="3296"/>
                  <a:pt x="10001" y="2674"/>
                  <a:pt x="10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42" name="Freeform 11"/>
          <p:cNvSpPr>
            <a:spLocks/>
          </p:cNvSpPr>
          <p:nvPr userDrawn="1"/>
        </p:nvSpPr>
        <p:spPr bwMode="auto">
          <a:xfrm>
            <a:off x="3180516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215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#本节小结(可选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1878" y="1242452"/>
            <a:ext cx="11306175" cy="4680000"/>
          </a:xfrm>
          <a:prstGeom prst="rect">
            <a:avLst/>
          </a:prstGeom>
        </p:spPr>
        <p:txBody>
          <a:bodyPr/>
          <a:lstStyle>
            <a:lvl1pPr algn="just" fontAlgn="auto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5pPr>
              <a:buNone/>
              <a:defRPr/>
            </a:lvl5pPr>
          </a:lstStyle>
          <a:p>
            <a:r>
              <a:rPr lang="en-US" altLang="zh-CN" dirty="0"/>
              <a:t>Click here to edit summary</a:t>
            </a:r>
            <a:endParaRPr lang="zh-CN" altLang="en-US" dirty="0"/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4248472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>
            <a:defPPr>
              <a:defRPr lang="zh-CN"/>
            </a:defPPr>
            <a:lvl1pPr defTabSz="1001624" eaLnBrk="0" hangingPunct="0">
              <a:defRPr sz="35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itchFamily="34" charset="0"/>
              </a:defRPr>
            </a:lvl1pPr>
          </a:lstStyle>
          <a:p>
            <a:pPr lvl="0" fontAlgn="ctr"/>
            <a:r>
              <a:rPr lang="en-US" altLang="zh-CN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Section Summary</a:t>
            </a:r>
          </a:p>
        </p:txBody>
      </p:sp>
      <p:sp>
        <p:nvSpPr>
          <p:cNvPr id="13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4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515380" y="490848"/>
            <a:ext cx="470694" cy="475421"/>
            <a:chOff x="5540375" y="2868613"/>
            <a:chExt cx="1106488" cy="1117600"/>
          </a:xfrm>
          <a:solidFill>
            <a:schemeClr val="bg1"/>
          </a:solidFill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5970588" y="3251201"/>
              <a:ext cx="676275" cy="517525"/>
            </a:xfrm>
            <a:custGeom>
              <a:avLst/>
              <a:gdLst>
                <a:gd name="T0" fmla="*/ 40 w 180"/>
                <a:gd name="T1" fmla="*/ 42 h 138"/>
                <a:gd name="T2" fmla="*/ 27 w 180"/>
                <a:gd name="T3" fmla="*/ 42 h 138"/>
                <a:gd name="T4" fmla="*/ 3 w 180"/>
                <a:gd name="T5" fmla="*/ 66 h 138"/>
                <a:gd name="T6" fmla="*/ 3 w 180"/>
                <a:gd name="T7" fmla="*/ 79 h 138"/>
                <a:gd name="T8" fmla="*/ 59 w 180"/>
                <a:gd name="T9" fmla="*/ 135 h 138"/>
                <a:gd name="T10" fmla="*/ 72 w 180"/>
                <a:gd name="T11" fmla="*/ 135 h 138"/>
                <a:gd name="T12" fmla="*/ 176 w 180"/>
                <a:gd name="T13" fmla="*/ 31 h 138"/>
                <a:gd name="T14" fmla="*/ 176 w 180"/>
                <a:gd name="T15" fmla="*/ 18 h 138"/>
                <a:gd name="T16" fmla="*/ 162 w 180"/>
                <a:gd name="T17" fmla="*/ 4 h 138"/>
                <a:gd name="T18" fmla="*/ 149 w 180"/>
                <a:gd name="T19" fmla="*/ 3 h 138"/>
                <a:gd name="T20" fmla="*/ 74 w 180"/>
                <a:gd name="T21" fmla="*/ 66 h 138"/>
                <a:gd name="T22" fmla="*/ 60 w 180"/>
                <a:gd name="T23" fmla="*/ 65 h 138"/>
                <a:gd name="T24" fmla="*/ 40 w 180"/>
                <a:gd name="T25" fmla="*/ 4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38">
                  <a:moveTo>
                    <a:pt x="40" y="42"/>
                  </a:moveTo>
                  <a:cubicBezTo>
                    <a:pt x="36" y="39"/>
                    <a:pt x="30" y="38"/>
                    <a:pt x="27" y="42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9"/>
                    <a:pt x="0" y="75"/>
                    <a:pt x="3" y="79"/>
                  </a:cubicBezTo>
                  <a:cubicBezTo>
                    <a:pt x="59" y="135"/>
                    <a:pt x="59" y="135"/>
                    <a:pt x="59" y="135"/>
                  </a:cubicBezTo>
                  <a:cubicBezTo>
                    <a:pt x="63" y="138"/>
                    <a:pt x="69" y="138"/>
                    <a:pt x="72" y="135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9" y="27"/>
                    <a:pt x="180" y="21"/>
                    <a:pt x="176" y="1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9" y="0"/>
                    <a:pt x="153" y="0"/>
                    <a:pt x="149" y="3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0" y="69"/>
                    <a:pt x="64" y="68"/>
                    <a:pt x="60" y="6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5540375" y="2868613"/>
              <a:ext cx="941388" cy="1117600"/>
            </a:xfrm>
            <a:custGeom>
              <a:avLst/>
              <a:gdLst>
                <a:gd name="T0" fmla="*/ 233 w 251"/>
                <a:gd name="T1" fmla="*/ 279 h 298"/>
                <a:gd name="T2" fmla="*/ 19 w 251"/>
                <a:gd name="T3" fmla="*/ 279 h 298"/>
                <a:gd name="T4" fmla="*/ 19 w 251"/>
                <a:gd name="T5" fmla="*/ 38 h 298"/>
                <a:gd name="T6" fmla="*/ 44 w 251"/>
                <a:gd name="T7" fmla="*/ 38 h 298"/>
                <a:gd name="T8" fmla="*/ 44 w 251"/>
                <a:gd name="T9" fmla="*/ 47 h 298"/>
                <a:gd name="T10" fmla="*/ 54 w 251"/>
                <a:gd name="T11" fmla="*/ 57 h 298"/>
                <a:gd name="T12" fmla="*/ 56 w 251"/>
                <a:gd name="T13" fmla="*/ 57 h 298"/>
                <a:gd name="T14" fmla="*/ 65 w 251"/>
                <a:gd name="T15" fmla="*/ 47 h 298"/>
                <a:gd name="T16" fmla="*/ 65 w 251"/>
                <a:gd name="T17" fmla="*/ 38 h 298"/>
                <a:gd name="T18" fmla="*/ 92 w 251"/>
                <a:gd name="T19" fmla="*/ 38 h 298"/>
                <a:gd name="T20" fmla="*/ 92 w 251"/>
                <a:gd name="T21" fmla="*/ 47 h 298"/>
                <a:gd name="T22" fmla="*/ 102 w 251"/>
                <a:gd name="T23" fmla="*/ 57 h 298"/>
                <a:gd name="T24" fmla="*/ 104 w 251"/>
                <a:gd name="T25" fmla="*/ 57 h 298"/>
                <a:gd name="T26" fmla="*/ 113 w 251"/>
                <a:gd name="T27" fmla="*/ 47 h 298"/>
                <a:gd name="T28" fmla="*/ 113 w 251"/>
                <a:gd name="T29" fmla="*/ 38 h 298"/>
                <a:gd name="T30" fmla="*/ 140 w 251"/>
                <a:gd name="T31" fmla="*/ 38 h 298"/>
                <a:gd name="T32" fmla="*/ 140 w 251"/>
                <a:gd name="T33" fmla="*/ 47 h 298"/>
                <a:gd name="T34" fmla="*/ 150 w 251"/>
                <a:gd name="T35" fmla="*/ 57 h 298"/>
                <a:gd name="T36" fmla="*/ 152 w 251"/>
                <a:gd name="T37" fmla="*/ 57 h 298"/>
                <a:gd name="T38" fmla="*/ 161 w 251"/>
                <a:gd name="T39" fmla="*/ 47 h 298"/>
                <a:gd name="T40" fmla="*/ 161 w 251"/>
                <a:gd name="T41" fmla="*/ 38 h 298"/>
                <a:gd name="T42" fmla="*/ 189 w 251"/>
                <a:gd name="T43" fmla="*/ 38 h 298"/>
                <a:gd name="T44" fmla="*/ 189 w 251"/>
                <a:gd name="T45" fmla="*/ 47 h 298"/>
                <a:gd name="T46" fmla="*/ 198 w 251"/>
                <a:gd name="T47" fmla="*/ 57 h 298"/>
                <a:gd name="T48" fmla="*/ 200 w 251"/>
                <a:gd name="T49" fmla="*/ 57 h 298"/>
                <a:gd name="T50" fmla="*/ 210 w 251"/>
                <a:gd name="T51" fmla="*/ 47 h 298"/>
                <a:gd name="T52" fmla="*/ 210 w 251"/>
                <a:gd name="T53" fmla="*/ 38 h 298"/>
                <a:gd name="T54" fmla="*/ 215 w 251"/>
                <a:gd name="T55" fmla="*/ 38 h 298"/>
                <a:gd name="T56" fmla="*/ 233 w 251"/>
                <a:gd name="T57" fmla="*/ 55 h 298"/>
                <a:gd name="T58" fmla="*/ 233 w 251"/>
                <a:gd name="T59" fmla="*/ 114 h 298"/>
                <a:gd name="T60" fmla="*/ 251 w 251"/>
                <a:gd name="T61" fmla="*/ 98 h 298"/>
                <a:gd name="T62" fmla="*/ 251 w 251"/>
                <a:gd name="T63" fmla="*/ 47 h 298"/>
                <a:gd name="T64" fmla="*/ 223 w 251"/>
                <a:gd name="T65" fmla="*/ 19 h 298"/>
                <a:gd name="T66" fmla="*/ 210 w 251"/>
                <a:gd name="T67" fmla="*/ 19 h 298"/>
                <a:gd name="T68" fmla="*/ 210 w 251"/>
                <a:gd name="T69" fmla="*/ 10 h 298"/>
                <a:gd name="T70" fmla="*/ 200 w 251"/>
                <a:gd name="T71" fmla="*/ 0 h 298"/>
                <a:gd name="T72" fmla="*/ 198 w 251"/>
                <a:gd name="T73" fmla="*/ 0 h 298"/>
                <a:gd name="T74" fmla="*/ 189 w 251"/>
                <a:gd name="T75" fmla="*/ 10 h 298"/>
                <a:gd name="T76" fmla="*/ 189 w 251"/>
                <a:gd name="T77" fmla="*/ 19 h 298"/>
                <a:gd name="T78" fmla="*/ 161 w 251"/>
                <a:gd name="T79" fmla="*/ 19 h 298"/>
                <a:gd name="T80" fmla="*/ 161 w 251"/>
                <a:gd name="T81" fmla="*/ 10 h 298"/>
                <a:gd name="T82" fmla="*/ 152 w 251"/>
                <a:gd name="T83" fmla="*/ 0 h 298"/>
                <a:gd name="T84" fmla="*/ 150 w 251"/>
                <a:gd name="T85" fmla="*/ 0 h 298"/>
                <a:gd name="T86" fmla="*/ 140 w 251"/>
                <a:gd name="T87" fmla="*/ 10 h 298"/>
                <a:gd name="T88" fmla="*/ 140 w 251"/>
                <a:gd name="T89" fmla="*/ 19 h 298"/>
                <a:gd name="T90" fmla="*/ 113 w 251"/>
                <a:gd name="T91" fmla="*/ 19 h 298"/>
                <a:gd name="T92" fmla="*/ 113 w 251"/>
                <a:gd name="T93" fmla="*/ 10 h 298"/>
                <a:gd name="T94" fmla="*/ 104 w 251"/>
                <a:gd name="T95" fmla="*/ 0 h 298"/>
                <a:gd name="T96" fmla="*/ 102 w 251"/>
                <a:gd name="T97" fmla="*/ 0 h 298"/>
                <a:gd name="T98" fmla="*/ 92 w 251"/>
                <a:gd name="T99" fmla="*/ 10 h 298"/>
                <a:gd name="T100" fmla="*/ 92 w 251"/>
                <a:gd name="T101" fmla="*/ 19 h 298"/>
                <a:gd name="T102" fmla="*/ 65 w 251"/>
                <a:gd name="T103" fmla="*/ 19 h 298"/>
                <a:gd name="T104" fmla="*/ 65 w 251"/>
                <a:gd name="T105" fmla="*/ 10 h 298"/>
                <a:gd name="T106" fmla="*/ 56 w 251"/>
                <a:gd name="T107" fmla="*/ 0 h 298"/>
                <a:gd name="T108" fmla="*/ 54 w 251"/>
                <a:gd name="T109" fmla="*/ 0 h 298"/>
                <a:gd name="T110" fmla="*/ 44 w 251"/>
                <a:gd name="T111" fmla="*/ 10 h 298"/>
                <a:gd name="T112" fmla="*/ 44 w 251"/>
                <a:gd name="T113" fmla="*/ 19 h 298"/>
                <a:gd name="T114" fmla="*/ 0 w 251"/>
                <a:gd name="T115" fmla="*/ 19 h 298"/>
                <a:gd name="T116" fmla="*/ 0 w 251"/>
                <a:gd name="T117" fmla="*/ 298 h 298"/>
                <a:gd name="T118" fmla="*/ 251 w 251"/>
                <a:gd name="T119" fmla="*/ 298 h 298"/>
                <a:gd name="T120" fmla="*/ 251 w 251"/>
                <a:gd name="T121" fmla="*/ 199 h 298"/>
                <a:gd name="T122" fmla="*/ 233 w 251"/>
                <a:gd name="T123" fmla="*/ 218 h 298"/>
                <a:gd name="T124" fmla="*/ 233 w 251"/>
                <a:gd name="T125" fmla="*/ 27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1" h="298">
                  <a:moveTo>
                    <a:pt x="233" y="279"/>
                  </a:moveTo>
                  <a:cubicBezTo>
                    <a:pt x="19" y="279"/>
                    <a:pt x="19" y="279"/>
                    <a:pt x="19" y="27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4" y="52"/>
                    <a:pt x="48" y="57"/>
                    <a:pt x="54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61" y="57"/>
                    <a:pt x="65" y="52"/>
                    <a:pt x="65" y="4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92" y="52"/>
                    <a:pt x="97" y="57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9" y="57"/>
                    <a:pt x="113" y="52"/>
                    <a:pt x="113" y="47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40" y="52"/>
                    <a:pt x="145" y="57"/>
                    <a:pt x="150" y="57"/>
                  </a:cubicBezTo>
                  <a:cubicBezTo>
                    <a:pt x="152" y="57"/>
                    <a:pt x="152" y="57"/>
                    <a:pt x="152" y="57"/>
                  </a:cubicBezTo>
                  <a:cubicBezTo>
                    <a:pt x="157" y="57"/>
                    <a:pt x="161" y="52"/>
                    <a:pt x="161" y="47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89" y="38"/>
                    <a:pt x="189" y="38"/>
                    <a:pt x="189" y="38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89" y="52"/>
                    <a:pt x="193" y="57"/>
                    <a:pt x="198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5" y="57"/>
                    <a:pt x="210" y="52"/>
                    <a:pt x="210" y="47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47"/>
                    <a:pt x="251" y="47"/>
                    <a:pt x="251" y="47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210" y="10"/>
                    <a:pt x="210" y="10"/>
                    <a:pt x="210" y="10"/>
                  </a:cubicBezTo>
                  <a:cubicBezTo>
                    <a:pt x="210" y="4"/>
                    <a:pt x="205" y="0"/>
                    <a:pt x="200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3" y="0"/>
                    <a:pt x="189" y="4"/>
                    <a:pt x="189" y="10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2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45" y="0"/>
                    <a:pt x="140" y="4"/>
                    <a:pt x="140" y="1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4"/>
                    <a:pt x="109" y="0"/>
                    <a:pt x="10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4"/>
                    <a:pt x="92" y="10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4" y="4"/>
                    <a:pt x="44" y="1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251" y="298"/>
                    <a:pt x="251" y="298"/>
                    <a:pt x="251" y="298"/>
                  </a:cubicBezTo>
                  <a:cubicBezTo>
                    <a:pt x="251" y="199"/>
                    <a:pt x="251" y="199"/>
                    <a:pt x="251" y="199"/>
                  </a:cubicBezTo>
                  <a:cubicBezTo>
                    <a:pt x="233" y="218"/>
                    <a:pt x="233" y="218"/>
                    <a:pt x="233" y="218"/>
                  </a:cubicBezTo>
                  <a:lnTo>
                    <a:pt x="233" y="2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670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#本章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2412268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/>
          <a:p>
            <a:pPr algn="l" defTabSz="1001624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500" b="1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Summary</a:t>
            </a:r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2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515380" y="490848"/>
            <a:ext cx="470694" cy="475421"/>
            <a:chOff x="5540375" y="2868613"/>
            <a:chExt cx="1106488" cy="1117600"/>
          </a:xfrm>
          <a:solidFill>
            <a:schemeClr val="bg1"/>
          </a:solidFill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970588" y="3251201"/>
              <a:ext cx="676275" cy="517525"/>
            </a:xfrm>
            <a:custGeom>
              <a:avLst/>
              <a:gdLst>
                <a:gd name="T0" fmla="*/ 40 w 180"/>
                <a:gd name="T1" fmla="*/ 42 h 138"/>
                <a:gd name="T2" fmla="*/ 27 w 180"/>
                <a:gd name="T3" fmla="*/ 42 h 138"/>
                <a:gd name="T4" fmla="*/ 3 w 180"/>
                <a:gd name="T5" fmla="*/ 66 h 138"/>
                <a:gd name="T6" fmla="*/ 3 w 180"/>
                <a:gd name="T7" fmla="*/ 79 h 138"/>
                <a:gd name="T8" fmla="*/ 59 w 180"/>
                <a:gd name="T9" fmla="*/ 135 h 138"/>
                <a:gd name="T10" fmla="*/ 72 w 180"/>
                <a:gd name="T11" fmla="*/ 135 h 138"/>
                <a:gd name="T12" fmla="*/ 176 w 180"/>
                <a:gd name="T13" fmla="*/ 31 h 138"/>
                <a:gd name="T14" fmla="*/ 176 w 180"/>
                <a:gd name="T15" fmla="*/ 18 h 138"/>
                <a:gd name="T16" fmla="*/ 162 w 180"/>
                <a:gd name="T17" fmla="*/ 4 h 138"/>
                <a:gd name="T18" fmla="*/ 149 w 180"/>
                <a:gd name="T19" fmla="*/ 3 h 138"/>
                <a:gd name="T20" fmla="*/ 74 w 180"/>
                <a:gd name="T21" fmla="*/ 66 h 138"/>
                <a:gd name="T22" fmla="*/ 60 w 180"/>
                <a:gd name="T23" fmla="*/ 65 h 138"/>
                <a:gd name="T24" fmla="*/ 40 w 180"/>
                <a:gd name="T25" fmla="*/ 4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38">
                  <a:moveTo>
                    <a:pt x="40" y="42"/>
                  </a:moveTo>
                  <a:cubicBezTo>
                    <a:pt x="36" y="39"/>
                    <a:pt x="30" y="38"/>
                    <a:pt x="27" y="42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9"/>
                    <a:pt x="0" y="75"/>
                    <a:pt x="3" y="79"/>
                  </a:cubicBezTo>
                  <a:cubicBezTo>
                    <a:pt x="59" y="135"/>
                    <a:pt x="59" y="135"/>
                    <a:pt x="59" y="135"/>
                  </a:cubicBezTo>
                  <a:cubicBezTo>
                    <a:pt x="63" y="138"/>
                    <a:pt x="69" y="138"/>
                    <a:pt x="72" y="135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9" y="27"/>
                    <a:pt x="180" y="21"/>
                    <a:pt x="176" y="18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9" y="0"/>
                    <a:pt x="153" y="0"/>
                    <a:pt x="149" y="3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0" y="69"/>
                    <a:pt x="64" y="68"/>
                    <a:pt x="60" y="6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5540375" y="2868613"/>
              <a:ext cx="941388" cy="1117600"/>
            </a:xfrm>
            <a:custGeom>
              <a:avLst/>
              <a:gdLst>
                <a:gd name="T0" fmla="*/ 233 w 251"/>
                <a:gd name="T1" fmla="*/ 279 h 298"/>
                <a:gd name="T2" fmla="*/ 19 w 251"/>
                <a:gd name="T3" fmla="*/ 279 h 298"/>
                <a:gd name="T4" fmla="*/ 19 w 251"/>
                <a:gd name="T5" fmla="*/ 38 h 298"/>
                <a:gd name="T6" fmla="*/ 44 w 251"/>
                <a:gd name="T7" fmla="*/ 38 h 298"/>
                <a:gd name="T8" fmla="*/ 44 w 251"/>
                <a:gd name="T9" fmla="*/ 47 h 298"/>
                <a:gd name="T10" fmla="*/ 54 w 251"/>
                <a:gd name="T11" fmla="*/ 57 h 298"/>
                <a:gd name="T12" fmla="*/ 56 w 251"/>
                <a:gd name="T13" fmla="*/ 57 h 298"/>
                <a:gd name="T14" fmla="*/ 65 w 251"/>
                <a:gd name="T15" fmla="*/ 47 h 298"/>
                <a:gd name="T16" fmla="*/ 65 w 251"/>
                <a:gd name="T17" fmla="*/ 38 h 298"/>
                <a:gd name="T18" fmla="*/ 92 w 251"/>
                <a:gd name="T19" fmla="*/ 38 h 298"/>
                <a:gd name="T20" fmla="*/ 92 w 251"/>
                <a:gd name="T21" fmla="*/ 47 h 298"/>
                <a:gd name="T22" fmla="*/ 102 w 251"/>
                <a:gd name="T23" fmla="*/ 57 h 298"/>
                <a:gd name="T24" fmla="*/ 104 w 251"/>
                <a:gd name="T25" fmla="*/ 57 h 298"/>
                <a:gd name="T26" fmla="*/ 113 w 251"/>
                <a:gd name="T27" fmla="*/ 47 h 298"/>
                <a:gd name="T28" fmla="*/ 113 w 251"/>
                <a:gd name="T29" fmla="*/ 38 h 298"/>
                <a:gd name="T30" fmla="*/ 140 w 251"/>
                <a:gd name="T31" fmla="*/ 38 h 298"/>
                <a:gd name="T32" fmla="*/ 140 w 251"/>
                <a:gd name="T33" fmla="*/ 47 h 298"/>
                <a:gd name="T34" fmla="*/ 150 w 251"/>
                <a:gd name="T35" fmla="*/ 57 h 298"/>
                <a:gd name="T36" fmla="*/ 152 w 251"/>
                <a:gd name="T37" fmla="*/ 57 h 298"/>
                <a:gd name="T38" fmla="*/ 161 w 251"/>
                <a:gd name="T39" fmla="*/ 47 h 298"/>
                <a:gd name="T40" fmla="*/ 161 w 251"/>
                <a:gd name="T41" fmla="*/ 38 h 298"/>
                <a:gd name="T42" fmla="*/ 189 w 251"/>
                <a:gd name="T43" fmla="*/ 38 h 298"/>
                <a:gd name="T44" fmla="*/ 189 w 251"/>
                <a:gd name="T45" fmla="*/ 47 h 298"/>
                <a:gd name="T46" fmla="*/ 198 w 251"/>
                <a:gd name="T47" fmla="*/ 57 h 298"/>
                <a:gd name="T48" fmla="*/ 200 w 251"/>
                <a:gd name="T49" fmla="*/ 57 h 298"/>
                <a:gd name="T50" fmla="*/ 210 w 251"/>
                <a:gd name="T51" fmla="*/ 47 h 298"/>
                <a:gd name="T52" fmla="*/ 210 w 251"/>
                <a:gd name="T53" fmla="*/ 38 h 298"/>
                <a:gd name="T54" fmla="*/ 215 w 251"/>
                <a:gd name="T55" fmla="*/ 38 h 298"/>
                <a:gd name="T56" fmla="*/ 233 w 251"/>
                <a:gd name="T57" fmla="*/ 55 h 298"/>
                <a:gd name="T58" fmla="*/ 233 w 251"/>
                <a:gd name="T59" fmla="*/ 114 h 298"/>
                <a:gd name="T60" fmla="*/ 251 w 251"/>
                <a:gd name="T61" fmla="*/ 98 h 298"/>
                <a:gd name="T62" fmla="*/ 251 w 251"/>
                <a:gd name="T63" fmla="*/ 47 h 298"/>
                <a:gd name="T64" fmla="*/ 223 w 251"/>
                <a:gd name="T65" fmla="*/ 19 h 298"/>
                <a:gd name="T66" fmla="*/ 210 w 251"/>
                <a:gd name="T67" fmla="*/ 19 h 298"/>
                <a:gd name="T68" fmla="*/ 210 w 251"/>
                <a:gd name="T69" fmla="*/ 10 h 298"/>
                <a:gd name="T70" fmla="*/ 200 w 251"/>
                <a:gd name="T71" fmla="*/ 0 h 298"/>
                <a:gd name="T72" fmla="*/ 198 w 251"/>
                <a:gd name="T73" fmla="*/ 0 h 298"/>
                <a:gd name="T74" fmla="*/ 189 w 251"/>
                <a:gd name="T75" fmla="*/ 10 h 298"/>
                <a:gd name="T76" fmla="*/ 189 w 251"/>
                <a:gd name="T77" fmla="*/ 19 h 298"/>
                <a:gd name="T78" fmla="*/ 161 w 251"/>
                <a:gd name="T79" fmla="*/ 19 h 298"/>
                <a:gd name="T80" fmla="*/ 161 w 251"/>
                <a:gd name="T81" fmla="*/ 10 h 298"/>
                <a:gd name="T82" fmla="*/ 152 w 251"/>
                <a:gd name="T83" fmla="*/ 0 h 298"/>
                <a:gd name="T84" fmla="*/ 150 w 251"/>
                <a:gd name="T85" fmla="*/ 0 h 298"/>
                <a:gd name="T86" fmla="*/ 140 w 251"/>
                <a:gd name="T87" fmla="*/ 10 h 298"/>
                <a:gd name="T88" fmla="*/ 140 w 251"/>
                <a:gd name="T89" fmla="*/ 19 h 298"/>
                <a:gd name="T90" fmla="*/ 113 w 251"/>
                <a:gd name="T91" fmla="*/ 19 h 298"/>
                <a:gd name="T92" fmla="*/ 113 w 251"/>
                <a:gd name="T93" fmla="*/ 10 h 298"/>
                <a:gd name="T94" fmla="*/ 104 w 251"/>
                <a:gd name="T95" fmla="*/ 0 h 298"/>
                <a:gd name="T96" fmla="*/ 102 w 251"/>
                <a:gd name="T97" fmla="*/ 0 h 298"/>
                <a:gd name="T98" fmla="*/ 92 w 251"/>
                <a:gd name="T99" fmla="*/ 10 h 298"/>
                <a:gd name="T100" fmla="*/ 92 w 251"/>
                <a:gd name="T101" fmla="*/ 19 h 298"/>
                <a:gd name="T102" fmla="*/ 65 w 251"/>
                <a:gd name="T103" fmla="*/ 19 h 298"/>
                <a:gd name="T104" fmla="*/ 65 w 251"/>
                <a:gd name="T105" fmla="*/ 10 h 298"/>
                <a:gd name="T106" fmla="*/ 56 w 251"/>
                <a:gd name="T107" fmla="*/ 0 h 298"/>
                <a:gd name="T108" fmla="*/ 54 w 251"/>
                <a:gd name="T109" fmla="*/ 0 h 298"/>
                <a:gd name="T110" fmla="*/ 44 w 251"/>
                <a:gd name="T111" fmla="*/ 10 h 298"/>
                <a:gd name="T112" fmla="*/ 44 w 251"/>
                <a:gd name="T113" fmla="*/ 19 h 298"/>
                <a:gd name="T114" fmla="*/ 0 w 251"/>
                <a:gd name="T115" fmla="*/ 19 h 298"/>
                <a:gd name="T116" fmla="*/ 0 w 251"/>
                <a:gd name="T117" fmla="*/ 298 h 298"/>
                <a:gd name="T118" fmla="*/ 251 w 251"/>
                <a:gd name="T119" fmla="*/ 298 h 298"/>
                <a:gd name="T120" fmla="*/ 251 w 251"/>
                <a:gd name="T121" fmla="*/ 199 h 298"/>
                <a:gd name="T122" fmla="*/ 233 w 251"/>
                <a:gd name="T123" fmla="*/ 218 h 298"/>
                <a:gd name="T124" fmla="*/ 233 w 251"/>
                <a:gd name="T125" fmla="*/ 27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1" h="298">
                  <a:moveTo>
                    <a:pt x="233" y="279"/>
                  </a:moveTo>
                  <a:cubicBezTo>
                    <a:pt x="19" y="279"/>
                    <a:pt x="19" y="279"/>
                    <a:pt x="19" y="27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4" y="52"/>
                    <a:pt x="48" y="57"/>
                    <a:pt x="54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61" y="57"/>
                    <a:pt x="65" y="52"/>
                    <a:pt x="65" y="4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92" y="52"/>
                    <a:pt x="97" y="57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9" y="57"/>
                    <a:pt x="113" y="52"/>
                    <a:pt x="113" y="47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40" y="52"/>
                    <a:pt x="145" y="57"/>
                    <a:pt x="150" y="57"/>
                  </a:cubicBezTo>
                  <a:cubicBezTo>
                    <a:pt x="152" y="57"/>
                    <a:pt x="152" y="57"/>
                    <a:pt x="152" y="57"/>
                  </a:cubicBezTo>
                  <a:cubicBezTo>
                    <a:pt x="157" y="57"/>
                    <a:pt x="161" y="52"/>
                    <a:pt x="161" y="47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89" y="38"/>
                    <a:pt x="189" y="38"/>
                    <a:pt x="189" y="38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89" y="52"/>
                    <a:pt x="193" y="57"/>
                    <a:pt x="198" y="57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5" y="57"/>
                    <a:pt x="210" y="52"/>
                    <a:pt x="210" y="47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3" y="114"/>
                    <a:pt x="233" y="114"/>
                    <a:pt x="233" y="114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47"/>
                    <a:pt x="251" y="47"/>
                    <a:pt x="251" y="47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210" y="10"/>
                    <a:pt x="210" y="10"/>
                    <a:pt x="210" y="10"/>
                  </a:cubicBezTo>
                  <a:cubicBezTo>
                    <a:pt x="210" y="4"/>
                    <a:pt x="205" y="0"/>
                    <a:pt x="200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93" y="0"/>
                    <a:pt x="189" y="4"/>
                    <a:pt x="189" y="10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2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45" y="0"/>
                    <a:pt x="140" y="4"/>
                    <a:pt x="140" y="1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4"/>
                    <a:pt x="109" y="0"/>
                    <a:pt x="10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4"/>
                    <a:pt x="92" y="10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4" y="4"/>
                    <a:pt x="44" y="1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251" y="298"/>
                    <a:pt x="251" y="298"/>
                    <a:pt x="251" y="298"/>
                  </a:cubicBezTo>
                  <a:cubicBezTo>
                    <a:pt x="251" y="199"/>
                    <a:pt x="251" y="199"/>
                    <a:pt x="251" y="199"/>
                  </a:cubicBezTo>
                  <a:cubicBezTo>
                    <a:pt x="233" y="218"/>
                    <a:pt x="233" y="218"/>
                    <a:pt x="233" y="218"/>
                  </a:cubicBezTo>
                  <a:lnTo>
                    <a:pt x="233" y="2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51879" y="1241721"/>
            <a:ext cx="11306174" cy="4680000"/>
          </a:xfrm>
          <a:prstGeom prst="rect">
            <a:avLst/>
          </a:prstGeom>
        </p:spPr>
        <p:txBody>
          <a:bodyPr/>
          <a:lstStyle>
            <a:lvl1pPr algn="just" fontAlgn="auto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2pPr fontAlgn="auto">
              <a:defRPr baseline="0">
                <a:latin typeface="Huawei Sans" panose="020C0503030203020204" pitchFamily="34" charset="0"/>
              </a:defRPr>
            </a:lvl2pPr>
            <a:lvl3pPr fontAlgn="auto">
              <a:defRPr baseline="0">
                <a:latin typeface="Huawei Sans" panose="020C0503030203020204" pitchFamily="34" charset="0"/>
              </a:defRPr>
            </a:lvl3pPr>
            <a:lvl4pPr fontAlgn="auto">
              <a:defRPr baseline="0">
                <a:latin typeface="Huawei Sans" panose="020C0503030203020204" pitchFamily="34" charset="0"/>
              </a:defRPr>
            </a:lvl4pPr>
            <a:lvl5pPr fontAlgn="auto">
              <a:buNone/>
              <a:defRPr baseline="0">
                <a:latin typeface="Huawei Sans" panose="020C0503030203020204" pitchFamily="34" charset="0"/>
              </a:defRPr>
            </a:lvl5pPr>
          </a:lstStyle>
          <a:p>
            <a:pPr lvl="0"/>
            <a:r>
              <a:rPr lang="en-US" altLang="zh-CN" dirty="0"/>
              <a:t>Click to edit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07361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#更多信息(可选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1878" y="1242452"/>
            <a:ext cx="11306175" cy="4680000"/>
          </a:xfrm>
          <a:prstGeom prst="rect">
            <a:avLst/>
          </a:prstGeom>
        </p:spPr>
        <p:txBody>
          <a:bodyPr/>
          <a:lstStyle>
            <a:lvl1pPr algn="just" fontAlgn="auto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5pPr>
              <a:buNone/>
              <a:defRPr/>
            </a:lvl5pPr>
          </a:lstStyle>
          <a:p>
            <a:r>
              <a:rPr lang="en-US" altLang="zh-CN" dirty="0"/>
              <a:t>More information for trainees</a:t>
            </a:r>
            <a:endParaRPr lang="zh-CN" altLang="en-US" dirty="0"/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5040560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/>
          <a:p>
            <a:pPr algn="l" defTabSz="1001624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500" b="1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More Information</a:t>
            </a:r>
          </a:p>
        </p:txBody>
      </p:sp>
      <p:sp>
        <p:nvSpPr>
          <p:cNvPr id="14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5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479376" y="480268"/>
            <a:ext cx="496581" cy="496581"/>
            <a:chOff x="4485904" y="3429000"/>
            <a:chExt cx="2003425" cy="2003425"/>
          </a:xfrm>
          <a:solidFill>
            <a:schemeClr val="bg1"/>
          </a:solidFill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4485904" y="3429000"/>
              <a:ext cx="2003425" cy="2003425"/>
            </a:xfrm>
            <a:custGeom>
              <a:avLst/>
              <a:gdLst>
                <a:gd name="T0" fmla="*/ 669 w 1338"/>
                <a:gd name="T1" fmla="*/ 0 h 1338"/>
                <a:gd name="T2" fmla="*/ 1338 w 1338"/>
                <a:gd name="T3" fmla="*/ 669 h 1338"/>
                <a:gd name="T4" fmla="*/ 669 w 1338"/>
                <a:gd name="T5" fmla="*/ 1338 h 1338"/>
                <a:gd name="T6" fmla="*/ 0 w 1338"/>
                <a:gd name="T7" fmla="*/ 669 h 1338"/>
                <a:gd name="T8" fmla="*/ 669 w 1338"/>
                <a:gd name="T9" fmla="*/ 0 h 1338"/>
                <a:gd name="T10" fmla="*/ 669 w 1338"/>
                <a:gd name="T11" fmla="*/ 92 h 1338"/>
                <a:gd name="T12" fmla="*/ 1246 w 1338"/>
                <a:gd name="T13" fmla="*/ 669 h 1338"/>
                <a:gd name="T14" fmla="*/ 669 w 1338"/>
                <a:gd name="T15" fmla="*/ 1246 h 1338"/>
                <a:gd name="T16" fmla="*/ 92 w 1338"/>
                <a:gd name="T17" fmla="*/ 669 h 1338"/>
                <a:gd name="T18" fmla="*/ 669 w 1338"/>
                <a:gd name="T19" fmla="*/ 92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8" h="1338">
                  <a:moveTo>
                    <a:pt x="669" y="0"/>
                  </a:moveTo>
                  <a:cubicBezTo>
                    <a:pt x="1039" y="0"/>
                    <a:pt x="1338" y="299"/>
                    <a:pt x="1338" y="669"/>
                  </a:cubicBezTo>
                  <a:cubicBezTo>
                    <a:pt x="1338" y="1039"/>
                    <a:pt x="1039" y="1338"/>
                    <a:pt x="669" y="1338"/>
                  </a:cubicBezTo>
                  <a:cubicBezTo>
                    <a:pt x="299" y="1338"/>
                    <a:pt x="0" y="1039"/>
                    <a:pt x="0" y="669"/>
                  </a:cubicBezTo>
                  <a:cubicBezTo>
                    <a:pt x="0" y="299"/>
                    <a:pt x="299" y="0"/>
                    <a:pt x="669" y="0"/>
                  </a:cubicBezTo>
                  <a:close/>
                  <a:moveTo>
                    <a:pt x="669" y="92"/>
                  </a:moveTo>
                  <a:cubicBezTo>
                    <a:pt x="988" y="92"/>
                    <a:pt x="1246" y="350"/>
                    <a:pt x="1246" y="669"/>
                  </a:cubicBezTo>
                  <a:cubicBezTo>
                    <a:pt x="1246" y="988"/>
                    <a:pt x="988" y="1246"/>
                    <a:pt x="669" y="1246"/>
                  </a:cubicBezTo>
                  <a:cubicBezTo>
                    <a:pt x="350" y="1246"/>
                    <a:pt x="92" y="988"/>
                    <a:pt x="92" y="669"/>
                  </a:cubicBezTo>
                  <a:cubicBezTo>
                    <a:pt x="92" y="350"/>
                    <a:pt x="350" y="92"/>
                    <a:pt x="669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978029" y="4324350"/>
              <a:ext cx="212725" cy="212725"/>
            </a:xfrm>
            <a:custGeom>
              <a:avLst/>
              <a:gdLst>
                <a:gd name="T0" fmla="*/ 0 w 142"/>
                <a:gd name="T1" fmla="*/ 72 h 142"/>
                <a:gd name="T2" fmla="*/ 0 w 142"/>
                <a:gd name="T3" fmla="*/ 70 h 142"/>
                <a:gd name="T4" fmla="*/ 71 w 142"/>
                <a:gd name="T5" fmla="*/ 0 h 142"/>
                <a:gd name="T6" fmla="*/ 71 w 142"/>
                <a:gd name="T7" fmla="*/ 0 h 142"/>
                <a:gd name="T8" fmla="*/ 142 w 142"/>
                <a:gd name="T9" fmla="*/ 70 h 142"/>
                <a:gd name="T10" fmla="*/ 142 w 142"/>
                <a:gd name="T11" fmla="*/ 72 h 142"/>
                <a:gd name="T12" fmla="*/ 71 w 142"/>
                <a:gd name="T13" fmla="*/ 142 h 142"/>
                <a:gd name="T14" fmla="*/ 71 w 142"/>
                <a:gd name="T15" fmla="*/ 142 h 142"/>
                <a:gd name="T16" fmla="*/ 0 w 142"/>
                <a:gd name="T1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0" y="72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10" y="0"/>
                    <a:pt x="142" y="32"/>
                    <a:pt x="142" y="70"/>
                  </a:cubicBezTo>
                  <a:cubicBezTo>
                    <a:pt x="142" y="72"/>
                    <a:pt x="142" y="72"/>
                    <a:pt x="142" y="72"/>
                  </a:cubicBezTo>
                  <a:cubicBezTo>
                    <a:pt x="142" y="110"/>
                    <a:pt x="110" y="142"/>
                    <a:pt x="71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32" y="142"/>
                    <a:pt x="0" y="110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5395542" y="4324350"/>
              <a:ext cx="211138" cy="212725"/>
            </a:xfrm>
            <a:custGeom>
              <a:avLst/>
              <a:gdLst>
                <a:gd name="T0" fmla="*/ 0 w 141"/>
                <a:gd name="T1" fmla="*/ 72 h 142"/>
                <a:gd name="T2" fmla="*/ 0 w 141"/>
                <a:gd name="T3" fmla="*/ 70 h 142"/>
                <a:gd name="T4" fmla="*/ 70 w 141"/>
                <a:gd name="T5" fmla="*/ 0 h 142"/>
                <a:gd name="T6" fmla="*/ 70 w 141"/>
                <a:gd name="T7" fmla="*/ 0 h 142"/>
                <a:gd name="T8" fmla="*/ 141 w 141"/>
                <a:gd name="T9" fmla="*/ 70 h 142"/>
                <a:gd name="T10" fmla="*/ 141 w 141"/>
                <a:gd name="T11" fmla="*/ 72 h 142"/>
                <a:gd name="T12" fmla="*/ 70 w 141"/>
                <a:gd name="T13" fmla="*/ 142 h 142"/>
                <a:gd name="T14" fmla="*/ 70 w 141"/>
                <a:gd name="T15" fmla="*/ 142 h 142"/>
                <a:gd name="T16" fmla="*/ 0 w 141"/>
                <a:gd name="T1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42">
                  <a:moveTo>
                    <a:pt x="0" y="72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32"/>
                    <a:pt x="3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09" y="0"/>
                    <a:pt x="141" y="32"/>
                    <a:pt x="141" y="70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1" y="110"/>
                    <a:pt x="109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31" y="142"/>
                    <a:pt x="0" y="110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5809879" y="4324350"/>
              <a:ext cx="211138" cy="212725"/>
            </a:xfrm>
            <a:custGeom>
              <a:avLst/>
              <a:gdLst>
                <a:gd name="T0" fmla="*/ 0 w 141"/>
                <a:gd name="T1" fmla="*/ 72 h 142"/>
                <a:gd name="T2" fmla="*/ 0 w 141"/>
                <a:gd name="T3" fmla="*/ 70 h 142"/>
                <a:gd name="T4" fmla="*/ 70 w 141"/>
                <a:gd name="T5" fmla="*/ 0 h 142"/>
                <a:gd name="T6" fmla="*/ 70 w 141"/>
                <a:gd name="T7" fmla="*/ 0 h 142"/>
                <a:gd name="T8" fmla="*/ 141 w 141"/>
                <a:gd name="T9" fmla="*/ 70 h 142"/>
                <a:gd name="T10" fmla="*/ 141 w 141"/>
                <a:gd name="T11" fmla="*/ 72 h 142"/>
                <a:gd name="T12" fmla="*/ 70 w 141"/>
                <a:gd name="T13" fmla="*/ 142 h 142"/>
                <a:gd name="T14" fmla="*/ 70 w 141"/>
                <a:gd name="T15" fmla="*/ 142 h 142"/>
                <a:gd name="T16" fmla="*/ 0 w 141"/>
                <a:gd name="T1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42">
                  <a:moveTo>
                    <a:pt x="0" y="72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09" y="0"/>
                    <a:pt x="141" y="32"/>
                    <a:pt x="141" y="70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1" y="110"/>
                    <a:pt x="109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32" y="142"/>
                    <a:pt x="0" y="110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1006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#学习推荐(可选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451878" y="1242452"/>
            <a:ext cx="11306175" cy="4680000"/>
          </a:xfrm>
          <a:prstGeom prst="rect">
            <a:avLst/>
          </a:prstGeom>
        </p:spPr>
        <p:txBody>
          <a:bodyPr/>
          <a:lstStyle>
            <a:lvl1pPr algn="just" fontAlgn="auto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5040560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/>
          <a:p>
            <a:pPr algn="l" defTabSz="1001624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500" b="1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Recommendations</a:t>
            </a:r>
          </a:p>
        </p:txBody>
      </p:sp>
      <p:sp>
        <p:nvSpPr>
          <p:cNvPr id="16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7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515380" y="456929"/>
            <a:ext cx="461963" cy="485190"/>
            <a:chOff x="-779463" y="1835151"/>
            <a:chExt cx="1136650" cy="1193799"/>
          </a:xfrm>
          <a:solidFill>
            <a:schemeClr val="bg1"/>
          </a:solidFill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-727075" y="2262188"/>
              <a:ext cx="1031875" cy="625475"/>
            </a:xfrm>
            <a:custGeom>
              <a:avLst/>
              <a:gdLst>
                <a:gd name="T0" fmla="*/ 946 w 968"/>
                <a:gd name="T1" fmla="*/ 587 h 587"/>
                <a:gd name="T2" fmla="*/ 22 w 968"/>
                <a:gd name="T3" fmla="*/ 587 h 587"/>
                <a:gd name="T4" fmla="*/ 0 w 968"/>
                <a:gd name="T5" fmla="*/ 565 h 587"/>
                <a:gd name="T6" fmla="*/ 0 w 968"/>
                <a:gd name="T7" fmla="*/ 63 h 587"/>
                <a:gd name="T8" fmla="*/ 62 w 968"/>
                <a:gd name="T9" fmla="*/ 0 h 587"/>
                <a:gd name="T10" fmla="*/ 104 w 968"/>
                <a:gd name="T11" fmla="*/ 0 h 587"/>
                <a:gd name="T12" fmla="*/ 126 w 968"/>
                <a:gd name="T13" fmla="*/ 22 h 587"/>
                <a:gd name="T14" fmla="*/ 104 w 968"/>
                <a:gd name="T15" fmla="*/ 43 h 587"/>
                <a:gd name="T16" fmla="*/ 62 w 968"/>
                <a:gd name="T17" fmla="*/ 43 h 587"/>
                <a:gd name="T18" fmla="*/ 43 w 968"/>
                <a:gd name="T19" fmla="*/ 63 h 587"/>
                <a:gd name="T20" fmla="*/ 43 w 968"/>
                <a:gd name="T21" fmla="*/ 544 h 587"/>
                <a:gd name="T22" fmla="*/ 925 w 968"/>
                <a:gd name="T23" fmla="*/ 544 h 587"/>
                <a:gd name="T24" fmla="*/ 925 w 968"/>
                <a:gd name="T25" fmla="*/ 63 h 587"/>
                <a:gd name="T26" fmla="*/ 906 w 968"/>
                <a:gd name="T27" fmla="*/ 43 h 587"/>
                <a:gd name="T28" fmla="*/ 859 w 968"/>
                <a:gd name="T29" fmla="*/ 43 h 587"/>
                <a:gd name="T30" fmla="*/ 837 w 968"/>
                <a:gd name="T31" fmla="*/ 22 h 587"/>
                <a:gd name="T32" fmla="*/ 859 w 968"/>
                <a:gd name="T33" fmla="*/ 0 h 587"/>
                <a:gd name="T34" fmla="*/ 906 w 968"/>
                <a:gd name="T35" fmla="*/ 0 h 587"/>
                <a:gd name="T36" fmla="*/ 968 w 968"/>
                <a:gd name="T37" fmla="*/ 63 h 587"/>
                <a:gd name="T38" fmla="*/ 968 w 968"/>
                <a:gd name="T39" fmla="*/ 565 h 587"/>
                <a:gd name="T40" fmla="*/ 946 w 968"/>
                <a:gd name="T41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8" h="587">
                  <a:moveTo>
                    <a:pt x="946" y="587"/>
                  </a:moveTo>
                  <a:cubicBezTo>
                    <a:pt x="22" y="587"/>
                    <a:pt x="22" y="587"/>
                    <a:pt x="22" y="587"/>
                  </a:cubicBezTo>
                  <a:cubicBezTo>
                    <a:pt x="10" y="587"/>
                    <a:pt x="0" y="577"/>
                    <a:pt x="0" y="565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6" y="0"/>
                    <a:pt x="126" y="10"/>
                    <a:pt x="126" y="22"/>
                  </a:cubicBezTo>
                  <a:cubicBezTo>
                    <a:pt x="126" y="34"/>
                    <a:pt x="116" y="43"/>
                    <a:pt x="104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2" y="43"/>
                    <a:pt x="43" y="52"/>
                    <a:pt x="43" y="63"/>
                  </a:cubicBezTo>
                  <a:cubicBezTo>
                    <a:pt x="43" y="544"/>
                    <a:pt x="43" y="544"/>
                    <a:pt x="43" y="544"/>
                  </a:cubicBezTo>
                  <a:cubicBezTo>
                    <a:pt x="925" y="544"/>
                    <a:pt x="925" y="544"/>
                    <a:pt x="925" y="544"/>
                  </a:cubicBezTo>
                  <a:cubicBezTo>
                    <a:pt x="925" y="63"/>
                    <a:pt x="925" y="63"/>
                    <a:pt x="925" y="63"/>
                  </a:cubicBezTo>
                  <a:cubicBezTo>
                    <a:pt x="925" y="52"/>
                    <a:pt x="916" y="43"/>
                    <a:pt x="906" y="43"/>
                  </a:cubicBezTo>
                  <a:cubicBezTo>
                    <a:pt x="859" y="43"/>
                    <a:pt x="859" y="43"/>
                    <a:pt x="859" y="43"/>
                  </a:cubicBezTo>
                  <a:cubicBezTo>
                    <a:pt x="847" y="43"/>
                    <a:pt x="837" y="34"/>
                    <a:pt x="837" y="22"/>
                  </a:cubicBezTo>
                  <a:cubicBezTo>
                    <a:pt x="837" y="10"/>
                    <a:pt x="847" y="0"/>
                    <a:pt x="859" y="0"/>
                  </a:cubicBezTo>
                  <a:cubicBezTo>
                    <a:pt x="906" y="0"/>
                    <a:pt x="906" y="0"/>
                    <a:pt x="906" y="0"/>
                  </a:cubicBezTo>
                  <a:cubicBezTo>
                    <a:pt x="940" y="0"/>
                    <a:pt x="968" y="28"/>
                    <a:pt x="968" y="63"/>
                  </a:cubicBezTo>
                  <a:cubicBezTo>
                    <a:pt x="968" y="565"/>
                    <a:pt x="968" y="565"/>
                    <a:pt x="968" y="565"/>
                  </a:cubicBezTo>
                  <a:cubicBezTo>
                    <a:pt x="968" y="577"/>
                    <a:pt x="958" y="587"/>
                    <a:pt x="946" y="5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-779463" y="2841625"/>
              <a:ext cx="1136650" cy="187325"/>
            </a:xfrm>
            <a:custGeom>
              <a:avLst/>
              <a:gdLst>
                <a:gd name="T0" fmla="*/ 1024 w 1066"/>
                <a:gd name="T1" fmla="*/ 176 h 176"/>
                <a:gd name="T2" fmla="*/ 42 w 1066"/>
                <a:gd name="T3" fmla="*/ 176 h 176"/>
                <a:gd name="T4" fmla="*/ 0 w 1066"/>
                <a:gd name="T5" fmla="*/ 134 h 176"/>
                <a:gd name="T6" fmla="*/ 0 w 1066"/>
                <a:gd name="T7" fmla="*/ 42 h 176"/>
                <a:gd name="T8" fmla="*/ 42 w 1066"/>
                <a:gd name="T9" fmla="*/ 0 h 176"/>
                <a:gd name="T10" fmla="*/ 1024 w 1066"/>
                <a:gd name="T11" fmla="*/ 0 h 176"/>
                <a:gd name="T12" fmla="*/ 1066 w 1066"/>
                <a:gd name="T13" fmla="*/ 42 h 176"/>
                <a:gd name="T14" fmla="*/ 1066 w 1066"/>
                <a:gd name="T15" fmla="*/ 134 h 176"/>
                <a:gd name="T16" fmla="*/ 1024 w 1066"/>
                <a:gd name="T17" fmla="*/ 176 h 176"/>
                <a:gd name="T18" fmla="*/ 1023 w 1066"/>
                <a:gd name="T19" fmla="*/ 42 h 176"/>
                <a:gd name="T20" fmla="*/ 42 w 1066"/>
                <a:gd name="T21" fmla="*/ 43 h 176"/>
                <a:gd name="T22" fmla="*/ 43 w 1066"/>
                <a:gd name="T23" fmla="*/ 134 h 176"/>
                <a:gd name="T24" fmla="*/ 1023 w 1066"/>
                <a:gd name="T25" fmla="*/ 133 h 176"/>
                <a:gd name="T26" fmla="*/ 1023 w 1066"/>
                <a:gd name="T27" fmla="*/ 4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76">
                  <a:moveTo>
                    <a:pt x="1024" y="176"/>
                  </a:moveTo>
                  <a:cubicBezTo>
                    <a:pt x="42" y="176"/>
                    <a:pt x="42" y="176"/>
                    <a:pt x="42" y="176"/>
                  </a:cubicBezTo>
                  <a:cubicBezTo>
                    <a:pt x="19" y="176"/>
                    <a:pt x="0" y="157"/>
                    <a:pt x="0" y="13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8"/>
                    <a:pt x="19" y="0"/>
                    <a:pt x="42" y="0"/>
                  </a:cubicBezTo>
                  <a:cubicBezTo>
                    <a:pt x="1024" y="0"/>
                    <a:pt x="1024" y="0"/>
                    <a:pt x="1024" y="0"/>
                  </a:cubicBezTo>
                  <a:cubicBezTo>
                    <a:pt x="1047" y="0"/>
                    <a:pt x="1066" y="18"/>
                    <a:pt x="1066" y="42"/>
                  </a:cubicBezTo>
                  <a:cubicBezTo>
                    <a:pt x="1066" y="134"/>
                    <a:pt x="1066" y="134"/>
                    <a:pt x="1066" y="134"/>
                  </a:cubicBezTo>
                  <a:cubicBezTo>
                    <a:pt x="1066" y="157"/>
                    <a:pt x="1047" y="176"/>
                    <a:pt x="1024" y="176"/>
                  </a:cubicBezTo>
                  <a:close/>
                  <a:moveTo>
                    <a:pt x="1023" y="42"/>
                  </a:moveTo>
                  <a:cubicBezTo>
                    <a:pt x="42" y="43"/>
                    <a:pt x="42" y="43"/>
                    <a:pt x="42" y="43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1023" y="133"/>
                    <a:pt x="1023" y="133"/>
                    <a:pt x="1023" y="133"/>
                  </a:cubicBezTo>
                  <a:lnTo>
                    <a:pt x="10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-303213" y="2911475"/>
              <a:ext cx="184150" cy="46037"/>
            </a:xfrm>
            <a:custGeom>
              <a:avLst/>
              <a:gdLst>
                <a:gd name="T0" fmla="*/ 151 w 172"/>
                <a:gd name="T1" fmla="*/ 43 h 43"/>
                <a:gd name="T2" fmla="*/ 21 w 172"/>
                <a:gd name="T3" fmla="*/ 43 h 43"/>
                <a:gd name="T4" fmla="*/ 0 w 172"/>
                <a:gd name="T5" fmla="*/ 22 h 43"/>
                <a:gd name="T6" fmla="*/ 21 w 172"/>
                <a:gd name="T7" fmla="*/ 0 h 43"/>
                <a:gd name="T8" fmla="*/ 151 w 172"/>
                <a:gd name="T9" fmla="*/ 0 h 43"/>
                <a:gd name="T10" fmla="*/ 172 w 172"/>
                <a:gd name="T11" fmla="*/ 22 h 43"/>
                <a:gd name="T12" fmla="*/ 151 w 172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43">
                  <a:moveTo>
                    <a:pt x="151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10" y="43"/>
                    <a:pt x="0" y="34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62" y="0"/>
                    <a:pt x="172" y="10"/>
                    <a:pt x="172" y="22"/>
                  </a:cubicBezTo>
                  <a:cubicBezTo>
                    <a:pt x="172" y="34"/>
                    <a:pt x="162" y="43"/>
                    <a:pt x="15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-568325" y="1835151"/>
              <a:ext cx="712788" cy="852487"/>
            </a:xfrm>
            <a:custGeom>
              <a:avLst/>
              <a:gdLst>
                <a:gd name="T0" fmla="*/ 335 w 668"/>
                <a:gd name="T1" fmla="*/ 800 h 800"/>
                <a:gd name="T2" fmla="*/ 316 w 668"/>
                <a:gd name="T3" fmla="*/ 789 h 800"/>
                <a:gd name="T4" fmla="*/ 246 w 668"/>
                <a:gd name="T5" fmla="*/ 662 h 800"/>
                <a:gd name="T6" fmla="*/ 57 w 668"/>
                <a:gd name="T7" fmla="*/ 508 h 800"/>
                <a:gd name="T8" fmla="*/ 49 w 668"/>
                <a:gd name="T9" fmla="*/ 492 h 800"/>
                <a:gd name="T10" fmla="*/ 84 w 668"/>
                <a:gd name="T11" fmla="*/ 168 h 800"/>
                <a:gd name="T12" fmla="*/ 202 w 668"/>
                <a:gd name="T13" fmla="*/ 73 h 800"/>
                <a:gd name="T14" fmla="*/ 621 w 668"/>
                <a:gd name="T15" fmla="*/ 226 h 800"/>
                <a:gd name="T16" fmla="*/ 621 w 668"/>
                <a:gd name="T17" fmla="*/ 226 h 800"/>
                <a:gd name="T18" fmla="*/ 594 w 668"/>
                <a:gd name="T19" fmla="*/ 538 h 800"/>
                <a:gd name="T20" fmla="*/ 468 w 668"/>
                <a:gd name="T21" fmla="*/ 645 h 800"/>
                <a:gd name="T22" fmla="*/ 412 w 668"/>
                <a:gd name="T23" fmla="*/ 665 h 800"/>
                <a:gd name="T24" fmla="*/ 355 w 668"/>
                <a:gd name="T25" fmla="*/ 787 h 800"/>
                <a:gd name="T26" fmla="*/ 336 w 668"/>
                <a:gd name="T27" fmla="*/ 800 h 800"/>
                <a:gd name="T28" fmla="*/ 335 w 668"/>
                <a:gd name="T29" fmla="*/ 800 h 800"/>
                <a:gd name="T30" fmla="*/ 334 w 668"/>
                <a:gd name="T31" fmla="*/ 87 h 800"/>
                <a:gd name="T32" fmla="*/ 220 w 668"/>
                <a:gd name="T33" fmla="*/ 112 h 800"/>
                <a:gd name="T34" fmla="*/ 119 w 668"/>
                <a:gd name="T35" fmla="*/ 194 h 800"/>
                <a:gd name="T36" fmla="*/ 88 w 668"/>
                <a:gd name="T37" fmla="*/ 474 h 800"/>
                <a:gd name="T38" fmla="*/ 95 w 668"/>
                <a:gd name="T39" fmla="*/ 487 h 800"/>
                <a:gd name="T40" fmla="*/ 266 w 668"/>
                <a:gd name="T41" fmla="*/ 622 h 800"/>
                <a:gd name="T42" fmla="*/ 280 w 668"/>
                <a:gd name="T43" fmla="*/ 633 h 800"/>
                <a:gd name="T44" fmla="*/ 333 w 668"/>
                <a:gd name="T45" fmla="*/ 731 h 800"/>
                <a:gd name="T46" fmla="*/ 377 w 668"/>
                <a:gd name="T47" fmla="*/ 637 h 800"/>
                <a:gd name="T48" fmla="*/ 392 w 668"/>
                <a:gd name="T49" fmla="*/ 625 h 800"/>
                <a:gd name="T50" fmla="*/ 450 w 668"/>
                <a:gd name="T51" fmla="*/ 606 h 800"/>
                <a:gd name="T52" fmla="*/ 559 w 668"/>
                <a:gd name="T53" fmla="*/ 514 h 800"/>
                <a:gd name="T54" fmla="*/ 582 w 668"/>
                <a:gd name="T55" fmla="*/ 244 h 800"/>
                <a:gd name="T56" fmla="*/ 582 w 668"/>
                <a:gd name="T57" fmla="*/ 244 h 800"/>
                <a:gd name="T58" fmla="*/ 334 w 668"/>
                <a:gd name="T59" fmla="*/ 87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68" h="800">
                  <a:moveTo>
                    <a:pt x="335" y="800"/>
                  </a:moveTo>
                  <a:cubicBezTo>
                    <a:pt x="327" y="800"/>
                    <a:pt x="320" y="796"/>
                    <a:pt x="316" y="789"/>
                  </a:cubicBezTo>
                  <a:cubicBezTo>
                    <a:pt x="246" y="662"/>
                    <a:pt x="246" y="662"/>
                    <a:pt x="246" y="662"/>
                  </a:cubicBezTo>
                  <a:cubicBezTo>
                    <a:pt x="165" y="638"/>
                    <a:pt x="97" y="582"/>
                    <a:pt x="57" y="508"/>
                  </a:cubicBezTo>
                  <a:cubicBezTo>
                    <a:pt x="54" y="502"/>
                    <a:pt x="52" y="497"/>
                    <a:pt x="49" y="492"/>
                  </a:cubicBezTo>
                  <a:cubicBezTo>
                    <a:pt x="0" y="385"/>
                    <a:pt x="13" y="261"/>
                    <a:pt x="84" y="168"/>
                  </a:cubicBezTo>
                  <a:cubicBezTo>
                    <a:pt x="115" y="127"/>
                    <a:pt x="155" y="95"/>
                    <a:pt x="202" y="73"/>
                  </a:cubicBezTo>
                  <a:cubicBezTo>
                    <a:pt x="360" y="0"/>
                    <a:pt x="548" y="69"/>
                    <a:pt x="621" y="226"/>
                  </a:cubicBezTo>
                  <a:cubicBezTo>
                    <a:pt x="621" y="226"/>
                    <a:pt x="621" y="226"/>
                    <a:pt x="621" y="226"/>
                  </a:cubicBezTo>
                  <a:cubicBezTo>
                    <a:pt x="668" y="327"/>
                    <a:pt x="658" y="447"/>
                    <a:pt x="594" y="538"/>
                  </a:cubicBezTo>
                  <a:cubicBezTo>
                    <a:pt x="563" y="584"/>
                    <a:pt x="519" y="621"/>
                    <a:pt x="468" y="645"/>
                  </a:cubicBezTo>
                  <a:cubicBezTo>
                    <a:pt x="450" y="653"/>
                    <a:pt x="431" y="660"/>
                    <a:pt x="412" y="665"/>
                  </a:cubicBezTo>
                  <a:cubicBezTo>
                    <a:pt x="355" y="787"/>
                    <a:pt x="355" y="787"/>
                    <a:pt x="355" y="787"/>
                  </a:cubicBezTo>
                  <a:cubicBezTo>
                    <a:pt x="351" y="795"/>
                    <a:pt x="344" y="800"/>
                    <a:pt x="336" y="800"/>
                  </a:cubicBezTo>
                  <a:cubicBezTo>
                    <a:pt x="335" y="800"/>
                    <a:pt x="335" y="800"/>
                    <a:pt x="335" y="800"/>
                  </a:cubicBezTo>
                  <a:close/>
                  <a:moveTo>
                    <a:pt x="334" y="87"/>
                  </a:moveTo>
                  <a:cubicBezTo>
                    <a:pt x="296" y="87"/>
                    <a:pt x="257" y="95"/>
                    <a:pt x="220" y="112"/>
                  </a:cubicBezTo>
                  <a:cubicBezTo>
                    <a:pt x="180" y="131"/>
                    <a:pt x="145" y="159"/>
                    <a:pt x="119" y="194"/>
                  </a:cubicBezTo>
                  <a:cubicBezTo>
                    <a:pt x="57" y="275"/>
                    <a:pt x="45" y="382"/>
                    <a:pt x="88" y="474"/>
                  </a:cubicBezTo>
                  <a:cubicBezTo>
                    <a:pt x="90" y="478"/>
                    <a:pt x="92" y="483"/>
                    <a:pt x="95" y="487"/>
                  </a:cubicBezTo>
                  <a:cubicBezTo>
                    <a:pt x="130" y="554"/>
                    <a:pt x="193" y="603"/>
                    <a:pt x="266" y="622"/>
                  </a:cubicBezTo>
                  <a:cubicBezTo>
                    <a:pt x="272" y="624"/>
                    <a:pt x="277" y="628"/>
                    <a:pt x="280" y="633"/>
                  </a:cubicBezTo>
                  <a:cubicBezTo>
                    <a:pt x="333" y="731"/>
                    <a:pt x="333" y="731"/>
                    <a:pt x="333" y="731"/>
                  </a:cubicBezTo>
                  <a:cubicBezTo>
                    <a:pt x="377" y="637"/>
                    <a:pt x="377" y="637"/>
                    <a:pt x="377" y="637"/>
                  </a:cubicBezTo>
                  <a:cubicBezTo>
                    <a:pt x="380" y="631"/>
                    <a:pt x="386" y="626"/>
                    <a:pt x="392" y="625"/>
                  </a:cubicBezTo>
                  <a:cubicBezTo>
                    <a:pt x="413" y="621"/>
                    <a:pt x="432" y="614"/>
                    <a:pt x="450" y="606"/>
                  </a:cubicBezTo>
                  <a:cubicBezTo>
                    <a:pt x="494" y="585"/>
                    <a:pt x="532" y="554"/>
                    <a:pt x="559" y="514"/>
                  </a:cubicBezTo>
                  <a:cubicBezTo>
                    <a:pt x="613" y="435"/>
                    <a:pt x="622" y="331"/>
                    <a:pt x="582" y="244"/>
                  </a:cubicBezTo>
                  <a:cubicBezTo>
                    <a:pt x="582" y="244"/>
                    <a:pt x="582" y="244"/>
                    <a:pt x="582" y="244"/>
                  </a:cubicBezTo>
                  <a:cubicBezTo>
                    <a:pt x="536" y="145"/>
                    <a:pt x="437" y="87"/>
                    <a:pt x="334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-354013" y="2181225"/>
              <a:ext cx="280988" cy="187325"/>
            </a:xfrm>
            <a:custGeom>
              <a:avLst/>
              <a:gdLst>
                <a:gd name="T0" fmla="*/ 140 w 263"/>
                <a:gd name="T1" fmla="*/ 177 h 177"/>
                <a:gd name="T2" fmla="*/ 130 w 263"/>
                <a:gd name="T3" fmla="*/ 177 h 177"/>
                <a:gd name="T4" fmla="*/ 2 w 263"/>
                <a:gd name="T5" fmla="*/ 115 h 177"/>
                <a:gd name="T6" fmla="*/ 3 w 263"/>
                <a:gd name="T7" fmla="*/ 21 h 177"/>
                <a:gd name="T8" fmla="*/ 25 w 263"/>
                <a:gd name="T9" fmla="*/ 0 h 177"/>
                <a:gd name="T10" fmla="*/ 46 w 263"/>
                <a:gd name="T11" fmla="*/ 21 h 177"/>
                <a:gd name="T12" fmla="*/ 45 w 263"/>
                <a:gd name="T13" fmla="*/ 113 h 177"/>
                <a:gd name="T14" fmla="*/ 131 w 263"/>
                <a:gd name="T15" fmla="*/ 134 h 177"/>
                <a:gd name="T16" fmla="*/ 218 w 263"/>
                <a:gd name="T17" fmla="*/ 119 h 177"/>
                <a:gd name="T18" fmla="*/ 220 w 263"/>
                <a:gd name="T19" fmla="*/ 27 h 177"/>
                <a:gd name="T20" fmla="*/ 242 w 263"/>
                <a:gd name="T21" fmla="*/ 6 h 177"/>
                <a:gd name="T22" fmla="*/ 263 w 263"/>
                <a:gd name="T23" fmla="*/ 28 h 177"/>
                <a:gd name="T24" fmla="*/ 261 w 263"/>
                <a:gd name="T25" fmla="*/ 122 h 177"/>
                <a:gd name="T26" fmla="*/ 214 w 263"/>
                <a:gd name="T27" fmla="*/ 168 h 177"/>
                <a:gd name="T28" fmla="*/ 140 w 263"/>
                <a:gd name="T29" fmla="*/ 177 h 177"/>
                <a:gd name="T30" fmla="*/ 45 w 263"/>
                <a:gd name="T31" fmla="*/ 116 h 177"/>
                <a:gd name="T32" fmla="*/ 45 w 263"/>
                <a:gd name="T33" fmla="*/ 116 h 177"/>
                <a:gd name="T34" fmla="*/ 45 w 263"/>
                <a:gd name="T35" fmla="*/ 1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177">
                  <a:moveTo>
                    <a:pt x="140" y="177"/>
                  </a:moveTo>
                  <a:cubicBezTo>
                    <a:pt x="137" y="177"/>
                    <a:pt x="133" y="177"/>
                    <a:pt x="130" y="177"/>
                  </a:cubicBezTo>
                  <a:cubicBezTo>
                    <a:pt x="65" y="175"/>
                    <a:pt x="0" y="155"/>
                    <a:pt x="2" y="115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9"/>
                    <a:pt x="14" y="0"/>
                    <a:pt x="25" y="0"/>
                  </a:cubicBezTo>
                  <a:cubicBezTo>
                    <a:pt x="37" y="0"/>
                    <a:pt x="47" y="10"/>
                    <a:pt x="46" y="21"/>
                  </a:cubicBezTo>
                  <a:cubicBezTo>
                    <a:pt x="45" y="113"/>
                    <a:pt x="45" y="113"/>
                    <a:pt x="45" y="113"/>
                  </a:cubicBezTo>
                  <a:cubicBezTo>
                    <a:pt x="51" y="120"/>
                    <a:pt x="82" y="133"/>
                    <a:pt x="131" y="134"/>
                  </a:cubicBezTo>
                  <a:cubicBezTo>
                    <a:pt x="180" y="136"/>
                    <a:pt x="211" y="125"/>
                    <a:pt x="218" y="119"/>
                  </a:cubicBezTo>
                  <a:cubicBezTo>
                    <a:pt x="220" y="27"/>
                    <a:pt x="220" y="27"/>
                    <a:pt x="220" y="27"/>
                  </a:cubicBezTo>
                  <a:cubicBezTo>
                    <a:pt x="220" y="15"/>
                    <a:pt x="231" y="5"/>
                    <a:pt x="242" y="6"/>
                  </a:cubicBezTo>
                  <a:cubicBezTo>
                    <a:pt x="254" y="6"/>
                    <a:pt x="263" y="16"/>
                    <a:pt x="263" y="28"/>
                  </a:cubicBezTo>
                  <a:cubicBezTo>
                    <a:pt x="261" y="122"/>
                    <a:pt x="261" y="122"/>
                    <a:pt x="261" y="122"/>
                  </a:cubicBezTo>
                  <a:cubicBezTo>
                    <a:pt x="261" y="136"/>
                    <a:pt x="252" y="156"/>
                    <a:pt x="214" y="168"/>
                  </a:cubicBezTo>
                  <a:cubicBezTo>
                    <a:pt x="193" y="174"/>
                    <a:pt x="167" y="177"/>
                    <a:pt x="140" y="177"/>
                  </a:cubicBezTo>
                  <a:close/>
                  <a:moveTo>
                    <a:pt x="45" y="116"/>
                  </a:moveTo>
                  <a:cubicBezTo>
                    <a:pt x="45" y="116"/>
                    <a:pt x="45" y="116"/>
                    <a:pt x="45" y="116"/>
                  </a:cubicBezTo>
                  <a:cubicBezTo>
                    <a:pt x="45" y="116"/>
                    <a:pt x="45" y="116"/>
                    <a:pt x="45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-420688" y="2066925"/>
              <a:ext cx="419100" cy="209550"/>
            </a:xfrm>
            <a:custGeom>
              <a:avLst/>
              <a:gdLst>
                <a:gd name="T0" fmla="*/ 195 w 394"/>
                <a:gd name="T1" fmla="*/ 197 h 197"/>
                <a:gd name="T2" fmla="*/ 186 w 394"/>
                <a:gd name="T3" fmla="*/ 195 h 197"/>
                <a:gd name="T4" fmla="*/ 13 w 394"/>
                <a:gd name="T5" fmla="*/ 117 h 197"/>
                <a:gd name="T6" fmla="*/ 0 w 394"/>
                <a:gd name="T7" fmla="*/ 97 h 197"/>
                <a:gd name="T8" fmla="*/ 14 w 394"/>
                <a:gd name="T9" fmla="*/ 77 h 197"/>
                <a:gd name="T10" fmla="*/ 191 w 394"/>
                <a:gd name="T11" fmla="*/ 2 h 197"/>
                <a:gd name="T12" fmla="*/ 209 w 394"/>
                <a:gd name="T13" fmla="*/ 3 h 197"/>
                <a:gd name="T14" fmla="*/ 382 w 394"/>
                <a:gd name="T15" fmla="*/ 88 h 197"/>
                <a:gd name="T16" fmla="*/ 394 w 394"/>
                <a:gd name="T17" fmla="*/ 108 h 197"/>
                <a:gd name="T18" fmla="*/ 380 w 394"/>
                <a:gd name="T19" fmla="*/ 128 h 197"/>
                <a:gd name="T20" fmla="*/ 203 w 394"/>
                <a:gd name="T21" fmla="*/ 195 h 197"/>
                <a:gd name="T22" fmla="*/ 195 w 394"/>
                <a:gd name="T23" fmla="*/ 197 h 197"/>
                <a:gd name="T24" fmla="*/ 76 w 394"/>
                <a:gd name="T25" fmla="*/ 98 h 197"/>
                <a:gd name="T26" fmla="*/ 196 w 394"/>
                <a:gd name="T27" fmla="*/ 152 h 197"/>
                <a:gd name="T28" fmla="*/ 318 w 394"/>
                <a:gd name="T29" fmla="*/ 105 h 197"/>
                <a:gd name="T30" fmla="*/ 199 w 394"/>
                <a:gd name="T31" fmla="*/ 46 h 197"/>
                <a:gd name="T32" fmla="*/ 76 w 394"/>
                <a:gd name="T33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4" h="197">
                  <a:moveTo>
                    <a:pt x="195" y="197"/>
                  </a:moveTo>
                  <a:cubicBezTo>
                    <a:pt x="192" y="197"/>
                    <a:pt x="189" y="196"/>
                    <a:pt x="186" y="195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5" y="113"/>
                    <a:pt x="0" y="105"/>
                    <a:pt x="0" y="97"/>
                  </a:cubicBezTo>
                  <a:cubicBezTo>
                    <a:pt x="1" y="88"/>
                    <a:pt x="6" y="80"/>
                    <a:pt x="14" y="77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7" y="0"/>
                    <a:pt x="203" y="0"/>
                    <a:pt x="209" y="3"/>
                  </a:cubicBezTo>
                  <a:cubicBezTo>
                    <a:pt x="382" y="88"/>
                    <a:pt x="382" y="88"/>
                    <a:pt x="382" y="88"/>
                  </a:cubicBezTo>
                  <a:cubicBezTo>
                    <a:pt x="389" y="92"/>
                    <a:pt x="394" y="100"/>
                    <a:pt x="394" y="108"/>
                  </a:cubicBezTo>
                  <a:cubicBezTo>
                    <a:pt x="393" y="117"/>
                    <a:pt x="388" y="124"/>
                    <a:pt x="380" y="128"/>
                  </a:cubicBezTo>
                  <a:cubicBezTo>
                    <a:pt x="203" y="195"/>
                    <a:pt x="203" y="195"/>
                    <a:pt x="203" y="195"/>
                  </a:cubicBezTo>
                  <a:cubicBezTo>
                    <a:pt x="200" y="196"/>
                    <a:pt x="197" y="197"/>
                    <a:pt x="195" y="197"/>
                  </a:cubicBezTo>
                  <a:close/>
                  <a:moveTo>
                    <a:pt x="76" y="98"/>
                  </a:moveTo>
                  <a:cubicBezTo>
                    <a:pt x="196" y="152"/>
                    <a:pt x="196" y="152"/>
                    <a:pt x="196" y="152"/>
                  </a:cubicBezTo>
                  <a:cubicBezTo>
                    <a:pt x="318" y="105"/>
                    <a:pt x="318" y="105"/>
                    <a:pt x="318" y="105"/>
                  </a:cubicBezTo>
                  <a:cubicBezTo>
                    <a:pt x="199" y="46"/>
                    <a:pt x="199" y="46"/>
                    <a:pt x="199" y="46"/>
                  </a:cubicBezTo>
                  <a:lnTo>
                    <a:pt x="76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676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#谢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201207257配图\培训\shutterstock_242224906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96" b="10658"/>
          <a:stretch/>
        </p:blipFill>
        <p:spPr bwMode="auto">
          <a:xfrm>
            <a:off x="1549" y="0"/>
            <a:ext cx="121889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 bwMode="auto">
          <a:xfrm>
            <a:off x="2380" y="0"/>
            <a:ext cx="12187239" cy="6858000"/>
          </a:xfrm>
          <a:prstGeom prst="rect">
            <a:avLst/>
          </a:prstGeom>
          <a:solidFill>
            <a:srgbClr val="003C78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034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4148952" y="2637135"/>
            <a:ext cx="3894096" cy="1598831"/>
            <a:chOff x="4302972" y="2345035"/>
            <a:chExt cx="3895617" cy="1598831"/>
          </a:xfrm>
        </p:grpSpPr>
        <p:sp>
          <p:nvSpPr>
            <p:cNvPr id="14" name="矩形 13"/>
            <p:cNvSpPr/>
            <p:nvPr userDrawn="1"/>
          </p:nvSpPr>
          <p:spPr>
            <a:xfrm>
              <a:off x="4478610" y="2345035"/>
              <a:ext cx="3544342" cy="9230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ctr"/>
              <a:r>
                <a:rPr lang="en-US" altLang="zh-CN" sz="5398" b="0" cap="none" spc="0" baseline="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Huawei Sans" panose="020C0503030203020204" pitchFamily="34" charset="0"/>
                  <a:ea typeface="方正兰亭黑简体" panose="02000000000000000000" pitchFamily="2" charset="-122"/>
                </a:rPr>
                <a:t>Thank You</a:t>
              </a: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4302972" y="3297535"/>
              <a:ext cx="3895617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 fontAlgn="ctr"/>
              <a:r>
                <a:rPr lang="en-US" altLang="zh-CN" sz="3599" b="0" cap="none" spc="0" baseline="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Huawei Sans" panose="020C0503030203020204" pitchFamily="34" charset="0"/>
                  <a:ea typeface="方正兰亭黑简体" panose="02000000000000000000" pitchFamily="2" charset="-122"/>
                </a:rPr>
                <a:t>www.huawei.com</a:t>
              </a:r>
              <a:endParaRPr lang="zh-CN" altLang="en-US" sz="3599" b="0" cap="none" spc="0" baseline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85014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#总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7"/>
          <a:stretch/>
        </p:blipFill>
        <p:spPr bwMode="auto">
          <a:xfrm>
            <a:off x="1" y="85"/>
            <a:ext cx="12192000" cy="686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41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31295" y="4957156"/>
            <a:ext cx="10441567" cy="831600"/>
          </a:xfrm>
          <a:prstGeom prst="rect">
            <a:avLst/>
          </a:prstGeom>
          <a:ln algn="ctr"/>
        </p:spPr>
        <p:txBody>
          <a:bodyPr lIns="87802" tIns="43901" rIns="87802" bIns="43901"/>
          <a:lstStyle>
            <a:lvl1pPr algn="l" defTabSz="801688" rtl="0" eaLnBrk="0" fontAlgn="ctr" hangingPunct="0">
              <a:spcBef>
                <a:spcPct val="0"/>
              </a:spcBef>
              <a:spcAft>
                <a:spcPct val="0"/>
              </a:spcAft>
              <a:defRPr lang="zh-CN" altLang="en-US" sz="4300" b="1" kern="1200" baseline="0" dirty="0">
                <a:solidFill>
                  <a:srgbClr val="0070C0"/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</a:lstStyle>
          <a:p>
            <a:r>
              <a:rPr lang="en-US" altLang="zh-CN" dirty="0"/>
              <a:t>Click to Edit Title</a:t>
            </a:r>
            <a:endParaRPr lang="zh-CN" altLang="en-US" dirty="0"/>
          </a:p>
        </p:txBody>
      </p:sp>
      <p:sp>
        <p:nvSpPr>
          <p:cNvPr id="19" name="文本占位符 29"/>
          <p:cNvSpPr>
            <a:spLocks noGrp="1"/>
          </p:cNvSpPr>
          <p:nvPr>
            <p:ph type="body" sz="quarter" idx="10" hasCustomPrompt="1"/>
          </p:nvPr>
        </p:nvSpPr>
        <p:spPr>
          <a:xfrm>
            <a:off x="1031295" y="5816120"/>
            <a:ext cx="6912000" cy="493200"/>
          </a:xfrm>
          <a:prstGeom prst="rect">
            <a:avLst/>
          </a:prstGeom>
        </p:spPr>
        <p:txBody>
          <a:bodyPr/>
          <a:lstStyle>
            <a:lvl1pPr marL="0" indent="0" algn="l" defTabSz="801688" rtl="0" eaLnBrk="0" fontAlgn="ctr" hangingPunct="0">
              <a:spcBef>
                <a:spcPct val="0"/>
              </a:spcBef>
              <a:spcAft>
                <a:spcPct val="0"/>
              </a:spcAft>
              <a:buNone/>
              <a:defRPr lang="zh-CN" altLang="en-US" sz="2000" kern="1200" baseline="0" dirty="0" smtClean="0">
                <a:solidFill>
                  <a:srgbClr val="0070C0"/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</a:lstStyle>
          <a:p>
            <a:pPr lvl="0"/>
            <a:r>
              <a:rPr lang="en-US" altLang="zh-CN" dirty="0"/>
              <a:t>Click to Edit Title</a:t>
            </a:r>
            <a:endParaRPr lang="zh-CN" altLang="en-US" dirty="0"/>
          </a:p>
        </p:txBody>
      </p:sp>
      <p:sp>
        <p:nvSpPr>
          <p:cNvPr id="20" name="Rectangle 54"/>
          <p:cNvSpPr>
            <a:spLocks noChangeArrowheads="1"/>
          </p:cNvSpPr>
          <p:nvPr userDrawn="1"/>
        </p:nvSpPr>
        <p:spPr bwMode="auto">
          <a:xfrm>
            <a:off x="947428" y="6500581"/>
            <a:ext cx="4948333" cy="265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01" tIns="40052" rIns="80101" bIns="40052">
            <a:spAutoFit/>
          </a:bodyPr>
          <a:lstStyle/>
          <a:p>
            <a:pPr defTabSz="801668" eaLnBrk="0" fontAlgn="base" hangingPunct="0">
              <a:defRPr/>
            </a:pPr>
            <a:r>
              <a:rPr lang="en-US" altLang="zh-CN" sz="1200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Copyright © 2020 Huawei Technologies Co., Ltd. All rights reserved. </a:t>
            </a:r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889" y="251069"/>
            <a:ext cx="1965600" cy="4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0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#前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1878" y="1242453"/>
            <a:ext cx="11306175" cy="4679788"/>
          </a:xfrm>
          <a:prstGeom prst="rect">
            <a:avLst/>
          </a:prstGeom>
        </p:spPr>
        <p:txBody>
          <a:bodyPr/>
          <a:lstStyle>
            <a:lvl1pPr algn="just" eaLnBrk="1" hangingPunct="1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5pPr>
              <a:buNone/>
              <a:defRPr/>
            </a:lvl5pPr>
          </a:lstStyle>
          <a:p>
            <a:pPr eaLnBrk="1" hangingPunct="1"/>
            <a:r>
              <a:rPr lang="en-US" altLang="zh-CN" dirty="0"/>
              <a:t>The chapter describes ...</a:t>
            </a:r>
            <a:endParaRPr lang="zh-CN" altLang="en-US" dirty="0"/>
          </a:p>
        </p:txBody>
      </p:sp>
      <p:sp>
        <p:nvSpPr>
          <p:cNvPr id="27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2376264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>
            <a:defPPr>
              <a:defRPr lang="zh-CN"/>
            </a:defPPr>
            <a:lvl1pPr defTabSz="1001624" eaLnBrk="0" hangingPunct="0">
              <a:defRPr sz="35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itchFamily="34" charset="0"/>
              </a:defRPr>
            </a:lvl1pPr>
          </a:lstStyle>
          <a:p>
            <a:pPr lvl="0" fontAlgn="ctr"/>
            <a:r>
              <a:rPr lang="en-US" altLang="zh-CN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Foreword</a:t>
            </a:r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  <a:cs typeface="Huawei Sans" panose="020C0503030203020204" pitchFamily="34" charset="0"/>
            </a:endParaRPr>
          </a:p>
        </p:txBody>
      </p:sp>
      <p:sp>
        <p:nvSpPr>
          <p:cNvPr id="28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9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335360" y="498828"/>
            <a:ext cx="628158" cy="459460"/>
            <a:chOff x="3275013" y="1363663"/>
            <a:chExt cx="5645150" cy="4129087"/>
          </a:xfrm>
          <a:solidFill>
            <a:schemeClr val="bg1"/>
          </a:solidFill>
        </p:grpSpPr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3275013" y="1363663"/>
              <a:ext cx="5645150" cy="4129087"/>
            </a:xfrm>
            <a:custGeom>
              <a:avLst/>
              <a:gdLst>
                <a:gd name="T0" fmla="*/ 1410 w 1505"/>
                <a:gd name="T1" fmla="*/ 250 h 1101"/>
                <a:gd name="T2" fmla="*/ 780 w 1505"/>
                <a:gd name="T3" fmla="*/ 250 h 1101"/>
                <a:gd name="T4" fmla="*/ 780 w 1505"/>
                <a:gd name="T5" fmla="*/ 81 h 1101"/>
                <a:gd name="T6" fmla="*/ 699 w 1505"/>
                <a:gd name="T7" fmla="*/ 0 h 1101"/>
                <a:gd name="T8" fmla="*/ 81 w 1505"/>
                <a:gd name="T9" fmla="*/ 0 h 1101"/>
                <a:gd name="T10" fmla="*/ 0 w 1505"/>
                <a:gd name="T11" fmla="*/ 81 h 1101"/>
                <a:gd name="T12" fmla="*/ 0 w 1505"/>
                <a:gd name="T13" fmla="*/ 464 h 1101"/>
                <a:gd name="T14" fmla="*/ 81 w 1505"/>
                <a:gd name="T15" fmla="*/ 545 h 1101"/>
                <a:gd name="T16" fmla="*/ 124 w 1505"/>
                <a:gd name="T17" fmla="*/ 545 h 1101"/>
                <a:gd name="T18" fmla="*/ 124 w 1505"/>
                <a:gd name="T19" fmla="*/ 668 h 1101"/>
                <a:gd name="T20" fmla="*/ 137 w 1505"/>
                <a:gd name="T21" fmla="*/ 688 h 1101"/>
                <a:gd name="T22" fmla="*/ 147 w 1505"/>
                <a:gd name="T23" fmla="*/ 690 h 1101"/>
                <a:gd name="T24" fmla="*/ 161 w 1505"/>
                <a:gd name="T25" fmla="*/ 685 h 1101"/>
                <a:gd name="T26" fmla="*/ 316 w 1505"/>
                <a:gd name="T27" fmla="*/ 554 h 1101"/>
                <a:gd name="T28" fmla="*/ 341 w 1505"/>
                <a:gd name="T29" fmla="*/ 545 h 1101"/>
                <a:gd name="T30" fmla="*/ 542 w 1505"/>
                <a:gd name="T31" fmla="*/ 545 h 1101"/>
                <a:gd name="T32" fmla="*/ 542 w 1505"/>
                <a:gd name="T33" fmla="*/ 824 h 1101"/>
                <a:gd name="T34" fmla="*/ 637 w 1505"/>
                <a:gd name="T35" fmla="*/ 919 h 1101"/>
                <a:gd name="T36" fmla="*/ 1084 w 1505"/>
                <a:gd name="T37" fmla="*/ 919 h 1101"/>
                <a:gd name="T38" fmla="*/ 1120 w 1505"/>
                <a:gd name="T39" fmla="*/ 932 h 1101"/>
                <a:gd name="T40" fmla="*/ 1313 w 1505"/>
                <a:gd name="T41" fmla="*/ 1096 h 1101"/>
                <a:gd name="T42" fmla="*/ 1328 w 1505"/>
                <a:gd name="T43" fmla="*/ 1101 h 1101"/>
                <a:gd name="T44" fmla="*/ 1337 w 1505"/>
                <a:gd name="T45" fmla="*/ 1099 h 1101"/>
                <a:gd name="T46" fmla="*/ 1350 w 1505"/>
                <a:gd name="T47" fmla="*/ 1078 h 1101"/>
                <a:gd name="T48" fmla="*/ 1350 w 1505"/>
                <a:gd name="T49" fmla="*/ 919 h 1101"/>
                <a:gd name="T50" fmla="*/ 1410 w 1505"/>
                <a:gd name="T51" fmla="*/ 919 h 1101"/>
                <a:gd name="T52" fmla="*/ 1505 w 1505"/>
                <a:gd name="T53" fmla="*/ 824 h 1101"/>
                <a:gd name="T54" fmla="*/ 1505 w 1505"/>
                <a:gd name="T55" fmla="*/ 345 h 1101"/>
                <a:gd name="T56" fmla="*/ 1410 w 1505"/>
                <a:gd name="T57" fmla="*/ 250 h 1101"/>
                <a:gd name="T58" fmla="*/ 341 w 1505"/>
                <a:gd name="T59" fmla="*/ 500 h 1101"/>
                <a:gd name="T60" fmla="*/ 287 w 1505"/>
                <a:gd name="T61" fmla="*/ 520 h 1101"/>
                <a:gd name="T62" fmla="*/ 169 w 1505"/>
                <a:gd name="T63" fmla="*/ 619 h 1101"/>
                <a:gd name="T64" fmla="*/ 169 w 1505"/>
                <a:gd name="T65" fmla="*/ 535 h 1101"/>
                <a:gd name="T66" fmla="*/ 133 w 1505"/>
                <a:gd name="T67" fmla="*/ 500 h 1101"/>
                <a:gd name="T68" fmla="*/ 81 w 1505"/>
                <a:gd name="T69" fmla="*/ 500 h 1101"/>
                <a:gd name="T70" fmla="*/ 45 w 1505"/>
                <a:gd name="T71" fmla="*/ 464 h 1101"/>
                <a:gd name="T72" fmla="*/ 45 w 1505"/>
                <a:gd name="T73" fmla="*/ 81 h 1101"/>
                <a:gd name="T74" fmla="*/ 81 w 1505"/>
                <a:gd name="T75" fmla="*/ 45 h 1101"/>
                <a:gd name="T76" fmla="*/ 699 w 1505"/>
                <a:gd name="T77" fmla="*/ 45 h 1101"/>
                <a:gd name="T78" fmla="*/ 735 w 1505"/>
                <a:gd name="T79" fmla="*/ 81 h 1101"/>
                <a:gd name="T80" fmla="*/ 735 w 1505"/>
                <a:gd name="T81" fmla="*/ 250 h 1101"/>
                <a:gd name="T82" fmla="*/ 637 w 1505"/>
                <a:gd name="T83" fmla="*/ 250 h 1101"/>
                <a:gd name="T84" fmla="*/ 542 w 1505"/>
                <a:gd name="T85" fmla="*/ 345 h 1101"/>
                <a:gd name="T86" fmla="*/ 542 w 1505"/>
                <a:gd name="T87" fmla="*/ 500 h 1101"/>
                <a:gd name="T88" fmla="*/ 341 w 1505"/>
                <a:gd name="T89" fmla="*/ 500 h 1101"/>
                <a:gd name="T90" fmla="*/ 1460 w 1505"/>
                <a:gd name="T91" fmla="*/ 824 h 1101"/>
                <a:gd name="T92" fmla="*/ 1410 w 1505"/>
                <a:gd name="T93" fmla="*/ 874 h 1101"/>
                <a:gd name="T94" fmla="*/ 1344 w 1505"/>
                <a:gd name="T95" fmla="*/ 874 h 1101"/>
                <a:gd name="T96" fmla="*/ 1305 w 1505"/>
                <a:gd name="T97" fmla="*/ 913 h 1101"/>
                <a:gd name="T98" fmla="*/ 1305 w 1505"/>
                <a:gd name="T99" fmla="*/ 1030 h 1101"/>
                <a:gd name="T100" fmla="*/ 1149 w 1505"/>
                <a:gd name="T101" fmla="*/ 898 h 1101"/>
                <a:gd name="T102" fmla="*/ 1084 w 1505"/>
                <a:gd name="T103" fmla="*/ 874 h 1101"/>
                <a:gd name="T104" fmla="*/ 637 w 1505"/>
                <a:gd name="T105" fmla="*/ 874 h 1101"/>
                <a:gd name="T106" fmla="*/ 587 w 1505"/>
                <a:gd name="T107" fmla="*/ 824 h 1101"/>
                <a:gd name="T108" fmla="*/ 587 w 1505"/>
                <a:gd name="T109" fmla="*/ 345 h 1101"/>
                <a:gd name="T110" fmla="*/ 637 w 1505"/>
                <a:gd name="T111" fmla="*/ 295 h 1101"/>
                <a:gd name="T112" fmla="*/ 1410 w 1505"/>
                <a:gd name="T113" fmla="*/ 295 h 1101"/>
                <a:gd name="T114" fmla="*/ 1460 w 1505"/>
                <a:gd name="T115" fmla="*/ 345 h 1101"/>
                <a:gd name="T116" fmla="*/ 1460 w 1505"/>
                <a:gd name="T117" fmla="*/ 824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5" h="1101">
                  <a:moveTo>
                    <a:pt x="1410" y="250"/>
                  </a:moveTo>
                  <a:cubicBezTo>
                    <a:pt x="780" y="250"/>
                    <a:pt x="780" y="250"/>
                    <a:pt x="780" y="250"/>
                  </a:cubicBezTo>
                  <a:cubicBezTo>
                    <a:pt x="780" y="81"/>
                    <a:pt x="780" y="81"/>
                    <a:pt x="780" y="81"/>
                  </a:cubicBezTo>
                  <a:cubicBezTo>
                    <a:pt x="780" y="37"/>
                    <a:pt x="743" y="0"/>
                    <a:pt x="699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7"/>
                    <a:pt x="0" y="81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0" y="509"/>
                    <a:pt x="36" y="545"/>
                    <a:pt x="81" y="545"/>
                  </a:cubicBezTo>
                  <a:cubicBezTo>
                    <a:pt x="124" y="545"/>
                    <a:pt x="124" y="545"/>
                    <a:pt x="124" y="545"/>
                  </a:cubicBezTo>
                  <a:cubicBezTo>
                    <a:pt x="124" y="668"/>
                    <a:pt x="124" y="668"/>
                    <a:pt x="124" y="668"/>
                  </a:cubicBezTo>
                  <a:cubicBezTo>
                    <a:pt x="124" y="676"/>
                    <a:pt x="129" y="684"/>
                    <a:pt x="137" y="688"/>
                  </a:cubicBezTo>
                  <a:cubicBezTo>
                    <a:pt x="140" y="689"/>
                    <a:pt x="143" y="690"/>
                    <a:pt x="147" y="690"/>
                  </a:cubicBezTo>
                  <a:cubicBezTo>
                    <a:pt x="152" y="690"/>
                    <a:pt x="157" y="688"/>
                    <a:pt x="161" y="685"/>
                  </a:cubicBezTo>
                  <a:cubicBezTo>
                    <a:pt x="316" y="554"/>
                    <a:pt x="316" y="554"/>
                    <a:pt x="316" y="554"/>
                  </a:cubicBezTo>
                  <a:cubicBezTo>
                    <a:pt x="323" y="548"/>
                    <a:pt x="332" y="545"/>
                    <a:pt x="341" y="545"/>
                  </a:cubicBezTo>
                  <a:cubicBezTo>
                    <a:pt x="542" y="545"/>
                    <a:pt x="542" y="545"/>
                    <a:pt x="542" y="545"/>
                  </a:cubicBezTo>
                  <a:cubicBezTo>
                    <a:pt x="542" y="824"/>
                    <a:pt x="542" y="824"/>
                    <a:pt x="542" y="824"/>
                  </a:cubicBezTo>
                  <a:cubicBezTo>
                    <a:pt x="542" y="877"/>
                    <a:pt x="585" y="919"/>
                    <a:pt x="637" y="919"/>
                  </a:cubicBezTo>
                  <a:cubicBezTo>
                    <a:pt x="1084" y="919"/>
                    <a:pt x="1084" y="919"/>
                    <a:pt x="1084" y="919"/>
                  </a:cubicBezTo>
                  <a:cubicBezTo>
                    <a:pt x="1097" y="919"/>
                    <a:pt x="1110" y="924"/>
                    <a:pt x="1120" y="932"/>
                  </a:cubicBezTo>
                  <a:cubicBezTo>
                    <a:pt x="1313" y="1096"/>
                    <a:pt x="1313" y="1096"/>
                    <a:pt x="1313" y="1096"/>
                  </a:cubicBezTo>
                  <a:cubicBezTo>
                    <a:pt x="1317" y="1099"/>
                    <a:pt x="1322" y="1101"/>
                    <a:pt x="1328" y="1101"/>
                  </a:cubicBezTo>
                  <a:cubicBezTo>
                    <a:pt x="1331" y="1101"/>
                    <a:pt x="1334" y="1100"/>
                    <a:pt x="1337" y="1099"/>
                  </a:cubicBezTo>
                  <a:cubicBezTo>
                    <a:pt x="1345" y="1095"/>
                    <a:pt x="1350" y="1087"/>
                    <a:pt x="1350" y="1078"/>
                  </a:cubicBezTo>
                  <a:cubicBezTo>
                    <a:pt x="1350" y="919"/>
                    <a:pt x="1350" y="919"/>
                    <a:pt x="1350" y="919"/>
                  </a:cubicBezTo>
                  <a:cubicBezTo>
                    <a:pt x="1410" y="919"/>
                    <a:pt x="1410" y="919"/>
                    <a:pt x="1410" y="919"/>
                  </a:cubicBezTo>
                  <a:cubicBezTo>
                    <a:pt x="1463" y="919"/>
                    <a:pt x="1505" y="877"/>
                    <a:pt x="1505" y="824"/>
                  </a:cubicBezTo>
                  <a:cubicBezTo>
                    <a:pt x="1505" y="345"/>
                    <a:pt x="1505" y="345"/>
                    <a:pt x="1505" y="345"/>
                  </a:cubicBezTo>
                  <a:cubicBezTo>
                    <a:pt x="1505" y="293"/>
                    <a:pt x="1463" y="250"/>
                    <a:pt x="1410" y="250"/>
                  </a:cubicBezTo>
                  <a:close/>
                  <a:moveTo>
                    <a:pt x="341" y="500"/>
                  </a:moveTo>
                  <a:cubicBezTo>
                    <a:pt x="322" y="500"/>
                    <a:pt x="302" y="507"/>
                    <a:pt x="287" y="520"/>
                  </a:cubicBezTo>
                  <a:cubicBezTo>
                    <a:pt x="169" y="619"/>
                    <a:pt x="169" y="619"/>
                    <a:pt x="169" y="619"/>
                  </a:cubicBezTo>
                  <a:cubicBezTo>
                    <a:pt x="169" y="535"/>
                    <a:pt x="169" y="535"/>
                    <a:pt x="169" y="535"/>
                  </a:cubicBezTo>
                  <a:cubicBezTo>
                    <a:pt x="169" y="516"/>
                    <a:pt x="153" y="500"/>
                    <a:pt x="133" y="500"/>
                  </a:cubicBezTo>
                  <a:cubicBezTo>
                    <a:pt x="81" y="500"/>
                    <a:pt x="81" y="500"/>
                    <a:pt x="81" y="500"/>
                  </a:cubicBezTo>
                  <a:cubicBezTo>
                    <a:pt x="61" y="500"/>
                    <a:pt x="45" y="484"/>
                    <a:pt x="45" y="464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61"/>
                    <a:pt x="61" y="45"/>
                    <a:pt x="81" y="45"/>
                  </a:cubicBezTo>
                  <a:cubicBezTo>
                    <a:pt x="699" y="45"/>
                    <a:pt x="699" y="45"/>
                    <a:pt x="699" y="45"/>
                  </a:cubicBezTo>
                  <a:cubicBezTo>
                    <a:pt x="719" y="45"/>
                    <a:pt x="735" y="61"/>
                    <a:pt x="735" y="81"/>
                  </a:cubicBezTo>
                  <a:cubicBezTo>
                    <a:pt x="735" y="250"/>
                    <a:pt x="735" y="250"/>
                    <a:pt x="735" y="250"/>
                  </a:cubicBezTo>
                  <a:cubicBezTo>
                    <a:pt x="637" y="250"/>
                    <a:pt x="637" y="250"/>
                    <a:pt x="637" y="250"/>
                  </a:cubicBezTo>
                  <a:cubicBezTo>
                    <a:pt x="585" y="250"/>
                    <a:pt x="542" y="293"/>
                    <a:pt x="542" y="345"/>
                  </a:cubicBezTo>
                  <a:cubicBezTo>
                    <a:pt x="542" y="500"/>
                    <a:pt x="542" y="500"/>
                    <a:pt x="542" y="500"/>
                  </a:cubicBezTo>
                  <a:lnTo>
                    <a:pt x="341" y="500"/>
                  </a:lnTo>
                  <a:close/>
                  <a:moveTo>
                    <a:pt x="1460" y="824"/>
                  </a:moveTo>
                  <a:cubicBezTo>
                    <a:pt x="1460" y="852"/>
                    <a:pt x="1438" y="874"/>
                    <a:pt x="1410" y="874"/>
                  </a:cubicBezTo>
                  <a:cubicBezTo>
                    <a:pt x="1344" y="874"/>
                    <a:pt x="1344" y="874"/>
                    <a:pt x="1344" y="874"/>
                  </a:cubicBezTo>
                  <a:cubicBezTo>
                    <a:pt x="1323" y="874"/>
                    <a:pt x="1305" y="892"/>
                    <a:pt x="1305" y="913"/>
                  </a:cubicBezTo>
                  <a:cubicBezTo>
                    <a:pt x="1305" y="1030"/>
                    <a:pt x="1305" y="1030"/>
                    <a:pt x="1305" y="1030"/>
                  </a:cubicBezTo>
                  <a:cubicBezTo>
                    <a:pt x="1149" y="898"/>
                    <a:pt x="1149" y="898"/>
                    <a:pt x="1149" y="898"/>
                  </a:cubicBezTo>
                  <a:cubicBezTo>
                    <a:pt x="1131" y="883"/>
                    <a:pt x="1108" y="874"/>
                    <a:pt x="1084" y="874"/>
                  </a:cubicBezTo>
                  <a:cubicBezTo>
                    <a:pt x="637" y="874"/>
                    <a:pt x="637" y="874"/>
                    <a:pt x="637" y="874"/>
                  </a:cubicBezTo>
                  <a:cubicBezTo>
                    <a:pt x="610" y="874"/>
                    <a:pt x="587" y="852"/>
                    <a:pt x="587" y="824"/>
                  </a:cubicBezTo>
                  <a:cubicBezTo>
                    <a:pt x="587" y="345"/>
                    <a:pt x="587" y="345"/>
                    <a:pt x="587" y="345"/>
                  </a:cubicBezTo>
                  <a:cubicBezTo>
                    <a:pt x="587" y="318"/>
                    <a:pt x="610" y="295"/>
                    <a:pt x="637" y="295"/>
                  </a:cubicBezTo>
                  <a:cubicBezTo>
                    <a:pt x="1410" y="295"/>
                    <a:pt x="1410" y="295"/>
                    <a:pt x="1410" y="295"/>
                  </a:cubicBezTo>
                  <a:cubicBezTo>
                    <a:pt x="1438" y="295"/>
                    <a:pt x="1460" y="318"/>
                    <a:pt x="1460" y="345"/>
                  </a:cubicBezTo>
                  <a:lnTo>
                    <a:pt x="1460" y="8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6208713" y="3227388"/>
              <a:ext cx="1833563" cy="173037"/>
            </a:xfrm>
            <a:custGeom>
              <a:avLst/>
              <a:gdLst>
                <a:gd name="T0" fmla="*/ 489 w 489"/>
                <a:gd name="T1" fmla="*/ 23 h 46"/>
                <a:gd name="T2" fmla="*/ 467 w 489"/>
                <a:gd name="T3" fmla="*/ 46 h 46"/>
                <a:gd name="T4" fmla="*/ 23 w 489"/>
                <a:gd name="T5" fmla="*/ 46 h 46"/>
                <a:gd name="T6" fmla="*/ 0 w 489"/>
                <a:gd name="T7" fmla="*/ 23 h 46"/>
                <a:gd name="T8" fmla="*/ 23 w 489"/>
                <a:gd name="T9" fmla="*/ 0 h 46"/>
                <a:gd name="T10" fmla="*/ 467 w 489"/>
                <a:gd name="T11" fmla="*/ 0 h 46"/>
                <a:gd name="T12" fmla="*/ 489 w 489"/>
                <a:gd name="T13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6">
                  <a:moveTo>
                    <a:pt x="489" y="23"/>
                  </a:moveTo>
                  <a:cubicBezTo>
                    <a:pt x="489" y="35"/>
                    <a:pt x="479" y="46"/>
                    <a:pt x="467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79" y="0"/>
                    <a:pt x="489" y="10"/>
                    <a:pt x="48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6208713" y="3786188"/>
              <a:ext cx="1833563" cy="168275"/>
            </a:xfrm>
            <a:custGeom>
              <a:avLst/>
              <a:gdLst>
                <a:gd name="T0" fmla="*/ 489 w 489"/>
                <a:gd name="T1" fmla="*/ 22 h 45"/>
                <a:gd name="T2" fmla="*/ 467 w 489"/>
                <a:gd name="T3" fmla="*/ 45 h 45"/>
                <a:gd name="T4" fmla="*/ 23 w 489"/>
                <a:gd name="T5" fmla="*/ 45 h 45"/>
                <a:gd name="T6" fmla="*/ 0 w 489"/>
                <a:gd name="T7" fmla="*/ 22 h 45"/>
                <a:gd name="T8" fmla="*/ 23 w 489"/>
                <a:gd name="T9" fmla="*/ 0 h 45"/>
                <a:gd name="T10" fmla="*/ 467 w 489"/>
                <a:gd name="T11" fmla="*/ 0 h 45"/>
                <a:gd name="T12" fmla="*/ 489 w 489"/>
                <a:gd name="T13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5">
                  <a:moveTo>
                    <a:pt x="489" y="22"/>
                  </a:moveTo>
                  <a:cubicBezTo>
                    <a:pt x="489" y="35"/>
                    <a:pt x="479" y="45"/>
                    <a:pt x="467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10" y="45"/>
                    <a:pt x="0" y="35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79" y="0"/>
                    <a:pt x="489" y="10"/>
                    <a:pt x="48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3924301" y="1936750"/>
              <a:ext cx="1593850" cy="169862"/>
            </a:xfrm>
            <a:custGeom>
              <a:avLst/>
              <a:gdLst>
                <a:gd name="T0" fmla="*/ 425 w 425"/>
                <a:gd name="T1" fmla="*/ 22 h 45"/>
                <a:gd name="T2" fmla="*/ 403 w 425"/>
                <a:gd name="T3" fmla="*/ 45 h 45"/>
                <a:gd name="T4" fmla="*/ 23 w 425"/>
                <a:gd name="T5" fmla="*/ 45 h 45"/>
                <a:gd name="T6" fmla="*/ 0 w 425"/>
                <a:gd name="T7" fmla="*/ 22 h 45"/>
                <a:gd name="T8" fmla="*/ 23 w 425"/>
                <a:gd name="T9" fmla="*/ 0 h 45"/>
                <a:gd name="T10" fmla="*/ 403 w 425"/>
                <a:gd name="T11" fmla="*/ 0 h 45"/>
                <a:gd name="T12" fmla="*/ 425 w 425"/>
                <a:gd name="T13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45">
                  <a:moveTo>
                    <a:pt x="425" y="22"/>
                  </a:moveTo>
                  <a:cubicBezTo>
                    <a:pt x="425" y="35"/>
                    <a:pt x="415" y="45"/>
                    <a:pt x="40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11" y="45"/>
                    <a:pt x="0" y="35"/>
                    <a:pt x="0" y="22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15" y="0"/>
                    <a:pt x="425" y="10"/>
                    <a:pt x="42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924301" y="2371725"/>
              <a:ext cx="1136650" cy="169862"/>
            </a:xfrm>
            <a:custGeom>
              <a:avLst/>
              <a:gdLst>
                <a:gd name="T0" fmla="*/ 303 w 303"/>
                <a:gd name="T1" fmla="*/ 23 h 45"/>
                <a:gd name="T2" fmla="*/ 281 w 303"/>
                <a:gd name="T3" fmla="*/ 45 h 45"/>
                <a:gd name="T4" fmla="*/ 23 w 303"/>
                <a:gd name="T5" fmla="*/ 45 h 45"/>
                <a:gd name="T6" fmla="*/ 0 w 303"/>
                <a:gd name="T7" fmla="*/ 23 h 45"/>
                <a:gd name="T8" fmla="*/ 23 w 303"/>
                <a:gd name="T9" fmla="*/ 0 h 45"/>
                <a:gd name="T10" fmla="*/ 281 w 303"/>
                <a:gd name="T11" fmla="*/ 0 h 45"/>
                <a:gd name="T12" fmla="*/ 303 w 303"/>
                <a:gd name="T1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45">
                  <a:moveTo>
                    <a:pt x="303" y="23"/>
                  </a:moveTo>
                  <a:cubicBezTo>
                    <a:pt x="303" y="35"/>
                    <a:pt x="293" y="45"/>
                    <a:pt x="28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11" y="45"/>
                    <a:pt x="0" y="35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93" y="0"/>
                    <a:pt x="303" y="10"/>
                    <a:pt x="30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6" name="Freeform 6"/>
          <p:cNvSpPr>
            <a:spLocks/>
          </p:cNvSpPr>
          <p:nvPr userDrawn="1"/>
        </p:nvSpPr>
        <p:spPr bwMode="auto">
          <a:xfrm>
            <a:off x="4619836" y="296368"/>
            <a:ext cx="7560000" cy="864888"/>
          </a:xfrm>
          <a:custGeom>
            <a:avLst/>
            <a:gdLst>
              <a:gd name="T0" fmla="*/ 6409 w 6533"/>
              <a:gd name="T1" fmla="*/ 0 h 617"/>
              <a:gd name="T2" fmla="*/ 0 w 6533"/>
              <a:gd name="T3" fmla="*/ 0 h 617"/>
              <a:gd name="T4" fmla="*/ 126 w 6533"/>
              <a:gd name="T5" fmla="*/ 310 h 617"/>
              <a:gd name="T6" fmla="*/ 0 w 6533"/>
              <a:gd name="T7" fmla="*/ 617 h 617"/>
              <a:gd name="T8" fmla="*/ 6409 w 6533"/>
              <a:gd name="T9" fmla="*/ 617 h 617"/>
              <a:gd name="T10" fmla="*/ 6533 w 6533"/>
              <a:gd name="T11" fmla="*/ 310 h 617"/>
              <a:gd name="T12" fmla="*/ 6409 w 6533"/>
              <a:gd name="T13" fmla="*/ 0 h 617"/>
              <a:gd name="connsiteX0" fmla="*/ 9810 w 9810"/>
              <a:gd name="connsiteY0" fmla="*/ 0 h 10000"/>
              <a:gd name="connsiteX1" fmla="*/ 0 w 9810"/>
              <a:gd name="connsiteY1" fmla="*/ 0 h 10000"/>
              <a:gd name="connsiteX2" fmla="*/ 193 w 9810"/>
              <a:gd name="connsiteY2" fmla="*/ 5024 h 10000"/>
              <a:gd name="connsiteX3" fmla="*/ 0 w 9810"/>
              <a:gd name="connsiteY3" fmla="*/ 10000 h 10000"/>
              <a:gd name="connsiteX4" fmla="*/ 9810 w 9810"/>
              <a:gd name="connsiteY4" fmla="*/ 10000 h 10000"/>
              <a:gd name="connsiteX5" fmla="*/ 7589 w 9810"/>
              <a:gd name="connsiteY5" fmla="*/ 5574 h 10000"/>
              <a:gd name="connsiteX6" fmla="*/ 9810 w 9810"/>
              <a:gd name="connsiteY6" fmla="*/ 0 h 10000"/>
              <a:gd name="connsiteX0" fmla="*/ 7021 w 10000"/>
              <a:gd name="connsiteY0" fmla="*/ 0 h 10000"/>
              <a:gd name="connsiteX1" fmla="*/ 0 w 10000"/>
              <a:gd name="connsiteY1" fmla="*/ 0 h 10000"/>
              <a:gd name="connsiteX2" fmla="*/ 197 w 10000"/>
              <a:gd name="connsiteY2" fmla="*/ 5024 h 10000"/>
              <a:gd name="connsiteX3" fmla="*/ 0 w 10000"/>
              <a:gd name="connsiteY3" fmla="*/ 10000 h 10000"/>
              <a:gd name="connsiteX4" fmla="*/ 10000 w 10000"/>
              <a:gd name="connsiteY4" fmla="*/ 10000 h 10000"/>
              <a:gd name="connsiteX5" fmla="*/ 7736 w 10000"/>
              <a:gd name="connsiteY5" fmla="*/ 5574 h 10000"/>
              <a:gd name="connsiteX6" fmla="*/ 7021 w 10000"/>
              <a:gd name="connsiteY6" fmla="*/ 0 h 10000"/>
              <a:gd name="connsiteX0" fmla="*/ 7021 w 7736"/>
              <a:gd name="connsiteY0" fmla="*/ 0 h 10038"/>
              <a:gd name="connsiteX1" fmla="*/ 0 w 7736"/>
              <a:gd name="connsiteY1" fmla="*/ 0 h 10038"/>
              <a:gd name="connsiteX2" fmla="*/ 197 w 7736"/>
              <a:gd name="connsiteY2" fmla="*/ 5024 h 10038"/>
              <a:gd name="connsiteX3" fmla="*/ 0 w 7736"/>
              <a:gd name="connsiteY3" fmla="*/ 10000 h 10038"/>
              <a:gd name="connsiteX4" fmla="*/ 7017 w 7736"/>
              <a:gd name="connsiteY4" fmla="*/ 10038 h 10038"/>
              <a:gd name="connsiteX5" fmla="*/ 7736 w 7736"/>
              <a:gd name="connsiteY5" fmla="*/ 5574 h 10038"/>
              <a:gd name="connsiteX6" fmla="*/ 7021 w 7736"/>
              <a:gd name="connsiteY6" fmla="*/ 0 h 10038"/>
              <a:gd name="connsiteX0" fmla="*/ 9076 w 9316"/>
              <a:gd name="connsiteY0" fmla="*/ 0 h 10000"/>
              <a:gd name="connsiteX1" fmla="*/ 0 w 9316"/>
              <a:gd name="connsiteY1" fmla="*/ 0 h 10000"/>
              <a:gd name="connsiteX2" fmla="*/ 255 w 9316"/>
              <a:gd name="connsiteY2" fmla="*/ 5005 h 10000"/>
              <a:gd name="connsiteX3" fmla="*/ 0 w 9316"/>
              <a:gd name="connsiteY3" fmla="*/ 9962 h 10000"/>
              <a:gd name="connsiteX4" fmla="*/ 9071 w 9316"/>
              <a:gd name="connsiteY4" fmla="*/ 10000 h 10000"/>
              <a:gd name="connsiteX5" fmla="*/ 9316 w 9316"/>
              <a:gd name="connsiteY5" fmla="*/ 5668 h 10000"/>
              <a:gd name="connsiteX6" fmla="*/ 9076 w 9316"/>
              <a:gd name="connsiteY6" fmla="*/ 0 h 10000"/>
              <a:gd name="connsiteX0" fmla="*/ 9742 w 10000"/>
              <a:gd name="connsiteY0" fmla="*/ 0 h 10000"/>
              <a:gd name="connsiteX1" fmla="*/ 0 w 10000"/>
              <a:gd name="connsiteY1" fmla="*/ 0 h 10000"/>
              <a:gd name="connsiteX2" fmla="*/ 274 w 10000"/>
              <a:gd name="connsiteY2" fmla="*/ 5005 h 10000"/>
              <a:gd name="connsiteX3" fmla="*/ 0 w 10000"/>
              <a:gd name="connsiteY3" fmla="*/ 9962 h 10000"/>
              <a:gd name="connsiteX4" fmla="*/ 9737 w 10000"/>
              <a:gd name="connsiteY4" fmla="*/ 10000 h 10000"/>
              <a:gd name="connsiteX5" fmla="*/ 10000 w 10000"/>
              <a:gd name="connsiteY5" fmla="*/ 5668 h 10000"/>
              <a:gd name="connsiteX6" fmla="*/ 9742 w 10000"/>
              <a:gd name="connsiteY6" fmla="*/ 0 h 10000"/>
              <a:gd name="connsiteX0" fmla="*/ 9742 w 9877"/>
              <a:gd name="connsiteY0" fmla="*/ 0 h 10000"/>
              <a:gd name="connsiteX1" fmla="*/ 0 w 9877"/>
              <a:gd name="connsiteY1" fmla="*/ 0 h 10000"/>
              <a:gd name="connsiteX2" fmla="*/ 274 w 9877"/>
              <a:gd name="connsiteY2" fmla="*/ 5005 h 10000"/>
              <a:gd name="connsiteX3" fmla="*/ 0 w 9877"/>
              <a:gd name="connsiteY3" fmla="*/ 9962 h 10000"/>
              <a:gd name="connsiteX4" fmla="*/ 9737 w 9877"/>
              <a:gd name="connsiteY4" fmla="*/ 10000 h 10000"/>
              <a:gd name="connsiteX5" fmla="*/ 9738 w 9877"/>
              <a:gd name="connsiteY5" fmla="*/ 5783 h 10000"/>
              <a:gd name="connsiteX6" fmla="*/ 9742 w 9877"/>
              <a:gd name="connsiteY6" fmla="*/ 0 h 10000"/>
              <a:gd name="connsiteX0" fmla="*/ 9863 w 9991"/>
              <a:gd name="connsiteY0" fmla="*/ 0 h 10000"/>
              <a:gd name="connsiteX1" fmla="*/ 0 w 9991"/>
              <a:gd name="connsiteY1" fmla="*/ 0 h 10000"/>
              <a:gd name="connsiteX2" fmla="*/ 277 w 9991"/>
              <a:gd name="connsiteY2" fmla="*/ 5005 h 10000"/>
              <a:gd name="connsiteX3" fmla="*/ 0 w 9991"/>
              <a:gd name="connsiteY3" fmla="*/ 9962 h 10000"/>
              <a:gd name="connsiteX4" fmla="*/ 9858 w 9991"/>
              <a:gd name="connsiteY4" fmla="*/ 10000 h 10000"/>
              <a:gd name="connsiteX5" fmla="*/ 9817 w 9991"/>
              <a:gd name="connsiteY5" fmla="*/ 5783 h 10000"/>
              <a:gd name="connsiteX6" fmla="*/ 9863 w 9991"/>
              <a:gd name="connsiteY6" fmla="*/ 0 h 10000"/>
              <a:gd name="connsiteX0" fmla="*/ 9872 w 10014"/>
              <a:gd name="connsiteY0" fmla="*/ 0 h 10000"/>
              <a:gd name="connsiteX1" fmla="*/ 0 w 10014"/>
              <a:gd name="connsiteY1" fmla="*/ 0 h 10000"/>
              <a:gd name="connsiteX2" fmla="*/ 277 w 10014"/>
              <a:gd name="connsiteY2" fmla="*/ 5005 h 10000"/>
              <a:gd name="connsiteX3" fmla="*/ 0 w 10014"/>
              <a:gd name="connsiteY3" fmla="*/ 9962 h 10000"/>
              <a:gd name="connsiteX4" fmla="*/ 9867 w 10014"/>
              <a:gd name="connsiteY4" fmla="*/ 10000 h 10000"/>
              <a:gd name="connsiteX5" fmla="*/ 9890 w 10014"/>
              <a:gd name="connsiteY5" fmla="*/ 5745 h 10000"/>
              <a:gd name="connsiteX6" fmla="*/ 9872 w 10014"/>
              <a:gd name="connsiteY6" fmla="*/ 0 h 10000"/>
              <a:gd name="connsiteX0" fmla="*/ 9872 w 10030"/>
              <a:gd name="connsiteY0" fmla="*/ 0 h 10000"/>
              <a:gd name="connsiteX1" fmla="*/ 0 w 10030"/>
              <a:gd name="connsiteY1" fmla="*/ 0 h 10000"/>
              <a:gd name="connsiteX2" fmla="*/ 277 w 10030"/>
              <a:gd name="connsiteY2" fmla="*/ 5005 h 10000"/>
              <a:gd name="connsiteX3" fmla="*/ 0 w 10030"/>
              <a:gd name="connsiteY3" fmla="*/ 9962 h 10000"/>
              <a:gd name="connsiteX4" fmla="*/ 9867 w 10030"/>
              <a:gd name="connsiteY4" fmla="*/ 10000 h 10000"/>
              <a:gd name="connsiteX5" fmla="*/ 9890 w 10030"/>
              <a:gd name="connsiteY5" fmla="*/ 5745 h 10000"/>
              <a:gd name="connsiteX6" fmla="*/ 9872 w 10030"/>
              <a:gd name="connsiteY6" fmla="*/ 0 h 10000"/>
              <a:gd name="connsiteX0" fmla="*/ 9872 w 9921"/>
              <a:gd name="connsiteY0" fmla="*/ 0 h 10000"/>
              <a:gd name="connsiteX1" fmla="*/ 0 w 9921"/>
              <a:gd name="connsiteY1" fmla="*/ 0 h 10000"/>
              <a:gd name="connsiteX2" fmla="*/ 277 w 9921"/>
              <a:gd name="connsiteY2" fmla="*/ 5005 h 10000"/>
              <a:gd name="connsiteX3" fmla="*/ 0 w 9921"/>
              <a:gd name="connsiteY3" fmla="*/ 9962 h 10000"/>
              <a:gd name="connsiteX4" fmla="*/ 9867 w 9921"/>
              <a:gd name="connsiteY4" fmla="*/ 10000 h 10000"/>
              <a:gd name="connsiteX5" fmla="*/ 9890 w 9921"/>
              <a:gd name="connsiteY5" fmla="*/ 5745 h 10000"/>
              <a:gd name="connsiteX6" fmla="*/ 9872 w 9921"/>
              <a:gd name="connsiteY6" fmla="*/ 0 h 10000"/>
              <a:gd name="connsiteX0" fmla="*/ 9951 w 9974"/>
              <a:gd name="connsiteY0" fmla="*/ 0 h 10000"/>
              <a:gd name="connsiteX1" fmla="*/ 0 w 9974"/>
              <a:gd name="connsiteY1" fmla="*/ 0 h 10000"/>
              <a:gd name="connsiteX2" fmla="*/ 279 w 9974"/>
              <a:gd name="connsiteY2" fmla="*/ 5005 h 10000"/>
              <a:gd name="connsiteX3" fmla="*/ 0 w 9974"/>
              <a:gd name="connsiteY3" fmla="*/ 9962 h 10000"/>
              <a:gd name="connsiteX4" fmla="*/ 9946 w 9974"/>
              <a:gd name="connsiteY4" fmla="*/ 10000 h 10000"/>
              <a:gd name="connsiteX5" fmla="*/ 9969 w 9974"/>
              <a:gd name="connsiteY5" fmla="*/ 5745 h 10000"/>
              <a:gd name="connsiteX6" fmla="*/ 9951 w 9974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9995"/>
              <a:gd name="connsiteY0" fmla="*/ 0 h 10000"/>
              <a:gd name="connsiteX1" fmla="*/ 0 w 9995"/>
              <a:gd name="connsiteY1" fmla="*/ 0 h 10000"/>
              <a:gd name="connsiteX2" fmla="*/ 280 w 9995"/>
              <a:gd name="connsiteY2" fmla="*/ 5005 h 10000"/>
              <a:gd name="connsiteX3" fmla="*/ 0 w 9995"/>
              <a:gd name="connsiteY3" fmla="*/ 9962 h 10000"/>
              <a:gd name="connsiteX4" fmla="*/ 9972 w 9995"/>
              <a:gd name="connsiteY4" fmla="*/ 10000 h 10000"/>
              <a:gd name="connsiteX5" fmla="*/ 9995 w 9995"/>
              <a:gd name="connsiteY5" fmla="*/ 5745 h 10000"/>
              <a:gd name="connsiteX6" fmla="*/ 9977 w 9995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9977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9999 w 10004"/>
              <a:gd name="connsiteY0" fmla="*/ 0 h 10000"/>
              <a:gd name="connsiteX1" fmla="*/ 0 w 10004"/>
              <a:gd name="connsiteY1" fmla="*/ 0 h 10000"/>
              <a:gd name="connsiteX2" fmla="*/ 280 w 10004"/>
              <a:gd name="connsiteY2" fmla="*/ 5005 h 10000"/>
              <a:gd name="connsiteX3" fmla="*/ 0 w 10004"/>
              <a:gd name="connsiteY3" fmla="*/ 9962 h 10000"/>
              <a:gd name="connsiteX4" fmla="*/ 10000 w 10004"/>
              <a:gd name="connsiteY4" fmla="*/ 10000 h 10000"/>
              <a:gd name="connsiteX5" fmla="*/ 10000 w 10004"/>
              <a:gd name="connsiteY5" fmla="*/ 5745 h 10000"/>
              <a:gd name="connsiteX6" fmla="*/ 9999 w 10004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10000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14796 w 14796"/>
              <a:gd name="connsiteY0" fmla="*/ 0 h 10000"/>
              <a:gd name="connsiteX1" fmla="*/ 0 w 14796"/>
              <a:gd name="connsiteY1" fmla="*/ 0 h 10000"/>
              <a:gd name="connsiteX2" fmla="*/ 280 w 14796"/>
              <a:gd name="connsiteY2" fmla="*/ 5005 h 10000"/>
              <a:gd name="connsiteX3" fmla="*/ 0 w 14796"/>
              <a:gd name="connsiteY3" fmla="*/ 9962 h 10000"/>
              <a:gd name="connsiteX4" fmla="*/ 10000 w 14796"/>
              <a:gd name="connsiteY4" fmla="*/ 10000 h 10000"/>
              <a:gd name="connsiteX5" fmla="*/ 10000 w 14796"/>
              <a:gd name="connsiteY5" fmla="*/ 5745 h 10000"/>
              <a:gd name="connsiteX6" fmla="*/ 14796 w 14796"/>
              <a:gd name="connsiteY6" fmla="*/ 0 h 10000"/>
              <a:gd name="connsiteX0" fmla="*/ 14796 w 14796"/>
              <a:gd name="connsiteY0" fmla="*/ 0 h 9968"/>
              <a:gd name="connsiteX1" fmla="*/ 0 w 14796"/>
              <a:gd name="connsiteY1" fmla="*/ 0 h 9968"/>
              <a:gd name="connsiteX2" fmla="*/ 280 w 14796"/>
              <a:gd name="connsiteY2" fmla="*/ 5005 h 9968"/>
              <a:gd name="connsiteX3" fmla="*/ 0 w 14796"/>
              <a:gd name="connsiteY3" fmla="*/ 9962 h 9968"/>
              <a:gd name="connsiteX4" fmla="*/ 14788 w 14796"/>
              <a:gd name="connsiteY4" fmla="*/ 9968 h 9968"/>
              <a:gd name="connsiteX5" fmla="*/ 10000 w 14796"/>
              <a:gd name="connsiteY5" fmla="*/ 5745 h 9968"/>
              <a:gd name="connsiteX6" fmla="*/ 14796 w 14796"/>
              <a:gd name="connsiteY6" fmla="*/ 0 h 9968"/>
              <a:gd name="connsiteX0" fmla="*/ 10000 w 10000"/>
              <a:gd name="connsiteY0" fmla="*/ 0 h 10000"/>
              <a:gd name="connsiteX1" fmla="*/ 0 w 10000"/>
              <a:gd name="connsiteY1" fmla="*/ 0 h 10000"/>
              <a:gd name="connsiteX2" fmla="*/ 189 w 10000"/>
              <a:gd name="connsiteY2" fmla="*/ 5021 h 10000"/>
              <a:gd name="connsiteX3" fmla="*/ 0 w 10000"/>
              <a:gd name="connsiteY3" fmla="*/ 9994 h 10000"/>
              <a:gd name="connsiteX4" fmla="*/ 9995 w 10000"/>
              <a:gd name="connsiteY4" fmla="*/ 10000 h 10000"/>
              <a:gd name="connsiteX5" fmla="*/ 9998 w 10000"/>
              <a:gd name="connsiteY5" fmla="*/ 6152 h 10000"/>
              <a:gd name="connsiteX6" fmla="*/ 10000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0" y="0"/>
                </a:lnTo>
                <a:cubicBezTo>
                  <a:pt x="62" y="1674"/>
                  <a:pt x="124" y="3347"/>
                  <a:pt x="189" y="5021"/>
                </a:cubicBezTo>
                <a:cubicBezTo>
                  <a:pt x="124" y="6679"/>
                  <a:pt x="62" y="8336"/>
                  <a:pt x="0" y="9994"/>
                </a:cubicBezTo>
                <a:lnTo>
                  <a:pt x="9995" y="10000"/>
                </a:lnTo>
                <a:cubicBezTo>
                  <a:pt x="9993" y="8184"/>
                  <a:pt x="9998" y="8051"/>
                  <a:pt x="9998" y="6152"/>
                </a:cubicBezTo>
                <a:cubicBezTo>
                  <a:pt x="9996" y="3296"/>
                  <a:pt x="10001" y="2674"/>
                  <a:pt x="10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37" name="Freeform 11"/>
          <p:cNvSpPr>
            <a:spLocks/>
          </p:cNvSpPr>
          <p:nvPr userDrawn="1"/>
        </p:nvSpPr>
        <p:spPr bwMode="auto">
          <a:xfrm>
            <a:off x="4511824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959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#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2592288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>
            <a:defPPr>
              <a:defRPr lang="zh-CN"/>
            </a:defPPr>
            <a:lvl1pPr defTabSz="1001624" eaLnBrk="0" hangingPunct="0">
              <a:defRPr sz="35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itchFamily="34" charset="0"/>
              </a:defRPr>
            </a:lvl1pPr>
          </a:lstStyle>
          <a:p>
            <a:pPr lvl="0" fontAlgn="ctr"/>
            <a:r>
              <a:rPr lang="en-US" altLang="zh-CN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Objectives</a:t>
            </a:r>
          </a:p>
        </p:txBody>
      </p:sp>
      <p:sp>
        <p:nvSpPr>
          <p:cNvPr id="18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9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20" name="组合 19"/>
          <p:cNvGrpSpPr/>
          <p:nvPr userDrawn="1"/>
        </p:nvGrpSpPr>
        <p:grpSpPr>
          <a:xfrm>
            <a:off x="443372" y="440668"/>
            <a:ext cx="533970" cy="533470"/>
            <a:chOff x="2960687" y="4865687"/>
            <a:chExt cx="1698626" cy="1697038"/>
          </a:xfrm>
          <a:solidFill>
            <a:schemeClr val="bg1"/>
          </a:solidFill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2960687" y="5251450"/>
              <a:ext cx="1311275" cy="1311275"/>
            </a:xfrm>
            <a:custGeom>
              <a:avLst/>
              <a:gdLst>
                <a:gd name="T0" fmla="*/ 1114 w 1293"/>
                <a:gd name="T1" fmla="*/ 294 h 1293"/>
                <a:gd name="T2" fmla="*/ 1233 w 1293"/>
                <a:gd name="T3" fmla="*/ 647 h 1293"/>
                <a:gd name="T4" fmla="*/ 647 w 1293"/>
                <a:gd name="T5" fmla="*/ 1233 h 1293"/>
                <a:gd name="T6" fmla="*/ 60 w 1293"/>
                <a:gd name="T7" fmla="*/ 647 h 1293"/>
                <a:gd name="T8" fmla="*/ 647 w 1293"/>
                <a:gd name="T9" fmla="*/ 60 h 1293"/>
                <a:gd name="T10" fmla="*/ 1001 w 1293"/>
                <a:gd name="T11" fmla="*/ 180 h 1293"/>
                <a:gd name="T12" fmla="*/ 1044 w 1293"/>
                <a:gd name="T13" fmla="*/ 137 h 1293"/>
                <a:gd name="T14" fmla="*/ 647 w 1293"/>
                <a:gd name="T15" fmla="*/ 0 h 1293"/>
                <a:gd name="T16" fmla="*/ 0 w 1293"/>
                <a:gd name="T17" fmla="*/ 647 h 1293"/>
                <a:gd name="T18" fmla="*/ 647 w 1293"/>
                <a:gd name="T19" fmla="*/ 1293 h 1293"/>
                <a:gd name="T20" fmla="*/ 1293 w 1293"/>
                <a:gd name="T21" fmla="*/ 647 h 1293"/>
                <a:gd name="T22" fmla="*/ 1157 w 1293"/>
                <a:gd name="T23" fmla="*/ 251 h 1293"/>
                <a:gd name="T24" fmla="*/ 1114 w 1293"/>
                <a:gd name="T25" fmla="*/ 294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3" h="1293">
                  <a:moveTo>
                    <a:pt x="1114" y="294"/>
                  </a:moveTo>
                  <a:cubicBezTo>
                    <a:pt x="1189" y="392"/>
                    <a:pt x="1233" y="514"/>
                    <a:pt x="1233" y="647"/>
                  </a:cubicBezTo>
                  <a:cubicBezTo>
                    <a:pt x="1233" y="970"/>
                    <a:pt x="970" y="1233"/>
                    <a:pt x="647" y="1233"/>
                  </a:cubicBezTo>
                  <a:cubicBezTo>
                    <a:pt x="323" y="1233"/>
                    <a:pt x="60" y="970"/>
                    <a:pt x="60" y="647"/>
                  </a:cubicBezTo>
                  <a:cubicBezTo>
                    <a:pt x="60" y="323"/>
                    <a:pt x="323" y="60"/>
                    <a:pt x="647" y="60"/>
                  </a:cubicBezTo>
                  <a:cubicBezTo>
                    <a:pt x="780" y="60"/>
                    <a:pt x="903" y="105"/>
                    <a:pt x="1001" y="180"/>
                  </a:cubicBezTo>
                  <a:cubicBezTo>
                    <a:pt x="1044" y="137"/>
                    <a:pt x="1044" y="137"/>
                    <a:pt x="1044" y="137"/>
                  </a:cubicBezTo>
                  <a:cubicBezTo>
                    <a:pt x="934" y="52"/>
                    <a:pt x="796" y="0"/>
                    <a:pt x="647" y="0"/>
                  </a:cubicBezTo>
                  <a:cubicBezTo>
                    <a:pt x="290" y="0"/>
                    <a:pt x="0" y="290"/>
                    <a:pt x="0" y="647"/>
                  </a:cubicBezTo>
                  <a:cubicBezTo>
                    <a:pt x="0" y="1003"/>
                    <a:pt x="290" y="1293"/>
                    <a:pt x="647" y="1293"/>
                  </a:cubicBezTo>
                  <a:cubicBezTo>
                    <a:pt x="1003" y="1293"/>
                    <a:pt x="1293" y="1003"/>
                    <a:pt x="1293" y="647"/>
                  </a:cubicBezTo>
                  <a:cubicBezTo>
                    <a:pt x="1293" y="498"/>
                    <a:pt x="1242" y="360"/>
                    <a:pt x="1157" y="251"/>
                  </a:cubicBezTo>
                  <a:lnTo>
                    <a:pt x="1114" y="2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3168650" y="5459413"/>
              <a:ext cx="895350" cy="895350"/>
            </a:xfrm>
            <a:custGeom>
              <a:avLst/>
              <a:gdLst>
                <a:gd name="T0" fmla="*/ 762 w 883"/>
                <a:gd name="T1" fmla="*/ 235 h 883"/>
                <a:gd name="T2" fmla="*/ 823 w 883"/>
                <a:gd name="T3" fmla="*/ 442 h 883"/>
                <a:gd name="T4" fmla="*/ 442 w 883"/>
                <a:gd name="T5" fmla="*/ 823 h 883"/>
                <a:gd name="T6" fmla="*/ 60 w 883"/>
                <a:gd name="T7" fmla="*/ 442 h 883"/>
                <a:gd name="T8" fmla="*/ 442 w 883"/>
                <a:gd name="T9" fmla="*/ 60 h 883"/>
                <a:gd name="T10" fmla="*/ 649 w 883"/>
                <a:gd name="T11" fmla="*/ 122 h 883"/>
                <a:gd name="T12" fmla="*/ 692 w 883"/>
                <a:gd name="T13" fmla="*/ 78 h 883"/>
                <a:gd name="T14" fmla="*/ 442 w 883"/>
                <a:gd name="T15" fmla="*/ 0 h 883"/>
                <a:gd name="T16" fmla="*/ 0 w 883"/>
                <a:gd name="T17" fmla="*/ 442 h 883"/>
                <a:gd name="T18" fmla="*/ 442 w 883"/>
                <a:gd name="T19" fmla="*/ 883 h 883"/>
                <a:gd name="T20" fmla="*/ 883 w 883"/>
                <a:gd name="T21" fmla="*/ 442 h 883"/>
                <a:gd name="T22" fmla="*/ 806 w 883"/>
                <a:gd name="T23" fmla="*/ 192 h 883"/>
                <a:gd name="T24" fmla="*/ 762 w 883"/>
                <a:gd name="T25" fmla="*/ 235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3" h="883">
                  <a:moveTo>
                    <a:pt x="762" y="235"/>
                  </a:moveTo>
                  <a:cubicBezTo>
                    <a:pt x="801" y="295"/>
                    <a:pt x="823" y="366"/>
                    <a:pt x="823" y="442"/>
                  </a:cubicBezTo>
                  <a:cubicBezTo>
                    <a:pt x="823" y="652"/>
                    <a:pt x="652" y="823"/>
                    <a:pt x="442" y="823"/>
                  </a:cubicBezTo>
                  <a:cubicBezTo>
                    <a:pt x="231" y="823"/>
                    <a:pt x="60" y="652"/>
                    <a:pt x="60" y="442"/>
                  </a:cubicBezTo>
                  <a:cubicBezTo>
                    <a:pt x="60" y="231"/>
                    <a:pt x="231" y="60"/>
                    <a:pt x="442" y="60"/>
                  </a:cubicBezTo>
                  <a:cubicBezTo>
                    <a:pt x="518" y="60"/>
                    <a:pt x="589" y="83"/>
                    <a:pt x="649" y="122"/>
                  </a:cubicBezTo>
                  <a:cubicBezTo>
                    <a:pt x="692" y="78"/>
                    <a:pt x="692" y="78"/>
                    <a:pt x="692" y="78"/>
                  </a:cubicBezTo>
                  <a:cubicBezTo>
                    <a:pt x="621" y="29"/>
                    <a:pt x="535" y="0"/>
                    <a:pt x="442" y="0"/>
                  </a:cubicBezTo>
                  <a:cubicBezTo>
                    <a:pt x="198" y="0"/>
                    <a:pt x="0" y="198"/>
                    <a:pt x="0" y="442"/>
                  </a:cubicBezTo>
                  <a:cubicBezTo>
                    <a:pt x="0" y="685"/>
                    <a:pt x="198" y="883"/>
                    <a:pt x="442" y="883"/>
                  </a:cubicBezTo>
                  <a:cubicBezTo>
                    <a:pt x="685" y="883"/>
                    <a:pt x="883" y="685"/>
                    <a:pt x="883" y="442"/>
                  </a:cubicBezTo>
                  <a:cubicBezTo>
                    <a:pt x="883" y="349"/>
                    <a:pt x="855" y="263"/>
                    <a:pt x="806" y="192"/>
                  </a:cubicBezTo>
                  <a:lnTo>
                    <a:pt x="762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3384550" y="5675313"/>
              <a:ext cx="463550" cy="463550"/>
            </a:xfrm>
            <a:custGeom>
              <a:avLst/>
              <a:gdLst>
                <a:gd name="T0" fmla="*/ 390 w 457"/>
                <a:gd name="T1" fmla="*/ 181 h 457"/>
                <a:gd name="T2" fmla="*/ 397 w 457"/>
                <a:gd name="T3" fmla="*/ 229 h 457"/>
                <a:gd name="T4" fmla="*/ 229 w 457"/>
                <a:gd name="T5" fmla="*/ 397 h 457"/>
                <a:gd name="T6" fmla="*/ 60 w 457"/>
                <a:gd name="T7" fmla="*/ 229 h 457"/>
                <a:gd name="T8" fmla="*/ 229 w 457"/>
                <a:gd name="T9" fmla="*/ 60 h 457"/>
                <a:gd name="T10" fmla="*/ 277 w 457"/>
                <a:gd name="T11" fmla="*/ 67 h 457"/>
                <a:gd name="T12" fmla="*/ 324 w 457"/>
                <a:gd name="T13" fmla="*/ 21 h 457"/>
                <a:gd name="T14" fmla="*/ 229 w 457"/>
                <a:gd name="T15" fmla="*/ 0 h 457"/>
                <a:gd name="T16" fmla="*/ 0 w 457"/>
                <a:gd name="T17" fmla="*/ 229 h 457"/>
                <a:gd name="T18" fmla="*/ 229 w 457"/>
                <a:gd name="T19" fmla="*/ 457 h 457"/>
                <a:gd name="T20" fmla="*/ 457 w 457"/>
                <a:gd name="T21" fmla="*/ 229 h 457"/>
                <a:gd name="T22" fmla="*/ 437 w 457"/>
                <a:gd name="T23" fmla="*/ 134 h 457"/>
                <a:gd name="T24" fmla="*/ 390 w 457"/>
                <a:gd name="T25" fmla="*/ 18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7" h="457">
                  <a:moveTo>
                    <a:pt x="390" y="181"/>
                  </a:moveTo>
                  <a:cubicBezTo>
                    <a:pt x="395" y="196"/>
                    <a:pt x="397" y="212"/>
                    <a:pt x="397" y="229"/>
                  </a:cubicBezTo>
                  <a:cubicBezTo>
                    <a:pt x="397" y="322"/>
                    <a:pt x="322" y="397"/>
                    <a:pt x="229" y="397"/>
                  </a:cubicBezTo>
                  <a:cubicBezTo>
                    <a:pt x="136" y="397"/>
                    <a:pt x="60" y="322"/>
                    <a:pt x="60" y="229"/>
                  </a:cubicBezTo>
                  <a:cubicBezTo>
                    <a:pt x="60" y="136"/>
                    <a:pt x="136" y="60"/>
                    <a:pt x="229" y="60"/>
                  </a:cubicBezTo>
                  <a:cubicBezTo>
                    <a:pt x="245" y="60"/>
                    <a:pt x="262" y="63"/>
                    <a:pt x="277" y="67"/>
                  </a:cubicBezTo>
                  <a:cubicBezTo>
                    <a:pt x="324" y="21"/>
                    <a:pt x="324" y="21"/>
                    <a:pt x="324" y="21"/>
                  </a:cubicBezTo>
                  <a:cubicBezTo>
                    <a:pt x="295" y="8"/>
                    <a:pt x="263" y="0"/>
                    <a:pt x="229" y="0"/>
                  </a:cubicBezTo>
                  <a:cubicBezTo>
                    <a:pt x="103" y="0"/>
                    <a:pt x="0" y="103"/>
                    <a:pt x="0" y="229"/>
                  </a:cubicBezTo>
                  <a:cubicBezTo>
                    <a:pt x="0" y="355"/>
                    <a:pt x="103" y="457"/>
                    <a:pt x="229" y="457"/>
                  </a:cubicBezTo>
                  <a:cubicBezTo>
                    <a:pt x="355" y="457"/>
                    <a:pt x="457" y="355"/>
                    <a:pt x="457" y="229"/>
                  </a:cubicBezTo>
                  <a:cubicBezTo>
                    <a:pt x="457" y="195"/>
                    <a:pt x="450" y="163"/>
                    <a:pt x="437" y="134"/>
                  </a:cubicBezTo>
                  <a:lnTo>
                    <a:pt x="39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3582988" y="5092700"/>
              <a:ext cx="850900" cy="844550"/>
            </a:xfrm>
            <a:custGeom>
              <a:avLst/>
              <a:gdLst>
                <a:gd name="T0" fmla="*/ 33 w 839"/>
                <a:gd name="T1" fmla="*/ 834 h 834"/>
                <a:gd name="T2" fmla="*/ 11 w 839"/>
                <a:gd name="T3" fmla="*/ 825 h 834"/>
                <a:gd name="T4" fmla="*/ 11 w 839"/>
                <a:gd name="T5" fmla="*/ 782 h 834"/>
                <a:gd name="T6" fmla="*/ 785 w 839"/>
                <a:gd name="T7" fmla="*/ 12 h 834"/>
                <a:gd name="T8" fmla="*/ 827 w 839"/>
                <a:gd name="T9" fmla="*/ 12 h 834"/>
                <a:gd name="T10" fmla="*/ 827 w 839"/>
                <a:gd name="T11" fmla="*/ 54 h 834"/>
                <a:gd name="T12" fmla="*/ 54 w 839"/>
                <a:gd name="T13" fmla="*/ 825 h 834"/>
                <a:gd name="T14" fmla="*/ 33 w 839"/>
                <a:gd name="T15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9" h="834">
                  <a:moveTo>
                    <a:pt x="33" y="834"/>
                  </a:moveTo>
                  <a:cubicBezTo>
                    <a:pt x="25" y="834"/>
                    <a:pt x="17" y="831"/>
                    <a:pt x="11" y="825"/>
                  </a:cubicBezTo>
                  <a:cubicBezTo>
                    <a:pt x="0" y="813"/>
                    <a:pt x="0" y="794"/>
                    <a:pt x="11" y="782"/>
                  </a:cubicBezTo>
                  <a:cubicBezTo>
                    <a:pt x="785" y="12"/>
                    <a:pt x="785" y="12"/>
                    <a:pt x="785" y="12"/>
                  </a:cubicBezTo>
                  <a:cubicBezTo>
                    <a:pt x="796" y="0"/>
                    <a:pt x="815" y="0"/>
                    <a:pt x="827" y="12"/>
                  </a:cubicBezTo>
                  <a:cubicBezTo>
                    <a:pt x="839" y="24"/>
                    <a:pt x="839" y="43"/>
                    <a:pt x="827" y="54"/>
                  </a:cubicBezTo>
                  <a:cubicBezTo>
                    <a:pt x="54" y="825"/>
                    <a:pt x="54" y="825"/>
                    <a:pt x="54" y="825"/>
                  </a:cubicBezTo>
                  <a:cubicBezTo>
                    <a:pt x="48" y="831"/>
                    <a:pt x="40" y="834"/>
                    <a:pt x="33" y="8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10"/>
            <p:cNvSpPr>
              <a:spLocks noEditPoints="1"/>
            </p:cNvSpPr>
            <p:nvPr/>
          </p:nvSpPr>
          <p:spPr bwMode="auto">
            <a:xfrm>
              <a:off x="4140200" y="4865687"/>
              <a:ext cx="301625" cy="500063"/>
            </a:xfrm>
            <a:custGeom>
              <a:avLst/>
              <a:gdLst>
                <a:gd name="T0" fmla="*/ 50 w 298"/>
                <a:gd name="T1" fmla="*/ 492 h 492"/>
                <a:gd name="T2" fmla="*/ 40 w 298"/>
                <a:gd name="T3" fmla="*/ 490 h 492"/>
                <a:gd name="T4" fmla="*/ 20 w 298"/>
                <a:gd name="T5" fmla="*/ 464 h 492"/>
                <a:gd name="T6" fmla="*/ 1 w 298"/>
                <a:gd name="T7" fmla="*/ 252 h 492"/>
                <a:gd name="T8" fmla="*/ 10 w 298"/>
                <a:gd name="T9" fmla="*/ 228 h 492"/>
                <a:gd name="T10" fmla="*/ 227 w 298"/>
                <a:gd name="T11" fmla="*/ 11 h 492"/>
                <a:gd name="T12" fmla="*/ 259 w 298"/>
                <a:gd name="T13" fmla="*/ 4 h 492"/>
                <a:gd name="T14" fmla="*/ 278 w 298"/>
                <a:gd name="T15" fmla="*/ 29 h 492"/>
                <a:gd name="T16" fmla="*/ 297 w 298"/>
                <a:gd name="T17" fmla="*/ 242 h 492"/>
                <a:gd name="T18" fmla="*/ 289 w 298"/>
                <a:gd name="T19" fmla="*/ 266 h 492"/>
                <a:gd name="T20" fmla="*/ 71 w 298"/>
                <a:gd name="T21" fmla="*/ 483 h 492"/>
                <a:gd name="T22" fmla="*/ 50 w 298"/>
                <a:gd name="T23" fmla="*/ 492 h 492"/>
                <a:gd name="T24" fmla="*/ 62 w 298"/>
                <a:gd name="T25" fmla="*/ 260 h 492"/>
                <a:gd name="T26" fmla="*/ 74 w 298"/>
                <a:gd name="T27" fmla="*/ 395 h 492"/>
                <a:gd name="T28" fmla="*/ 236 w 298"/>
                <a:gd name="T29" fmla="*/ 233 h 492"/>
                <a:gd name="T30" fmla="*/ 224 w 298"/>
                <a:gd name="T31" fmla="*/ 99 h 492"/>
                <a:gd name="T32" fmla="*/ 62 w 298"/>
                <a:gd name="T33" fmla="*/ 26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8" h="492">
                  <a:moveTo>
                    <a:pt x="50" y="492"/>
                  </a:moveTo>
                  <a:cubicBezTo>
                    <a:pt x="46" y="492"/>
                    <a:pt x="43" y="491"/>
                    <a:pt x="40" y="490"/>
                  </a:cubicBezTo>
                  <a:cubicBezTo>
                    <a:pt x="29" y="486"/>
                    <a:pt x="21" y="476"/>
                    <a:pt x="20" y="464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43"/>
                    <a:pt x="3" y="234"/>
                    <a:pt x="10" y="228"/>
                  </a:cubicBezTo>
                  <a:cubicBezTo>
                    <a:pt x="227" y="11"/>
                    <a:pt x="227" y="11"/>
                    <a:pt x="227" y="11"/>
                  </a:cubicBezTo>
                  <a:cubicBezTo>
                    <a:pt x="235" y="2"/>
                    <a:pt x="248" y="0"/>
                    <a:pt x="259" y="4"/>
                  </a:cubicBezTo>
                  <a:cubicBezTo>
                    <a:pt x="270" y="7"/>
                    <a:pt x="277" y="17"/>
                    <a:pt x="278" y="29"/>
                  </a:cubicBezTo>
                  <a:cubicBezTo>
                    <a:pt x="297" y="242"/>
                    <a:pt x="297" y="242"/>
                    <a:pt x="297" y="242"/>
                  </a:cubicBezTo>
                  <a:cubicBezTo>
                    <a:pt x="298" y="251"/>
                    <a:pt x="295" y="259"/>
                    <a:pt x="289" y="266"/>
                  </a:cubicBezTo>
                  <a:cubicBezTo>
                    <a:pt x="71" y="483"/>
                    <a:pt x="71" y="483"/>
                    <a:pt x="71" y="483"/>
                  </a:cubicBezTo>
                  <a:cubicBezTo>
                    <a:pt x="65" y="489"/>
                    <a:pt x="58" y="492"/>
                    <a:pt x="50" y="492"/>
                  </a:cubicBezTo>
                  <a:close/>
                  <a:moveTo>
                    <a:pt x="62" y="260"/>
                  </a:moveTo>
                  <a:cubicBezTo>
                    <a:pt x="74" y="395"/>
                    <a:pt x="74" y="395"/>
                    <a:pt x="74" y="395"/>
                  </a:cubicBezTo>
                  <a:cubicBezTo>
                    <a:pt x="236" y="233"/>
                    <a:pt x="236" y="233"/>
                    <a:pt x="236" y="233"/>
                  </a:cubicBezTo>
                  <a:cubicBezTo>
                    <a:pt x="224" y="99"/>
                    <a:pt x="224" y="99"/>
                    <a:pt x="224" y="99"/>
                  </a:cubicBezTo>
                  <a:lnTo>
                    <a:pt x="62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6" name="Freeform 11"/>
            <p:cNvSpPr>
              <a:spLocks noEditPoints="1"/>
            </p:cNvSpPr>
            <p:nvPr/>
          </p:nvSpPr>
          <p:spPr bwMode="auto">
            <a:xfrm>
              <a:off x="4157663" y="5083175"/>
              <a:ext cx="501650" cy="301625"/>
            </a:xfrm>
            <a:custGeom>
              <a:avLst/>
              <a:gdLst>
                <a:gd name="T0" fmla="*/ 245 w 494"/>
                <a:gd name="T1" fmla="*/ 297 h 297"/>
                <a:gd name="T2" fmla="*/ 242 w 494"/>
                <a:gd name="T3" fmla="*/ 296 h 297"/>
                <a:gd name="T4" fmla="*/ 29 w 494"/>
                <a:gd name="T5" fmla="*/ 278 h 297"/>
                <a:gd name="T6" fmla="*/ 4 w 494"/>
                <a:gd name="T7" fmla="*/ 258 h 297"/>
                <a:gd name="T8" fmla="*/ 11 w 494"/>
                <a:gd name="T9" fmla="*/ 226 h 297"/>
                <a:gd name="T10" fmla="*/ 228 w 494"/>
                <a:gd name="T11" fmla="*/ 9 h 297"/>
                <a:gd name="T12" fmla="*/ 252 w 494"/>
                <a:gd name="T13" fmla="*/ 0 h 297"/>
                <a:gd name="T14" fmla="*/ 464 w 494"/>
                <a:gd name="T15" fmla="*/ 19 h 297"/>
                <a:gd name="T16" fmla="*/ 490 w 494"/>
                <a:gd name="T17" fmla="*/ 39 h 297"/>
                <a:gd name="T18" fmla="*/ 483 w 494"/>
                <a:gd name="T19" fmla="*/ 70 h 297"/>
                <a:gd name="T20" fmla="*/ 266 w 494"/>
                <a:gd name="T21" fmla="*/ 288 h 297"/>
                <a:gd name="T22" fmla="*/ 245 w 494"/>
                <a:gd name="T23" fmla="*/ 297 h 297"/>
                <a:gd name="T24" fmla="*/ 99 w 494"/>
                <a:gd name="T25" fmla="*/ 223 h 297"/>
                <a:gd name="T26" fmla="*/ 233 w 494"/>
                <a:gd name="T27" fmla="*/ 235 h 297"/>
                <a:gd name="T28" fmla="*/ 395 w 494"/>
                <a:gd name="T29" fmla="*/ 73 h 297"/>
                <a:gd name="T30" fmla="*/ 261 w 494"/>
                <a:gd name="T31" fmla="*/ 62 h 297"/>
                <a:gd name="T32" fmla="*/ 99 w 494"/>
                <a:gd name="T33" fmla="*/ 22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4" h="297">
                  <a:moveTo>
                    <a:pt x="245" y="297"/>
                  </a:moveTo>
                  <a:cubicBezTo>
                    <a:pt x="244" y="297"/>
                    <a:pt x="243" y="297"/>
                    <a:pt x="242" y="296"/>
                  </a:cubicBezTo>
                  <a:cubicBezTo>
                    <a:pt x="29" y="278"/>
                    <a:pt x="29" y="278"/>
                    <a:pt x="29" y="278"/>
                  </a:cubicBezTo>
                  <a:cubicBezTo>
                    <a:pt x="18" y="277"/>
                    <a:pt x="8" y="269"/>
                    <a:pt x="4" y="258"/>
                  </a:cubicBezTo>
                  <a:cubicBezTo>
                    <a:pt x="0" y="247"/>
                    <a:pt x="2" y="235"/>
                    <a:pt x="11" y="226"/>
                  </a:cubicBezTo>
                  <a:cubicBezTo>
                    <a:pt x="228" y="9"/>
                    <a:pt x="228" y="9"/>
                    <a:pt x="228" y="9"/>
                  </a:cubicBezTo>
                  <a:cubicBezTo>
                    <a:pt x="234" y="3"/>
                    <a:pt x="243" y="0"/>
                    <a:pt x="252" y="0"/>
                  </a:cubicBezTo>
                  <a:cubicBezTo>
                    <a:pt x="464" y="19"/>
                    <a:pt x="464" y="19"/>
                    <a:pt x="464" y="19"/>
                  </a:cubicBezTo>
                  <a:cubicBezTo>
                    <a:pt x="476" y="20"/>
                    <a:pt x="486" y="28"/>
                    <a:pt x="490" y="39"/>
                  </a:cubicBezTo>
                  <a:cubicBezTo>
                    <a:pt x="494" y="50"/>
                    <a:pt x="491" y="62"/>
                    <a:pt x="483" y="70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0" y="293"/>
                    <a:pt x="252" y="297"/>
                    <a:pt x="245" y="297"/>
                  </a:cubicBezTo>
                  <a:close/>
                  <a:moveTo>
                    <a:pt x="99" y="223"/>
                  </a:moveTo>
                  <a:cubicBezTo>
                    <a:pt x="233" y="235"/>
                    <a:pt x="233" y="235"/>
                    <a:pt x="233" y="235"/>
                  </a:cubicBezTo>
                  <a:cubicBezTo>
                    <a:pt x="395" y="73"/>
                    <a:pt x="395" y="73"/>
                    <a:pt x="395" y="73"/>
                  </a:cubicBezTo>
                  <a:cubicBezTo>
                    <a:pt x="261" y="62"/>
                    <a:pt x="261" y="62"/>
                    <a:pt x="261" y="62"/>
                  </a:cubicBez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7" name="Freeform 6"/>
          <p:cNvSpPr>
            <a:spLocks/>
          </p:cNvSpPr>
          <p:nvPr userDrawn="1"/>
        </p:nvSpPr>
        <p:spPr bwMode="auto">
          <a:xfrm>
            <a:off x="4619836" y="296368"/>
            <a:ext cx="7560000" cy="864888"/>
          </a:xfrm>
          <a:custGeom>
            <a:avLst/>
            <a:gdLst>
              <a:gd name="T0" fmla="*/ 6409 w 6533"/>
              <a:gd name="T1" fmla="*/ 0 h 617"/>
              <a:gd name="T2" fmla="*/ 0 w 6533"/>
              <a:gd name="T3" fmla="*/ 0 h 617"/>
              <a:gd name="T4" fmla="*/ 126 w 6533"/>
              <a:gd name="T5" fmla="*/ 310 h 617"/>
              <a:gd name="T6" fmla="*/ 0 w 6533"/>
              <a:gd name="T7" fmla="*/ 617 h 617"/>
              <a:gd name="T8" fmla="*/ 6409 w 6533"/>
              <a:gd name="T9" fmla="*/ 617 h 617"/>
              <a:gd name="T10" fmla="*/ 6533 w 6533"/>
              <a:gd name="T11" fmla="*/ 310 h 617"/>
              <a:gd name="T12" fmla="*/ 6409 w 6533"/>
              <a:gd name="T13" fmla="*/ 0 h 617"/>
              <a:gd name="connsiteX0" fmla="*/ 9810 w 9810"/>
              <a:gd name="connsiteY0" fmla="*/ 0 h 10000"/>
              <a:gd name="connsiteX1" fmla="*/ 0 w 9810"/>
              <a:gd name="connsiteY1" fmla="*/ 0 h 10000"/>
              <a:gd name="connsiteX2" fmla="*/ 193 w 9810"/>
              <a:gd name="connsiteY2" fmla="*/ 5024 h 10000"/>
              <a:gd name="connsiteX3" fmla="*/ 0 w 9810"/>
              <a:gd name="connsiteY3" fmla="*/ 10000 h 10000"/>
              <a:gd name="connsiteX4" fmla="*/ 9810 w 9810"/>
              <a:gd name="connsiteY4" fmla="*/ 10000 h 10000"/>
              <a:gd name="connsiteX5" fmla="*/ 7589 w 9810"/>
              <a:gd name="connsiteY5" fmla="*/ 5574 h 10000"/>
              <a:gd name="connsiteX6" fmla="*/ 9810 w 9810"/>
              <a:gd name="connsiteY6" fmla="*/ 0 h 10000"/>
              <a:gd name="connsiteX0" fmla="*/ 7021 w 10000"/>
              <a:gd name="connsiteY0" fmla="*/ 0 h 10000"/>
              <a:gd name="connsiteX1" fmla="*/ 0 w 10000"/>
              <a:gd name="connsiteY1" fmla="*/ 0 h 10000"/>
              <a:gd name="connsiteX2" fmla="*/ 197 w 10000"/>
              <a:gd name="connsiteY2" fmla="*/ 5024 h 10000"/>
              <a:gd name="connsiteX3" fmla="*/ 0 w 10000"/>
              <a:gd name="connsiteY3" fmla="*/ 10000 h 10000"/>
              <a:gd name="connsiteX4" fmla="*/ 10000 w 10000"/>
              <a:gd name="connsiteY4" fmla="*/ 10000 h 10000"/>
              <a:gd name="connsiteX5" fmla="*/ 7736 w 10000"/>
              <a:gd name="connsiteY5" fmla="*/ 5574 h 10000"/>
              <a:gd name="connsiteX6" fmla="*/ 7021 w 10000"/>
              <a:gd name="connsiteY6" fmla="*/ 0 h 10000"/>
              <a:gd name="connsiteX0" fmla="*/ 7021 w 7736"/>
              <a:gd name="connsiteY0" fmla="*/ 0 h 10038"/>
              <a:gd name="connsiteX1" fmla="*/ 0 w 7736"/>
              <a:gd name="connsiteY1" fmla="*/ 0 h 10038"/>
              <a:gd name="connsiteX2" fmla="*/ 197 w 7736"/>
              <a:gd name="connsiteY2" fmla="*/ 5024 h 10038"/>
              <a:gd name="connsiteX3" fmla="*/ 0 w 7736"/>
              <a:gd name="connsiteY3" fmla="*/ 10000 h 10038"/>
              <a:gd name="connsiteX4" fmla="*/ 7017 w 7736"/>
              <a:gd name="connsiteY4" fmla="*/ 10038 h 10038"/>
              <a:gd name="connsiteX5" fmla="*/ 7736 w 7736"/>
              <a:gd name="connsiteY5" fmla="*/ 5574 h 10038"/>
              <a:gd name="connsiteX6" fmla="*/ 7021 w 7736"/>
              <a:gd name="connsiteY6" fmla="*/ 0 h 10038"/>
              <a:gd name="connsiteX0" fmla="*/ 9076 w 9316"/>
              <a:gd name="connsiteY0" fmla="*/ 0 h 10000"/>
              <a:gd name="connsiteX1" fmla="*/ 0 w 9316"/>
              <a:gd name="connsiteY1" fmla="*/ 0 h 10000"/>
              <a:gd name="connsiteX2" fmla="*/ 255 w 9316"/>
              <a:gd name="connsiteY2" fmla="*/ 5005 h 10000"/>
              <a:gd name="connsiteX3" fmla="*/ 0 w 9316"/>
              <a:gd name="connsiteY3" fmla="*/ 9962 h 10000"/>
              <a:gd name="connsiteX4" fmla="*/ 9071 w 9316"/>
              <a:gd name="connsiteY4" fmla="*/ 10000 h 10000"/>
              <a:gd name="connsiteX5" fmla="*/ 9316 w 9316"/>
              <a:gd name="connsiteY5" fmla="*/ 5668 h 10000"/>
              <a:gd name="connsiteX6" fmla="*/ 9076 w 9316"/>
              <a:gd name="connsiteY6" fmla="*/ 0 h 10000"/>
              <a:gd name="connsiteX0" fmla="*/ 9742 w 10000"/>
              <a:gd name="connsiteY0" fmla="*/ 0 h 10000"/>
              <a:gd name="connsiteX1" fmla="*/ 0 w 10000"/>
              <a:gd name="connsiteY1" fmla="*/ 0 h 10000"/>
              <a:gd name="connsiteX2" fmla="*/ 274 w 10000"/>
              <a:gd name="connsiteY2" fmla="*/ 5005 h 10000"/>
              <a:gd name="connsiteX3" fmla="*/ 0 w 10000"/>
              <a:gd name="connsiteY3" fmla="*/ 9962 h 10000"/>
              <a:gd name="connsiteX4" fmla="*/ 9737 w 10000"/>
              <a:gd name="connsiteY4" fmla="*/ 10000 h 10000"/>
              <a:gd name="connsiteX5" fmla="*/ 10000 w 10000"/>
              <a:gd name="connsiteY5" fmla="*/ 5668 h 10000"/>
              <a:gd name="connsiteX6" fmla="*/ 9742 w 10000"/>
              <a:gd name="connsiteY6" fmla="*/ 0 h 10000"/>
              <a:gd name="connsiteX0" fmla="*/ 9742 w 9877"/>
              <a:gd name="connsiteY0" fmla="*/ 0 h 10000"/>
              <a:gd name="connsiteX1" fmla="*/ 0 w 9877"/>
              <a:gd name="connsiteY1" fmla="*/ 0 h 10000"/>
              <a:gd name="connsiteX2" fmla="*/ 274 w 9877"/>
              <a:gd name="connsiteY2" fmla="*/ 5005 h 10000"/>
              <a:gd name="connsiteX3" fmla="*/ 0 w 9877"/>
              <a:gd name="connsiteY3" fmla="*/ 9962 h 10000"/>
              <a:gd name="connsiteX4" fmla="*/ 9737 w 9877"/>
              <a:gd name="connsiteY4" fmla="*/ 10000 h 10000"/>
              <a:gd name="connsiteX5" fmla="*/ 9738 w 9877"/>
              <a:gd name="connsiteY5" fmla="*/ 5783 h 10000"/>
              <a:gd name="connsiteX6" fmla="*/ 9742 w 9877"/>
              <a:gd name="connsiteY6" fmla="*/ 0 h 10000"/>
              <a:gd name="connsiteX0" fmla="*/ 9863 w 9991"/>
              <a:gd name="connsiteY0" fmla="*/ 0 h 10000"/>
              <a:gd name="connsiteX1" fmla="*/ 0 w 9991"/>
              <a:gd name="connsiteY1" fmla="*/ 0 h 10000"/>
              <a:gd name="connsiteX2" fmla="*/ 277 w 9991"/>
              <a:gd name="connsiteY2" fmla="*/ 5005 h 10000"/>
              <a:gd name="connsiteX3" fmla="*/ 0 w 9991"/>
              <a:gd name="connsiteY3" fmla="*/ 9962 h 10000"/>
              <a:gd name="connsiteX4" fmla="*/ 9858 w 9991"/>
              <a:gd name="connsiteY4" fmla="*/ 10000 h 10000"/>
              <a:gd name="connsiteX5" fmla="*/ 9817 w 9991"/>
              <a:gd name="connsiteY5" fmla="*/ 5783 h 10000"/>
              <a:gd name="connsiteX6" fmla="*/ 9863 w 9991"/>
              <a:gd name="connsiteY6" fmla="*/ 0 h 10000"/>
              <a:gd name="connsiteX0" fmla="*/ 9872 w 10014"/>
              <a:gd name="connsiteY0" fmla="*/ 0 h 10000"/>
              <a:gd name="connsiteX1" fmla="*/ 0 w 10014"/>
              <a:gd name="connsiteY1" fmla="*/ 0 h 10000"/>
              <a:gd name="connsiteX2" fmla="*/ 277 w 10014"/>
              <a:gd name="connsiteY2" fmla="*/ 5005 h 10000"/>
              <a:gd name="connsiteX3" fmla="*/ 0 w 10014"/>
              <a:gd name="connsiteY3" fmla="*/ 9962 h 10000"/>
              <a:gd name="connsiteX4" fmla="*/ 9867 w 10014"/>
              <a:gd name="connsiteY4" fmla="*/ 10000 h 10000"/>
              <a:gd name="connsiteX5" fmla="*/ 9890 w 10014"/>
              <a:gd name="connsiteY5" fmla="*/ 5745 h 10000"/>
              <a:gd name="connsiteX6" fmla="*/ 9872 w 10014"/>
              <a:gd name="connsiteY6" fmla="*/ 0 h 10000"/>
              <a:gd name="connsiteX0" fmla="*/ 9872 w 10030"/>
              <a:gd name="connsiteY0" fmla="*/ 0 h 10000"/>
              <a:gd name="connsiteX1" fmla="*/ 0 w 10030"/>
              <a:gd name="connsiteY1" fmla="*/ 0 h 10000"/>
              <a:gd name="connsiteX2" fmla="*/ 277 w 10030"/>
              <a:gd name="connsiteY2" fmla="*/ 5005 h 10000"/>
              <a:gd name="connsiteX3" fmla="*/ 0 w 10030"/>
              <a:gd name="connsiteY3" fmla="*/ 9962 h 10000"/>
              <a:gd name="connsiteX4" fmla="*/ 9867 w 10030"/>
              <a:gd name="connsiteY4" fmla="*/ 10000 h 10000"/>
              <a:gd name="connsiteX5" fmla="*/ 9890 w 10030"/>
              <a:gd name="connsiteY5" fmla="*/ 5745 h 10000"/>
              <a:gd name="connsiteX6" fmla="*/ 9872 w 10030"/>
              <a:gd name="connsiteY6" fmla="*/ 0 h 10000"/>
              <a:gd name="connsiteX0" fmla="*/ 9872 w 9921"/>
              <a:gd name="connsiteY0" fmla="*/ 0 h 10000"/>
              <a:gd name="connsiteX1" fmla="*/ 0 w 9921"/>
              <a:gd name="connsiteY1" fmla="*/ 0 h 10000"/>
              <a:gd name="connsiteX2" fmla="*/ 277 w 9921"/>
              <a:gd name="connsiteY2" fmla="*/ 5005 h 10000"/>
              <a:gd name="connsiteX3" fmla="*/ 0 w 9921"/>
              <a:gd name="connsiteY3" fmla="*/ 9962 h 10000"/>
              <a:gd name="connsiteX4" fmla="*/ 9867 w 9921"/>
              <a:gd name="connsiteY4" fmla="*/ 10000 h 10000"/>
              <a:gd name="connsiteX5" fmla="*/ 9890 w 9921"/>
              <a:gd name="connsiteY5" fmla="*/ 5745 h 10000"/>
              <a:gd name="connsiteX6" fmla="*/ 9872 w 9921"/>
              <a:gd name="connsiteY6" fmla="*/ 0 h 10000"/>
              <a:gd name="connsiteX0" fmla="*/ 9951 w 9974"/>
              <a:gd name="connsiteY0" fmla="*/ 0 h 10000"/>
              <a:gd name="connsiteX1" fmla="*/ 0 w 9974"/>
              <a:gd name="connsiteY1" fmla="*/ 0 h 10000"/>
              <a:gd name="connsiteX2" fmla="*/ 279 w 9974"/>
              <a:gd name="connsiteY2" fmla="*/ 5005 h 10000"/>
              <a:gd name="connsiteX3" fmla="*/ 0 w 9974"/>
              <a:gd name="connsiteY3" fmla="*/ 9962 h 10000"/>
              <a:gd name="connsiteX4" fmla="*/ 9946 w 9974"/>
              <a:gd name="connsiteY4" fmla="*/ 10000 h 10000"/>
              <a:gd name="connsiteX5" fmla="*/ 9969 w 9974"/>
              <a:gd name="connsiteY5" fmla="*/ 5745 h 10000"/>
              <a:gd name="connsiteX6" fmla="*/ 9951 w 9974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9995"/>
              <a:gd name="connsiteY0" fmla="*/ 0 h 10000"/>
              <a:gd name="connsiteX1" fmla="*/ 0 w 9995"/>
              <a:gd name="connsiteY1" fmla="*/ 0 h 10000"/>
              <a:gd name="connsiteX2" fmla="*/ 280 w 9995"/>
              <a:gd name="connsiteY2" fmla="*/ 5005 h 10000"/>
              <a:gd name="connsiteX3" fmla="*/ 0 w 9995"/>
              <a:gd name="connsiteY3" fmla="*/ 9962 h 10000"/>
              <a:gd name="connsiteX4" fmla="*/ 9972 w 9995"/>
              <a:gd name="connsiteY4" fmla="*/ 10000 h 10000"/>
              <a:gd name="connsiteX5" fmla="*/ 9995 w 9995"/>
              <a:gd name="connsiteY5" fmla="*/ 5745 h 10000"/>
              <a:gd name="connsiteX6" fmla="*/ 9977 w 9995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9977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9999 w 10004"/>
              <a:gd name="connsiteY0" fmla="*/ 0 h 10000"/>
              <a:gd name="connsiteX1" fmla="*/ 0 w 10004"/>
              <a:gd name="connsiteY1" fmla="*/ 0 h 10000"/>
              <a:gd name="connsiteX2" fmla="*/ 280 w 10004"/>
              <a:gd name="connsiteY2" fmla="*/ 5005 h 10000"/>
              <a:gd name="connsiteX3" fmla="*/ 0 w 10004"/>
              <a:gd name="connsiteY3" fmla="*/ 9962 h 10000"/>
              <a:gd name="connsiteX4" fmla="*/ 10000 w 10004"/>
              <a:gd name="connsiteY4" fmla="*/ 10000 h 10000"/>
              <a:gd name="connsiteX5" fmla="*/ 10000 w 10004"/>
              <a:gd name="connsiteY5" fmla="*/ 5745 h 10000"/>
              <a:gd name="connsiteX6" fmla="*/ 9999 w 10004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10000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14796 w 14796"/>
              <a:gd name="connsiteY0" fmla="*/ 0 h 10000"/>
              <a:gd name="connsiteX1" fmla="*/ 0 w 14796"/>
              <a:gd name="connsiteY1" fmla="*/ 0 h 10000"/>
              <a:gd name="connsiteX2" fmla="*/ 280 w 14796"/>
              <a:gd name="connsiteY2" fmla="*/ 5005 h 10000"/>
              <a:gd name="connsiteX3" fmla="*/ 0 w 14796"/>
              <a:gd name="connsiteY3" fmla="*/ 9962 h 10000"/>
              <a:gd name="connsiteX4" fmla="*/ 10000 w 14796"/>
              <a:gd name="connsiteY4" fmla="*/ 10000 h 10000"/>
              <a:gd name="connsiteX5" fmla="*/ 10000 w 14796"/>
              <a:gd name="connsiteY5" fmla="*/ 5745 h 10000"/>
              <a:gd name="connsiteX6" fmla="*/ 14796 w 14796"/>
              <a:gd name="connsiteY6" fmla="*/ 0 h 10000"/>
              <a:gd name="connsiteX0" fmla="*/ 14796 w 14796"/>
              <a:gd name="connsiteY0" fmla="*/ 0 h 9968"/>
              <a:gd name="connsiteX1" fmla="*/ 0 w 14796"/>
              <a:gd name="connsiteY1" fmla="*/ 0 h 9968"/>
              <a:gd name="connsiteX2" fmla="*/ 280 w 14796"/>
              <a:gd name="connsiteY2" fmla="*/ 5005 h 9968"/>
              <a:gd name="connsiteX3" fmla="*/ 0 w 14796"/>
              <a:gd name="connsiteY3" fmla="*/ 9962 h 9968"/>
              <a:gd name="connsiteX4" fmla="*/ 14788 w 14796"/>
              <a:gd name="connsiteY4" fmla="*/ 9968 h 9968"/>
              <a:gd name="connsiteX5" fmla="*/ 10000 w 14796"/>
              <a:gd name="connsiteY5" fmla="*/ 5745 h 9968"/>
              <a:gd name="connsiteX6" fmla="*/ 14796 w 14796"/>
              <a:gd name="connsiteY6" fmla="*/ 0 h 9968"/>
              <a:gd name="connsiteX0" fmla="*/ 10000 w 10000"/>
              <a:gd name="connsiteY0" fmla="*/ 0 h 10000"/>
              <a:gd name="connsiteX1" fmla="*/ 0 w 10000"/>
              <a:gd name="connsiteY1" fmla="*/ 0 h 10000"/>
              <a:gd name="connsiteX2" fmla="*/ 189 w 10000"/>
              <a:gd name="connsiteY2" fmla="*/ 5021 h 10000"/>
              <a:gd name="connsiteX3" fmla="*/ 0 w 10000"/>
              <a:gd name="connsiteY3" fmla="*/ 9994 h 10000"/>
              <a:gd name="connsiteX4" fmla="*/ 9995 w 10000"/>
              <a:gd name="connsiteY4" fmla="*/ 10000 h 10000"/>
              <a:gd name="connsiteX5" fmla="*/ 9998 w 10000"/>
              <a:gd name="connsiteY5" fmla="*/ 6152 h 10000"/>
              <a:gd name="connsiteX6" fmla="*/ 10000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0" y="0"/>
                </a:lnTo>
                <a:cubicBezTo>
                  <a:pt x="62" y="1674"/>
                  <a:pt x="124" y="3347"/>
                  <a:pt x="189" y="5021"/>
                </a:cubicBezTo>
                <a:cubicBezTo>
                  <a:pt x="124" y="6679"/>
                  <a:pt x="62" y="8336"/>
                  <a:pt x="0" y="9994"/>
                </a:cubicBezTo>
                <a:lnTo>
                  <a:pt x="9995" y="10000"/>
                </a:lnTo>
                <a:cubicBezTo>
                  <a:pt x="9993" y="8184"/>
                  <a:pt x="9998" y="8051"/>
                  <a:pt x="9998" y="6152"/>
                </a:cubicBezTo>
                <a:cubicBezTo>
                  <a:pt x="9996" y="3296"/>
                  <a:pt x="10001" y="2674"/>
                  <a:pt x="10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8" name="Freeform 11"/>
          <p:cNvSpPr>
            <a:spLocks/>
          </p:cNvSpPr>
          <p:nvPr userDrawn="1"/>
        </p:nvSpPr>
        <p:spPr bwMode="auto">
          <a:xfrm>
            <a:off x="4511824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30" name="内容占位符 6"/>
          <p:cNvSpPr>
            <a:spLocks noGrp="1"/>
          </p:cNvSpPr>
          <p:nvPr>
            <p:ph sz="quarter" idx="11" hasCustomPrompt="1"/>
          </p:nvPr>
        </p:nvSpPr>
        <p:spPr>
          <a:xfrm>
            <a:off x="451202" y="1233276"/>
            <a:ext cx="11306175" cy="4680000"/>
          </a:xfrm>
          <a:prstGeom prst="rect">
            <a:avLst/>
          </a:prstGeom>
        </p:spPr>
        <p:txBody>
          <a:bodyPr/>
          <a:lstStyle>
            <a:lvl1pPr marL="301625" marR="0" indent="-301625" algn="just" defTabSz="801688" rtl="0" eaLnBrk="1" fontAlgn="ctr" latinLnBrk="0" hangingPunct="1">
              <a:lnSpc>
                <a:spcPct val="14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  <a:tabLst/>
              <a:defRPr kumimoji="0" lang="en-US" altLang="zh-CN" sz="2200" b="0" i="0" u="none" strike="noStrike" kern="0" cap="none" spc="0" normalizeH="0" baseline="0" noProof="0"/>
            </a:lvl1pPr>
            <a:lvl2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2pPr>
            <a:lvl3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3pPr>
            <a:lvl4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4pPr>
            <a:lvl5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5pPr>
          </a:lstStyle>
          <a:p>
            <a:pPr marL="301625" marR="0" lvl="0" indent="-301625" algn="just" defTabSz="801688" rtl="0" eaLnBrk="1" fontAlgn="ctr" latinLnBrk="0" hangingPunct="1">
              <a:lnSpc>
                <a:spcPct val="14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  <a:tabLst/>
              <a:defRPr/>
            </a:pPr>
            <a:r>
              <a:rPr kumimoji="0" lang="en-US" altLang="zh-CN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completion of this course, you will be able to: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900727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#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2232248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/>
          <a:p>
            <a:pPr algn="l" defTabSz="1001624" eaLnBrk="0" fontAlgn="ctr" hangingPunct="0"/>
            <a:r>
              <a:rPr lang="en-US" altLang="zh-CN" sz="3500" b="1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Contents</a:t>
            </a:r>
          </a:p>
        </p:txBody>
      </p:sp>
      <p:sp>
        <p:nvSpPr>
          <p:cNvPr id="27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8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29" name="组合 28"/>
          <p:cNvGrpSpPr/>
          <p:nvPr userDrawn="1"/>
        </p:nvGrpSpPr>
        <p:grpSpPr>
          <a:xfrm>
            <a:off x="587388" y="515379"/>
            <a:ext cx="358335" cy="426359"/>
            <a:chOff x="3295650" y="230188"/>
            <a:chExt cx="936625" cy="1114426"/>
          </a:xfrm>
          <a:solidFill>
            <a:schemeClr val="bg1"/>
          </a:solidFill>
        </p:grpSpPr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3959225" y="876301"/>
              <a:ext cx="182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3959225" y="777876"/>
              <a:ext cx="182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3959225" y="677863"/>
              <a:ext cx="18256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3959225" y="582613"/>
              <a:ext cx="182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3676650" y="1101726"/>
              <a:ext cx="469900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3676650" y="1198563"/>
              <a:ext cx="469900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3590925" y="482601"/>
              <a:ext cx="641350" cy="862013"/>
            </a:xfrm>
            <a:custGeom>
              <a:avLst/>
              <a:gdLst>
                <a:gd name="T0" fmla="*/ 229 w 404"/>
                <a:gd name="T1" fmla="*/ 0 h 543"/>
                <a:gd name="T2" fmla="*/ 229 w 404"/>
                <a:gd name="T3" fmla="*/ 30 h 543"/>
                <a:gd name="T4" fmla="*/ 373 w 404"/>
                <a:gd name="T5" fmla="*/ 30 h 543"/>
                <a:gd name="T6" fmla="*/ 373 w 404"/>
                <a:gd name="T7" fmla="*/ 513 h 543"/>
                <a:gd name="T8" fmla="*/ 33 w 404"/>
                <a:gd name="T9" fmla="*/ 513 h 543"/>
                <a:gd name="T10" fmla="*/ 31 w 404"/>
                <a:gd name="T11" fmla="*/ 387 h 543"/>
                <a:gd name="T12" fmla="*/ 0 w 404"/>
                <a:gd name="T13" fmla="*/ 387 h 543"/>
                <a:gd name="T14" fmla="*/ 0 w 404"/>
                <a:gd name="T15" fmla="*/ 543 h 543"/>
                <a:gd name="T16" fmla="*/ 404 w 404"/>
                <a:gd name="T17" fmla="*/ 543 h 543"/>
                <a:gd name="T18" fmla="*/ 404 w 404"/>
                <a:gd name="T19" fmla="*/ 0 h 543"/>
                <a:gd name="T20" fmla="*/ 229 w 404"/>
                <a:gd name="T2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4" h="543">
                  <a:moveTo>
                    <a:pt x="229" y="0"/>
                  </a:moveTo>
                  <a:lnTo>
                    <a:pt x="229" y="30"/>
                  </a:lnTo>
                  <a:lnTo>
                    <a:pt x="373" y="30"/>
                  </a:lnTo>
                  <a:lnTo>
                    <a:pt x="373" y="513"/>
                  </a:lnTo>
                  <a:lnTo>
                    <a:pt x="33" y="513"/>
                  </a:lnTo>
                  <a:lnTo>
                    <a:pt x="31" y="387"/>
                  </a:lnTo>
                  <a:lnTo>
                    <a:pt x="0" y="387"/>
                  </a:lnTo>
                  <a:lnTo>
                    <a:pt x="0" y="543"/>
                  </a:lnTo>
                  <a:lnTo>
                    <a:pt x="404" y="543"/>
                  </a:lnTo>
                  <a:lnTo>
                    <a:pt x="404" y="0"/>
                  </a:lnTo>
                  <a:lnTo>
                    <a:pt x="2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3959225" y="989013"/>
              <a:ext cx="18256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295650" y="230188"/>
              <a:ext cx="639763" cy="852488"/>
            </a:xfrm>
            <a:custGeom>
              <a:avLst/>
              <a:gdLst>
                <a:gd name="T0" fmla="*/ 403 w 403"/>
                <a:gd name="T1" fmla="*/ 0 h 537"/>
                <a:gd name="T2" fmla="*/ 0 w 403"/>
                <a:gd name="T3" fmla="*/ 0 h 537"/>
                <a:gd name="T4" fmla="*/ 0 w 403"/>
                <a:gd name="T5" fmla="*/ 447 h 537"/>
                <a:gd name="T6" fmla="*/ 92 w 403"/>
                <a:gd name="T7" fmla="*/ 537 h 537"/>
                <a:gd name="T8" fmla="*/ 403 w 403"/>
                <a:gd name="T9" fmla="*/ 537 h 537"/>
                <a:gd name="T10" fmla="*/ 403 w 403"/>
                <a:gd name="T11" fmla="*/ 0 h 537"/>
                <a:gd name="T12" fmla="*/ 373 w 403"/>
                <a:gd name="T13" fmla="*/ 508 h 537"/>
                <a:gd name="T14" fmla="*/ 108 w 403"/>
                <a:gd name="T15" fmla="*/ 508 h 537"/>
                <a:gd name="T16" fmla="*/ 108 w 403"/>
                <a:gd name="T17" fmla="*/ 433 h 537"/>
                <a:gd name="T18" fmla="*/ 30 w 403"/>
                <a:gd name="T19" fmla="*/ 433 h 537"/>
                <a:gd name="T20" fmla="*/ 30 w 403"/>
                <a:gd name="T21" fmla="*/ 31 h 537"/>
                <a:gd name="T22" fmla="*/ 373 w 403"/>
                <a:gd name="T23" fmla="*/ 31 h 537"/>
                <a:gd name="T24" fmla="*/ 373 w 403"/>
                <a:gd name="T25" fmla="*/ 508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37">
                  <a:moveTo>
                    <a:pt x="403" y="0"/>
                  </a:moveTo>
                  <a:lnTo>
                    <a:pt x="0" y="0"/>
                  </a:lnTo>
                  <a:lnTo>
                    <a:pt x="0" y="447"/>
                  </a:lnTo>
                  <a:lnTo>
                    <a:pt x="92" y="537"/>
                  </a:lnTo>
                  <a:lnTo>
                    <a:pt x="403" y="537"/>
                  </a:lnTo>
                  <a:lnTo>
                    <a:pt x="403" y="0"/>
                  </a:lnTo>
                  <a:close/>
                  <a:moveTo>
                    <a:pt x="373" y="508"/>
                  </a:moveTo>
                  <a:lnTo>
                    <a:pt x="108" y="508"/>
                  </a:lnTo>
                  <a:lnTo>
                    <a:pt x="108" y="433"/>
                  </a:lnTo>
                  <a:lnTo>
                    <a:pt x="30" y="433"/>
                  </a:lnTo>
                  <a:lnTo>
                    <a:pt x="30" y="31"/>
                  </a:lnTo>
                  <a:lnTo>
                    <a:pt x="373" y="31"/>
                  </a:lnTo>
                  <a:lnTo>
                    <a:pt x="373" y="5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3441700" y="376238"/>
              <a:ext cx="176213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3411538" y="755651"/>
              <a:ext cx="4381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3670300" y="565151"/>
              <a:ext cx="17938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3670300" y="658813"/>
              <a:ext cx="17938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3670300" y="471488"/>
              <a:ext cx="17938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3670300" y="376238"/>
              <a:ext cx="179388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3411538" y="842963"/>
              <a:ext cx="43815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7" name="Freeform 6"/>
          <p:cNvSpPr>
            <a:spLocks/>
          </p:cNvSpPr>
          <p:nvPr userDrawn="1"/>
        </p:nvSpPr>
        <p:spPr bwMode="auto">
          <a:xfrm>
            <a:off x="4619836" y="296368"/>
            <a:ext cx="7560000" cy="864888"/>
          </a:xfrm>
          <a:custGeom>
            <a:avLst/>
            <a:gdLst>
              <a:gd name="T0" fmla="*/ 6409 w 6533"/>
              <a:gd name="T1" fmla="*/ 0 h 617"/>
              <a:gd name="T2" fmla="*/ 0 w 6533"/>
              <a:gd name="T3" fmla="*/ 0 h 617"/>
              <a:gd name="T4" fmla="*/ 126 w 6533"/>
              <a:gd name="T5" fmla="*/ 310 h 617"/>
              <a:gd name="T6" fmla="*/ 0 w 6533"/>
              <a:gd name="T7" fmla="*/ 617 h 617"/>
              <a:gd name="T8" fmla="*/ 6409 w 6533"/>
              <a:gd name="T9" fmla="*/ 617 h 617"/>
              <a:gd name="T10" fmla="*/ 6533 w 6533"/>
              <a:gd name="T11" fmla="*/ 310 h 617"/>
              <a:gd name="T12" fmla="*/ 6409 w 6533"/>
              <a:gd name="T13" fmla="*/ 0 h 617"/>
              <a:gd name="connsiteX0" fmla="*/ 9810 w 9810"/>
              <a:gd name="connsiteY0" fmla="*/ 0 h 10000"/>
              <a:gd name="connsiteX1" fmla="*/ 0 w 9810"/>
              <a:gd name="connsiteY1" fmla="*/ 0 h 10000"/>
              <a:gd name="connsiteX2" fmla="*/ 193 w 9810"/>
              <a:gd name="connsiteY2" fmla="*/ 5024 h 10000"/>
              <a:gd name="connsiteX3" fmla="*/ 0 w 9810"/>
              <a:gd name="connsiteY3" fmla="*/ 10000 h 10000"/>
              <a:gd name="connsiteX4" fmla="*/ 9810 w 9810"/>
              <a:gd name="connsiteY4" fmla="*/ 10000 h 10000"/>
              <a:gd name="connsiteX5" fmla="*/ 7589 w 9810"/>
              <a:gd name="connsiteY5" fmla="*/ 5574 h 10000"/>
              <a:gd name="connsiteX6" fmla="*/ 9810 w 9810"/>
              <a:gd name="connsiteY6" fmla="*/ 0 h 10000"/>
              <a:gd name="connsiteX0" fmla="*/ 7021 w 10000"/>
              <a:gd name="connsiteY0" fmla="*/ 0 h 10000"/>
              <a:gd name="connsiteX1" fmla="*/ 0 w 10000"/>
              <a:gd name="connsiteY1" fmla="*/ 0 h 10000"/>
              <a:gd name="connsiteX2" fmla="*/ 197 w 10000"/>
              <a:gd name="connsiteY2" fmla="*/ 5024 h 10000"/>
              <a:gd name="connsiteX3" fmla="*/ 0 w 10000"/>
              <a:gd name="connsiteY3" fmla="*/ 10000 h 10000"/>
              <a:gd name="connsiteX4" fmla="*/ 10000 w 10000"/>
              <a:gd name="connsiteY4" fmla="*/ 10000 h 10000"/>
              <a:gd name="connsiteX5" fmla="*/ 7736 w 10000"/>
              <a:gd name="connsiteY5" fmla="*/ 5574 h 10000"/>
              <a:gd name="connsiteX6" fmla="*/ 7021 w 10000"/>
              <a:gd name="connsiteY6" fmla="*/ 0 h 10000"/>
              <a:gd name="connsiteX0" fmla="*/ 7021 w 7736"/>
              <a:gd name="connsiteY0" fmla="*/ 0 h 10038"/>
              <a:gd name="connsiteX1" fmla="*/ 0 w 7736"/>
              <a:gd name="connsiteY1" fmla="*/ 0 h 10038"/>
              <a:gd name="connsiteX2" fmla="*/ 197 w 7736"/>
              <a:gd name="connsiteY2" fmla="*/ 5024 h 10038"/>
              <a:gd name="connsiteX3" fmla="*/ 0 w 7736"/>
              <a:gd name="connsiteY3" fmla="*/ 10000 h 10038"/>
              <a:gd name="connsiteX4" fmla="*/ 7017 w 7736"/>
              <a:gd name="connsiteY4" fmla="*/ 10038 h 10038"/>
              <a:gd name="connsiteX5" fmla="*/ 7736 w 7736"/>
              <a:gd name="connsiteY5" fmla="*/ 5574 h 10038"/>
              <a:gd name="connsiteX6" fmla="*/ 7021 w 7736"/>
              <a:gd name="connsiteY6" fmla="*/ 0 h 10038"/>
              <a:gd name="connsiteX0" fmla="*/ 9076 w 9316"/>
              <a:gd name="connsiteY0" fmla="*/ 0 h 10000"/>
              <a:gd name="connsiteX1" fmla="*/ 0 w 9316"/>
              <a:gd name="connsiteY1" fmla="*/ 0 h 10000"/>
              <a:gd name="connsiteX2" fmla="*/ 255 w 9316"/>
              <a:gd name="connsiteY2" fmla="*/ 5005 h 10000"/>
              <a:gd name="connsiteX3" fmla="*/ 0 w 9316"/>
              <a:gd name="connsiteY3" fmla="*/ 9962 h 10000"/>
              <a:gd name="connsiteX4" fmla="*/ 9071 w 9316"/>
              <a:gd name="connsiteY4" fmla="*/ 10000 h 10000"/>
              <a:gd name="connsiteX5" fmla="*/ 9316 w 9316"/>
              <a:gd name="connsiteY5" fmla="*/ 5668 h 10000"/>
              <a:gd name="connsiteX6" fmla="*/ 9076 w 9316"/>
              <a:gd name="connsiteY6" fmla="*/ 0 h 10000"/>
              <a:gd name="connsiteX0" fmla="*/ 9742 w 10000"/>
              <a:gd name="connsiteY0" fmla="*/ 0 h 10000"/>
              <a:gd name="connsiteX1" fmla="*/ 0 w 10000"/>
              <a:gd name="connsiteY1" fmla="*/ 0 h 10000"/>
              <a:gd name="connsiteX2" fmla="*/ 274 w 10000"/>
              <a:gd name="connsiteY2" fmla="*/ 5005 h 10000"/>
              <a:gd name="connsiteX3" fmla="*/ 0 w 10000"/>
              <a:gd name="connsiteY3" fmla="*/ 9962 h 10000"/>
              <a:gd name="connsiteX4" fmla="*/ 9737 w 10000"/>
              <a:gd name="connsiteY4" fmla="*/ 10000 h 10000"/>
              <a:gd name="connsiteX5" fmla="*/ 10000 w 10000"/>
              <a:gd name="connsiteY5" fmla="*/ 5668 h 10000"/>
              <a:gd name="connsiteX6" fmla="*/ 9742 w 10000"/>
              <a:gd name="connsiteY6" fmla="*/ 0 h 10000"/>
              <a:gd name="connsiteX0" fmla="*/ 9742 w 9877"/>
              <a:gd name="connsiteY0" fmla="*/ 0 h 10000"/>
              <a:gd name="connsiteX1" fmla="*/ 0 w 9877"/>
              <a:gd name="connsiteY1" fmla="*/ 0 h 10000"/>
              <a:gd name="connsiteX2" fmla="*/ 274 w 9877"/>
              <a:gd name="connsiteY2" fmla="*/ 5005 h 10000"/>
              <a:gd name="connsiteX3" fmla="*/ 0 w 9877"/>
              <a:gd name="connsiteY3" fmla="*/ 9962 h 10000"/>
              <a:gd name="connsiteX4" fmla="*/ 9737 w 9877"/>
              <a:gd name="connsiteY4" fmla="*/ 10000 h 10000"/>
              <a:gd name="connsiteX5" fmla="*/ 9738 w 9877"/>
              <a:gd name="connsiteY5" fmla="*/ 5783 h 10000"/>
              <a:gd name="connsiteX6" fmla="*/ 9742 w 9877"/>
              <a:gd name="connsiteY6" fmla="*/ 0 h 10000"/>
              <a:gd name="connsiteX0" fmla="*/ 9863 w 9991"/>
              <a:gd name="connsiteY0" fmla="*/ 0 h 10000"/>
              <a:gd name="connsiteX1" fmla="*/ 0 w 9991"/>
              <a:gd name="connsiteY1" fmla="*/ 0 h 10000"/>
              <a:gd name="connsiteX2" fmla="*/ 277 w 9991"/>
              <a:gd name="connsiteY2" fmla="*/ 5005 h 10000"/>
              <a:gd name="connsiteX3" fmla="*/ 0 w 9991"/>
              <a:gd name="connsiteY3" fmla="*/ 9962 h 10000"/>
              <a:gd name="connsiteX4" fmla="*/ 9858 w 9991"/>
              <a:gd name="connsiteY4" fmla="*/ 10000 h 10000"/>
              <a:gd name="connsiteX5" fmla="*/ 9817 w 9991"/>
              <a:gd name="connsiteY5" fmla="*/ 5783 h 10000"/>
              <a:gd name="connsiteX6" fmla="*/ 9863 w 9991"/>
              <a:gd name="connsiteY6" fmla="*/ 0 h 10000"/>
              <a:gd name="connsiteX0" fmla="*/ 9872 w 10014"/>
              <a:gd name="connsiteY0" fmla="*/ 0 h 10000"/>
              <a:gd name="connsiteX1" fmla="*/ 0 w 10014"/>
              <a:gd name="connsiteY1" fmla="*/ 0 h 10000"/>
              <a:gd name="connsiteX2" fmla="*/ 277 w 10014"/>
              <a:gd name="connsiteY2" fmla="*/ 5005 h 10000"/>
              <a:gd name="connsiteX3" fmla="*/ 0 w 10014"/>
              <a:gd name="connsiteY3" fmla="*/ 9962 h 10000"/>
              <a:gd name="connsiteX4" fmla="*/ 9867 w 10014"/>
              <a:gd name="connsiteY4" fmla="*/ 10000 h 10000"/>
              <a:gd name="connsiteX5" fmla="*/ 9890 w 10014"/>
              <a:gd name="connsiteY5" fmla="*/ 5745 h 10000"/>
              <a:gd name="connsiteX6" fmla="*/ 9872 w 10014"/>
              <a:gd name="connsiteY6" fmla="*/ 0 h 10000"/>
              <a:gd name="connsiteX0" fmla="*/ 9872 w 10030"/>
              <a:gd name="connsiteY0" fmla="*/ 0 h 10000"/>
              <a:gd name="connsiteX1" fmla="*/ 0 w 10030"/>
              <a:gd name="connsiteY1" fmla="*/ 0 h 10000"/>
              <a:gd name="connsiteX2" fmla="*/ 277 w 10030"/>
              <a:gd name="connsiteY2" fmla="*/ 5005 h 10000"/>
              <a:gd name="connsiteX3" fmla="*/ 0 w 10030"/>
              <a:gd name="connsiteY3" fmla="*/ 9962 h 10000"/>
              <a:gd name="connsiteX4" fmla="*/ 9867 w 10030"/>
              <a:gd name="connsiteY4" fmla="*/ 10000 h 10000"/>
              <a:gd name="connsiteX5" fmla="*/ 9890 w 10030"/>
              <a:gd name="connsiteY5" fmla="*/ 5745 h 10000"/>
              <a:gd name="connsiteX6" fmla="*/ 9872 w 10030"/>
              <a:gd name="connsiteY6" fmla="*/ 0 h 10000"/>
              <a:gd name="connsiteX0" fmla="*/ 9872 w 9921"/>
              <a:gd name="connsiteY0" fmla="*/ 0 h 10000"/>
              <a:gd name="connsiteX1" fmla="*/ 0 w 9921"/>
              <a:gd name="connsiteY1" fmla="*/ 0 h 10000"/>
              <a:gd name="connsiteX2" fmla="*/ 277 w 9921"/>
              <a:gd name="connsiteY2" fmla="*/ 5005 h 10000"/>
              <a:gd name="connsiteX3" fmla="*/ 0 w 9921"/>
              <a:gd name="connsiteY3" fmla="*/ 9962 h 10000"/>
              <a:gd name="connsiteX4" fmla="*/ 9867 w 9921"/>
              <a:gd name="connsiteY4" fmla="*/ 10000 h 10000"/>
              <a:gd name="connsiteX5" fmla="*/ 9890 w 9921"/>
              <a:gd name="connsiteY5" fmla="*/ 5745 h 10000"/>
              <a:gd name="connsiteX6" fmla="*/ 9872 w 9921"/>
              <a:gd name="connsiteY6" fmla="*/ 0 h 10000"/>
              <a:gd name="connsiteX0" fmla="*/ 9951 w 9974"/>
              <a:gd name="connsiteY0" fmla="*/ 0 h 10000"/>
              <a:gd name="connsiteX1" fmla="*/ 0 w 9974"/>
              <a:gd name="connsiteY1" fmla="*/ 0 h 10000"/>
              <a:gd name="connsiteX2" fmla="*/ 279 w 9974"/>
              <a:gd name="connsiteY2" fmla="*/ 5005 h 10000"/>
              <a:gd name="connsiteX3" fmla="*/ 0 w 9974"/>
              <a:gd name="connsiteY3" fmla="*/ 9962 h 10000"/>
              <a:gd name="connsiteX4" fmla="*/ 9946 w 9974"/>
              <a:gd name="connsiteY4" fmla="*/ 10000 h 10000"/>
              <a:gd name="connsiteX5" fmla="*/ 9969 w 9974"/>
              <a:gd name="connsiteY5" fmla="*/ 5745 h 10000"/>
              <a:gd name="connsiteX6" fmla="*/ 9951 w 9974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10001"/>
              <a:gd name="connsiteY0" fmla="*/ 0 h 10000"/>
              <a:gd name="connsiteX1" fmla="*/ 0 w 10001"/>
              <a:gd name="connsiteY1" fmla="*/ 0 h 10000"/>
              <a:gd name="connsiteX2" fmla="*/ 280 w 10001"/>
              <a:gd name="connsiteY2" fmla="*/ 5005 h 10000"/>
              <a:gd name="connsiteX3" fmla="*/ 0 w 10001"/>
              <a:gd name="connsiteY3" fmla="*/ 9962 h 10000"/>
              <a:gd name="connsiteX4" fmla="*/ 9972 w 10001"/>
              <a:gd name="connsiteY4" fmla="*/ 10000 h 10000"/>
              <a:gd name="connsiteX5" fmla="*/ 9995 w 10001"/>
              <a:gd name="connsiteY5" fmla="*/ 5745 h 10000"/>
              <a:gd name="connsiteX6" fmla="*/ 9977 w 10001"/>
              <a:gd name="connsiteY6" fmla="*/ 0 h 10000"/>
              <a:gd name="connsiteX0" fmla="*/ 9977 w 9995"/>
              <a:gd name="connsiteY0" fmla="*/ 0 h 10000"/>
              <a:gd name="connsiteX1" fmla="*/ 0 w 9995"/>
              <a:gd name="connsiteY1" fmla="*/ 0 h 10000"/>
              <a:gd name="connsiteX2" fmla="*/ 280 w 9995"/>
              <a:gd name="connsiteY2" fmla="*/ 5005 h 10000"/>
              <a:gd name="connsiteX3" fmla="*/ 0 w 9995"/>
              <a:gd name="connsiteY3" fmla="*/ 9962 h 10000"/>
              <a:gd name="connsiteX4" fmla="*/ 9972 w 9995"/>
              <a:gd name="connsiteY4" fmla="*/ 10000 h 10000"/>
              <a:gd name="connsiteX5" fmla="*/ 9995 w 9995"/>
              <a:gd name="connsiteY5" fmla="*/ 5745 h 10000"/>
              <a:gd name="connsiteX6" fmla="*/ 9977 w 9995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9977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9999 w 10004"/>
              <a:gd name="connsiteY0" fmla="*/ 0 h 10000"/>
              <a:gd name="connsiteX1" fmla="*/ 0 w 10004"/>
              <a:gd name="connsiteY1" fmla="*/ 0 h 10000"/>
              <a:gd name="connsiteX2" fmla="*/ 280 w 10004"/>
              <a:gd name="connsiteY2" fmla="*/ 5005 h 10000"/>
              <a:gd name="connsiteX3" fmla="*/ 0 w 10004"/>
              <a:gd name="connsiteY3" fmla="*/ 9962 h 10000"/>
              <a:gd name="connsiteX4" fmla="*/ 10000 w 10004"/>
              <a:gd name="connsiteY4" fmla="*/ 10000 h 10000"/>
              <a:gd name="connsiteX5" fmla="*/ 10000 w 10004"/>
              <a:gd name="connsiteY5" fmla="*/ 5745 h 10000"/>
              <a:gd name="connsiteX6" fmla="*/ 9999 w 10004"/>
              <a:gd name="connsiteY6" fmla="*/ 0 h 10000"/>
              <a:gd name="connsiteX0" fmla="*/ 9999 w 10000"/>
              <a:gd name="connsiteY0" fmla="*/ 0 h 10000"/>
              <a:gd name="connsiteX1" fmla="*/ 0 w 10000"/>
              <a:gd name="connsiteY1" fmla="*/ 0 h 10000"/>
              <a:gd name="connsiteX2" fmla="*/ 280 w 10000"/>
              <a:gd name="connsiteY2" fmla="*/ 5005 h 10000"/>
              <a:gd name="connsiteX3" fmla="*/ 0 w 10000"/>
              <a:gd name="connsiteY3" fmla="*/ 9962 h 10000"/>
              <a:gd name="connsiteX4" fmla="*/ 10000 w 10000"/>
              <a:gd name="connsiteY4" fmla="*/ 10000 h 10000"/>
              <a:gd name="connsiteX5" fmla="*/ 10000 w 10000"/>
              <a:gd name="connsiteY5" fmla="*/ 5745 h 10000"/>
              <a:gd name="connsiteX6" fmla="*/ 9999 w 10000"/>
              <a:gd name="connsiteY6" fmla="*/ 0 h 10000"/>
              <a:gd name="connsiteX0" fmla="*/ 14796 w 14796"/>
              <a:gd name="connsiteY0" fmla="*/ 0 h 10000"/>
              <a:gd name="connsiteX1" fmla="*/ 0 w 14796"/>
              <a:gd name="connsiteY1" fmla="*/ 0 h 10000"/>
              <a:gd name="connsiteX2" fmla="*/ 280 w 14796"/>
              <a:gd name="connsiteY2" fmla="*/ 5005 h 10000"/>
              <a:gd name="connsiteX3" fmla="*/ 0 w 14796"/>
              <a:gd name="connsiteY3" fmla="*/ 9962 h 10000"/>
              <a:gd name="connsiteX4" fmla="*/ 10000 w 14796"/>
              <a:gd name="connsiteY4" fmla="*/ 10000 h 10000"/>
              <a:gd name="connsiteX5" fmla="*/ 10000 w 14796"/>
              <a:gd name="connsiteY5" fmla="*/ 5745 h 10000"/>
              <a:gd name="connsiteX6" fmla="*/ 14796 w 14796"/>
              <a:gd name="connsiteY6" fmla="*/ 0 h 10000"/>
              <a:gd name="connsiteX0" fmla="*/ 14796 w 14796"/>
              <a:gd name="connsiteY0" fmla="*/ 0 h 9968"/>
              <a:gd name="connsiteX1" fmla="*/ 0 w 14796"/>
              <a:gd name="connsiteY1" fmla="*/ 0 h 9968"/>
              <a:gd name="connsiteX2" fmla="*/ 280 w 14796"/>
              <a:gd name="connsiteY2" fmla="*/ 5005 h 9968"/>
              <a:gd name="connsiteX3" fmla="*/ 0 w 14796"/>
              <a:gd name="connsiteY3" fmla="*/ 9962 h 9968"/>
              <a:gd name="connsiteX4" fmla="*/ 14788 w 14796"/>
              <a:gd name="connsiteY4" fmla="*/ 9968 h 9968"/>
              <a:gd name="connsiteX5" fmla="*/ 10000 w 14796"/>
              <a:gd name="connsiteY5" fmla="*/ 5745 h 9968"/>
              <a:gd name="connsiteX6" fmla="*/ 14796 w 14796"/>
              <a:gd name="connsiteY6" fmla="*/ 0 h 9968"/>
              <a:gd name="connsiteX0" fmla="*/ 10000 w 10000"/>
              <a:gd name="connsiteY0" fmla="*/ 0 h 10000"/>
              <a:gd name="connsiteX1" fmla="*/ 0 w 10000"/>
              <a:gd name="connsiteY1" fmla="*/ 0 h 10000"/>
              <a:gd name="connsiteX2" fmla="*/ 189 w 10000"/>
              <a:gd name="connsiteY2" fmla="*/ 5021 h 10000"/>
              <a:gd name="connsiteX3" fmla="*/ 0 w 10000"/>
              <a:gd name="connsiteY3" fmla="*/ 9994 h 10000"/>
              <a:gd name="connsiteX4" fmla="*/ 9995 w 10000"/>
              <a:gd name="connsiteY4" fmla="*/ 10000 h 10000"/>
              <a:gd name="connsiteX5" fmla="*/ 9998 w 10000"/>
              <a:gd name="connsiteY5" fmla="*/ 6152 h 10000"/>
              <a:gd name="connsiteX6" fmla="*/ 10000 w 10000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0" y="0"/>
                </a:lnTo>
                <a:cubicBezTo>
                  <a:pt x="62" y="1674"/>
                  <a:pt x="124" y="3347"/>
                  <a:pt x="189" y="5021"/>
                </a:cubicBezTo>
                <a:cubicBezTo>
                  <a:pt x="124" y="6679"/>
                  <a:pt x="62" y="8336"/>
                  <a:pt x="0" y="9994"/>
                </a:cubicBezTo>
                <a:lnTo>
                  <a:pt x="9995" y="10000"/>
                </a:lnTo>
                <a:cubicBezTo>
                  <a:pt x="9993" y="8184"/>
                  <a:pt x="9998" y="8051"/>
                  <a:pt x="9998" y="6152"/>
                </a:cubicBezTo>
                <a:cubicBezTo>
                  <a:pt x="9996" y="3296"/>
                  <a:pt x="10001" y="2674"/>
                  <a:pt x="10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48" name="Freeform 11"/>
          <p:cNvSpPr>
            <a:spLocks/>
          </p:cNvSpPr>
          <p:nvPr userDrawn="1"/>
        </p:nvSpPr>
        <p:spPr bwMode="auto">
          <a:xfrm>
            <a:off x="4511824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4816" y="1233487"/>
            <a:ext cx="11307600" cy="4680000"/>
          </a:xfrm>
        </p:spPr>
        <p:txBody>
          <a:bodyPr/>
          <a:lstStyle>
            <a:lvl1pPr marL="457017" marR="0" indent="-457017" algn="just" defTabSz="801367" rtl="0" eaLnBrk="1" fontAlgn="ctr" latinLnBrk="0" hangingPunct="1">
              <a:lnSpc>
                <a:spcPct val="14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+mj-lt"/>
              <a:buAutoNum type="arabicPeriod"/>
              <a:tabLst/>
              <a:defRPr>
                <a:latin typeface="+mn-lt"/>
                <a:ea typeface="+mn-ea"/>
                <a:cs typeface="Arial" panose="020B0604020202020204" pitchFamily="34" charset="0"/>
              </a:defRPr>
            </a:lvl1pPr>
            <a:lvl2pPr fontAlgn="ctr">
              <a:buClrTx/>
              <a:buSzPct val="100000"/>
              <a:buFont typeface="Huawei Sans" panose="020C0503030203020204" pitchFamily="34" charset="0"/>
              <a:buChar char="▫"/>
              <a:defRPr>
                <a:latin typeface="+mn-lt"/>
              </a:defRPr>
            </a:lvl2pPr>
            <a:lvl3pPr>
              <a:defRPr/>
            </a:lvl3pPr>
            <a:lvl5pPr>
              <a:buNone/>
              <a:defRPr/>
            </a:lvl5pPr>
          </a:lstStyle>
          <a:p>
            <a:pPr marL="457200" indent="-457200">
              <a:buSzPct val="100000"/>
              <a:buFont typeface="+mj-lt"/>
              <a:buAutoNum type="arabicPeriod"/>
            </a:pPr>
            <a:r>
              <a:rPr lang="zh-CN" altLang="en-US" dirty="0"/>
              <a:t>一级目录一</a:t>
            </a:r>
            <a:endParaRPr lang="en-US" altLang="zh-CN" dirty="0"/>
          </a:p>
          <a:p>
            <a:pPr marL="653788" lvl="1" indent="-457017">
              <a:buSzPct val="100000"/>
              <a:buFont typeface="+mj-lt"/>
              <a:buAutoNum type="arabicPeriod"/>
            </a:pPr>
            <a:endParaRPr lang="en-US" altLang="zh-CN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CN" altLang="en-US" dirty="0"/>
              <a:t>一级目录二</a:t>
            </a:r>
            <a:endParaRPr lang="en-US" altLang="zh-CN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CN" altLang="en-US" dirty="0"/>
              <a:t>一级目录三</a:t>
            </a:r>
            <a:endParaRPr lang="en-US" altLang="zh-CN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CN" altLang="en-US" dirty="0"/>
              <a:t>一级目录四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502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#本节概述和学习目标(可选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6"/>
          <p:cNvSpPr>
            <a:spLocks noGrp="1"/>
          </p:cNvSpPr>
          <p:nvPr>
            <p:ph sz="quarter" idx="10"/>
          </p:nvPr>
        </p:nvSpPr>
        <p:spPr>
          <a:xfrm>
            <a:off x="451878" y="1242452"/>
            <a:ext cx="11306175" cy="4680000"/>
          </a:xfrm>
          <a:prstGeom prst="rect">
            <a:avLst/>
          </a:prstGeom>
        </p:spPr>
        <p:txBody>
          <a:bodyPr/>
          <a:lstStyle>
            <a:lvl1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  <a:lvl2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2pPr>
            <a:lvl3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3pPr>
            <a:lvl4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4pPr>
            <a:lvl5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692C-39CB-4AC0-81F6-D21CDD086EE4}"/>
              </a:ext>
            </a:extLst>
          </p:cNvPr>
          <p:cNvSpPr txBox="1"/>
          <p:nvPr userDrawn="1"/>
        </p:nvSpPr>
        <p:spPr bwMode="auto">
          <a:xfrm>
            <a:off x="1595500" y="408779"/>
            <a:ext cx="9829738" cy="63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980" tIns="49987" rIns="99980" bIns="49987" rtlCol="0">
            <a:spAutoFit/>
          </a:bodyPr>
          <a:lstStyle>
            <a:defPPr>
              <a:defRPr lang="zh-CN"/>
            </a:defPPr>
            <a:lvl1pPr defTabSz="1001624" eaLnBrk="0" hangingPunct="0">
              <a:defRPr sz="35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Arial" pitchFamily="34" charset="0"/>
              </a:defRPr>
            </a:lvl1pPr>
          </a:lstStyle>
          <a:p>
            <a:pPr lvl="0" fontAlgn="ctr"/>
            <a:r>
              <a:rPr lang="en-US" altLang="zh-CN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Overview and Objectives</a:t>
            </a:r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587388" y="505779"/>
            <a:ext cx="374708" cy="445558"/>
            <a:chOff x="-1647825" y="2492375"/>
            <a:chExt cx="1947863" cy="2316163"/>
          </a:xfrm>
          <a:solidFill>
            <a:schemeClr val="bg1"/>
          </a:solidFill>
        </p:grpSpPr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-1647825" y="2492375"/>
              <a:ext cx="1947863" cy="2316163"/>
            </a:xfrm>
            <a:custGeom>
              <a:avLst/>
              <a:gdLst>
                <a:gd name="T0" fmla="*/ 301 w 2739"/>
                <a:gd name="T1" fmla="*/ 181 h 3258"/>
                <a:gd name="T2" fmla="*/ 182 w 2739"/>
                <a:gd name="T3" fmla="*/ 301 h 3258"/>
                <a:gd name="T4" fmla="*/ 182 w 2739"/>
                <a:gd name="T5" fmla="*/ 2955 h 3258"/>
                <a:gd name="T6" fmla="*/ 262 w 2739"/>
                <a:gd name="T7" fmla="*/ 3068 h 3258"/>
                <a:gd name="T8" fmla="*/ 863 w 2739"/>
                <a:gd name="T9" fmla="*/ 2756 h 3258"/>
                <a:gd name="T10" fmla="*/ 1377 w 2739"/>
                <a:gd name="T11" fmla="*/ 3046 h 3258"/>
                <a:gd name="T12" fmla="*/ 1950 w 2739"/>
                <a:gd name="T13" fmla="*/ 2756 h 3258"/>
                <a:gd name="T14" fmla="*/ 2482 w 2739"/>
                <a:gd name="T15" fmla="*/ 3066 h 3258"/>
                <a:gd name="T16" fmla="*/ 2557 w 2739"/>
                <a:gd name="T17" fmla="*/ 2955 h 3258"/>
                <a:gd name="T18" fmla="*/ 2557 w 2739"/>
                <a:gd name="T19" fmla="*/ 301 h 3258"/>
                <a:gd name="T20" fmla="*/ 2438 w 2739"/>
                <a:gd name="T21" fmla="*/ 181 h 3258"/>
                <a:gd name="T22" fmla="*/ 301 w 2739"/>
                <a:gd name="T23" fmla="*/ 181 h 3258"/>
                <a:gd name="T24" fmla="*/ 2449 w 2739"/>
                <a:gd name="T25" fmla="*/ 3258 h 3258"/>
                <a:gd name="T26" fmla="*/ 1944 w 2739"/>
                <a:gd name="T27" fmla="*/ 2963 h 3258"/>
                <a:gd name="T28" fmla="*/ 1372 w 2739"/>
                <a:gd name="T29" fmla="*/ 3252 h 3258"/>
                <a:gd name="T30" fmla="*/ 860 w 2739"/>
                <a:gd name="T31" fmla="*/ 2963 h 3258"/>
                <a:gd name="T32" fmla="*/ 291 w 2739"/>
                <a:gd name="T33" fmla="*/ 3257 h 3258"/>
                <a:gd name="T34" fmla="*/ 264 w 2739"/>
                <a:gd name="T35" fmla="*/ 3254 h 3258"/>
                <a:gd name="T36" fmla="*/ 0 w 2739"/>
                <a:gd name="T37" fmla="*/ 2955 h 3258"/>
                <a:gd name="T38" fmla="*/ 0 w 2739"/>
                <a:gd name="T39" fmla="*/ 301 h 3258"/>
                <a:gd name="T40" fmla="*/ 301 w 2739"/>
                <a:gd name="T41" fmla="*/ 0 h 3258"/>
                <a:gd name="T42" fmla="*/ 2438 w 2739"/>
                <a:gd name="T43" fmla="*/ 0 h 3258"/>
                <a:gd name="T44" fmla="*/ 2739 w 2739"/>
                <a:gd name="T45" fmla="*/ 301 h 3258"/>
                <a:gd name="T46" fmla="*/ 2739 w 2739"/>
                <a:gd name="T47" fmla="*/ 2955 h 3258"/>
                <a:gd name="T48" fmla="*/ 2480 w 2739"/>
                <a:gd name="T49" fmla="*/ 3253 h 3258"/>
                <a:gd name="T50" fmla="*/ 2449 w 2739"/>
                <a:gd name="T51" fmla="*/ 3258 h 3258"/>
                <a:gd name="T52" fmla="*/ 2449 w 2739"/>
                <a:gd name="T53" fmla="*/ 3258 h 3258"/>
                <a:gd name="T54" fmla="*/ 2449 w 2739"/>
                <a:gd name="T55" fmla="*/ 3258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39" h="3258">
                  <a:moveTo>
                    <a:pt x="301" y="181"/>
                  </a:moveTo>
                  <a:cubicBezTo>
                    <a:pt x="235" y="182"/>
                    <a:pt x="182" y="235"/>
                    <a:pt x="182" y="301"/>
                  </a:cubicBezTo>
                  <a:cubicBezTo>
                    <a:pt x="182" y="2955"/>
                    <a:pt x="182" y="2955"/>
                    <a:pt x="182" y="2955"/>
                  </a:cubicBezTo>
                  <a:cubicBezTo>
                    <a:pt x="182" y="3007"/>
                    <a:pt x="215" y="3052"/>
                    <a:pt x="262" y="3068"/>
                  </a:cubicBezTo>
                  <a:cubicBezTo>
                    <a:pt x="863" y="2756"/>
                    <a:pt x="863" y="2756"/>
                    <a:pt x="863" y="2756"/>
                  </a:cubicBezTo>
                  <a:cubicBezTo>
                    <a:pt x="1377" y="3046"/>
                    <a:pt x="1377" y="3046"/>
                    <a:pt x="1377" y="3046"/>
                  </a:cubicBezTo>
                  <a:cubicBezTo>
                    <a:pt x="1950" y="2756"/>
                    <a:pt x="1950" y="2756"/>
                    <a:pt x="1950" y="2756"/>
                  </a:cubicBezTo>
                  <a:cubicBezTo>
                    <a:pt x="2482" y="3066"/>
                    <a:pt x="2482" y="3066"/>
                    <a:pt x="2482" y="3066"/>
                  </a:cubicBezTo>
                  <a:cubicBezTo>
                    <a:pt x="2527" y="3048"/>
                    <a:pt x="2557" y="3004"/>
                    <a:pt x="2557" y="2955"/>
                  </a:cubicBezTo>
                  <a:cubicBezTo>
                    <a:pt x="2557" y="301"/>
                    <a:pt x="2557" y="301"/>
                    <a:pt x="2557" y="301"/>
                  </a:cubicBezTo>
                  <a:cubicBezTo>
                    <a:pt x="2557" y="235"/>
                    <a:pt x="2504" y="182"/>
                    <a:pt x="2438" y="181"/>
                  </a:cubicBezTo>
                  <a:lnTo>
                    <a:pt x="301" y="181"/>
                  </a:lnTo>
                  <a:close/>
                  <a:moveTo>
                    <a:pt x="2449" y="3258"/>
                  </a:moveTo>
                  <a:cubicBezTo>
                    <a:pt x="1944" y="2963"/>
                    <a:pt x="1944" y="2963"/>
                    <a:pt x="1944" y="2963"/>
                  </a:cubicBezTo>
                  <a:cubicBezTo>
                    <a:pt x="1372" y="3252"/>
                    <a:pt x="1372" y="3252"/>
                    <a:pt x="1372" y="3252"/>
                  </a:cubicBezTo>
                  <a:cubicBezTo>
                    <a:pt x="860" y="2963"/>
                    <a:pt x="860" y="2963"/>
                    <a:pt x="860" y="2963"/>
                  </a:cubicBezTo>
                  <a:cubicBezTo>
                    <a:pt x="291" y="3257"/>
                    <a:pt x="291" y="3257"/>
                    <a:pt x="291" y="3257"/>
                  </a:cubicBezTo>
                  <a:cubicBezTo>
                    <a:pt x="264" y="3254"/>
                    <a:pt x="264" y="3254"/>
                    <a:pt x="264" y="3254"/>
                  </a:cubicBezTo>
                  <a:cubicBezTo>
                    <a:pt x="113" y="3235"/>
                    <a:pt x="0" y="3107"/>
                    <a:pt x="0" y="2955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135"/>
                    <a:pt x="135" y="0"/>
                    <a:pt x="301" y="0"/>
                  </a:cubicBezTo>
                  <a:cubicBezTo>
                    <a:pt x="2438" y="0"/>
                    <a:pt x="2438" y="0"/>
                    <a:pt x="2438" y="0"/>
                  </a:cubicBezTo>
                  <a:cubicBezTo>
                    <a:pt x="2604" y="0"/>
                    <a:pt x="2739" y="135"/>
                    <a:pt x="2739" y="301"/>
                  </a:cubicBezTo>
                  <a:cubicBezTo>
                    <a:pt x="2739" y="2955"/>
                    <a:pt x="2739" y="2955"/>
                    <a:pt x="2739" y="2955"/>
                  </a:cubicBezTo>
                  <a:cubicBezTo>
                    <a:pt x="2739" y="3105"/>
                    <a:pt x="2628" y="3233"/>
                    <a:pt x="2480" y="3253"/>
                  </a:cubicBezTo>
                  <a:lnTo>
                    <a:pt x="2449" y="3258"/>
                  </a:lnTo>
                  <a:close/>
                  <a:moveTo>
                    <a:pt x="2449" y="3258"/>
                  </a:moveTo>
                  <a:cubicBezTo>
                    <a:pt x="2449" y="3258"/>
                    <a:pt x="2449" y="3258"/>
                    <a:pt x="2449" y="32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-1155700" y="2941638"/>
              <a:ext cx="963613" cy="893763"/>
            </a:xfrm>
            <a:custGeom>
              <a:avLst/>
              <a:gdLst>
                <a:gd name="T0" fmla="*/ 1267 w 1353"/>
                <a:gd name="T1" fmla="*/ 182 h 1256"/>
                <a:gd name="T2" fmla="*/ 87 w 1353"/>
                <a:gd name="T3" fmla="*/ 182 h 1256"/>
                <a:gd name="T4" fmla="*/ 0 w 1353"/>
                <a:gd name="T5" fmla="*/ 91 h 1256"/>
                <a:gd name="T6" fmla="*/ 87 w 1353"/>
                <a:gd name="T7" fmla="*/ 0 h 1256"/>
                <a:gd name="T8" fmla="*/ 1267 w 1353"/>
                <a:gd name="T9" fmla="*/ 0 h 1256"/>
                <a:gd name="T10" fmla="*/ 1353 w 1353"/>
                <a:gd name="T11" fmla="*/ 91 h 1256"/>
                <a:gd name="T12" fmla="*/ 1267 w 1353"/>
                <a:gd name="T13" fmla="*/ 182 h 1256"/>
                <a:gd name="T14" fmla="*/ 1267 w 1353"/>
                <a:gd name="T15" fmla="*/ 719 h 1256"/>
                <a:gd name="T16" fmla="*/ 87 w 1353"/>
                <a:gd name="T17" fmla="*/ 719 h 1256"/>
                <a:gd name="T18" fmla="*/ 0 w 1353"/>
                <a:gd name="T19" fmla="*/ 628 h 1256"/>
                <a:gd name="T20" fmla="*/ 87 w 1353"/>
                <a:gd name="T21" fmla="*/ 537 h 1256"/>
                <a:gd name="T22" fmla="*/ 1267 w 1353"/>
                <a:gd name="T23" fmla="*/ 537 h 1256"/>
                <a:gd name="T24" fmla="*/ 1353 w 1353"/>
                <a:gd name="T25" fmla="*/ 628 h 1256"/>
                <a:gd name="T26" fmla="*/ 1267 w 1353"/>
                <a:gd name="T27" fmla="*/ 719 h 1256"/>
                <a:gd name="T28" fmla="*/ 1267 w 1353"/>
                <a:gd name="T29" fmla="*/ 1256 h 1256"/>
                <a:gd name="T30" fmla="*/ 87 w 1353"/>
                <a:gd name="T31" fmla="*/ 1256 h 1256"/>
                <a:gd name="T32" fmla="*/ 1 w 1353"/>
                <a:gd name="T33" fmla="*/ 1165 h 1256"/>
                <a:gd name="T34" fmla="*/ 87 w 1353"/>
                <a:gd name="T35" fmla="*/ 1075 h 1256"/>
                <a:gd name="T36" fmla="*/ 1267 w 1353"/>
                <a:gd name="T37" fmla="*/ 1075 h 1256"/>
                <a:gd name="T38" fmla="*/ 1352 w 1353"/>
                <a:gd name="T39" fmla="*/ 1165 h 1256"/>
                <a:gd name="T40" fmla="*/ 1267 w 1353"/>
                <a:gd name="T41" fmla="*/ 1256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3" h="1256">
                  <a:moveTo>
                    <a:pt x="1267" y="182"/>
                  </a:moveTo>
                  <a:cubicBezTo>
                    <a:pt x="87" y="182"/>
                    <a:pt x="87" y="182"/>
                    <a:pt x="87" y="182"/>
                  </a:cubicBezTo>
                  <a:cubicBezTo>
                    <a:pt x="38" y="180"/>
                    <a:pt x="0" y="140"/>
                    <a:pt x="0" y="91"/>
                  </a:cubicBezTo>
                  <a:cubicBezTo>
                    <a:pt x="0" y="42"/>
                    <a:pt x="38" y="2"/>
                    <a:pt x="87" y="0"/>
                  </a:cubicBezTo>
                  <a:cubicBezTo>
                    <a:pt x="1267" y="0"/>
                    <a:pt x="1267" y="0"/>
                    <a:pt x="1267" y="0"/>
                  </a:cubicBezTo>
                  <a:cubicBezTo>
                    <a:pt x="1315" y="2"/>
                    <a:pt x="1353" y="42"/>
                    <a:pt x="1353" y="91"/>
                  </a:cubicBezTo>
                  <a:cubicBezTo>
                    <a:pt x="1353" y="140"/>
                    <a:pt x="1315" y="180"/>
                    <a:pt x="1267" y="182"/>
                  </a:cubicBezTo>
                  <a:moveTo>
                    <a:pt x="1267" y="719"/>
                  </a:moveTo>
                  <a:cubicBezTo>
                    <a:pt x="87" y="719"/>
                    <a:pt x="87" y="719"/>
                    <a:pt x="87" y="719"/>
                  </a:cubicBezTo>
                  <a:cubicBezTo>
                    <a:pt x="38" y="717"/>
                    <a:pt x="0" y="677"/>
                    <a:pt x="0" y="628"/>
                  </a:cubicBezTo>
                  <a:cubicBezTo>
                    <a:pt x="0" y="580"/>
                    <a:pt x="38" y="540"/>
                    <a:pt x="87" y="537"/>
                  </a:cubicBezTo>
                  <a:cubicBezTo>
                    <a:pt x="1267" y="537"/>
                    <a:pt x="1267" y="537"/>
                    <a:pt x="1267" y="537"/>
                  </a:cubicBezTo>
                  <a:cubicBezTo>
                    <a:pt x="1315" y="540"/>
                    <a:pt x="1353" y="580"/>
                    <a:pt x="1353" y="628"/>
                  </a:cubicBezTo>
                  <a:cubicBezTo>
                    <a:pt x="1353" y="677"/>
                    <a:pt x="1315" y="717"/>
                    <a:pt x="1267" y="719"/>
                  </a:cubicBezTo>
                  <a:moveTo>
                    <a:pt x="1267" y="1256"/>
                  </a:moveTo>
                  <a:cubicBezTo>
                    <a:pt x="87" y="1256"/>
                    <a:pt x="87" y="1256"/>
                    <a:pt x="87" y="1256"/>
                  </a:cubicBezTo>
                  <a:cubicBezTo>
                    <a:pt x="39" y="1253"/>
                    <a:pt x="1" y="1213"/>
                    <a:pt x="1" y="1165"/>
                  </a:cubicBezTo>
                  <a:cubicBezTo>
                    <a:pt x="1" y="1117"/>
                    <a:pt x="39" y="1077"/>
                    <a:pt x="87" y="1075"/>
                  </a:cubicBezTo>
                  <a:cubicBezTo>
                    <a:pt x="1267" y="1075"/>
                    <a:pt x="1267" y="1075"/>
                    <a:pt x="1267" y="1075"/>
                  </a:cubicBezTo>
                  <a:cubicBezTo>
                    <a:pt x="1314" y="1077"/>
                    <a:pt x="1352" y="1117"/>
                    <a:pt x="1352" y="1165"/>
                  </a:cubicBezTo>
                  <a:cubicBezTo>
                    <a:pt x="1352" y="1213"/>
                    <a:pt x="1314" y="1253"/>
                    <a:pt x="1267" y="1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73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#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1877" y="1242453"/>
            <a:ext cx="11306175" cy="4680000"/>
          </a:xfrm>
          <a:prstGeom prst="rect">
            <a:avLst/>
          </a:prstGeom>
        </p:spPr>
        <p:txBody>
          <a:bodyPr/>
          <a:lstStyle>
            <a:lvl1pPr algn="just">
              <a:defRPr baseline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defRPr>
            </a:lvl1pPr>
          </a:lstStyle>
          <a:p>
            <a:r>
              <a:rPr lang="en-US" altLang="zh-CN" dirty="0"/>
              <a:t>Click here to edit</a:t>
            </a:r>
            <a:endParaRPr lang="zh-CN" altLang="en-US" dirty="0"/>
          </a:p>
        </p:txBody>
      </p:sp>
      <p:sp>
        <p:nvSpPr>
          <p:cNvPr id="11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2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baseline="0" dirty="0">
              <a:latin typeface="Huawei Sans" panose="020C0503030203020204" pitchFamily="34" charset="0"/>
              <a:ea typeface="方正兰亭黑简体" panose="02000000000000000000" pitchFamily="2" charset="-122"/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587388" y="505779"/>
            <a:ext cx="374708" cy="445558"/>
            <a:chOff x="-1647825" y="2492375"/>
            <a:chExt cx="1947863" cy="2316163"/>
          </a:xfrm>
          <a:solidFill>
            <a:schemeClr val="bg1"/>
          </a:solidFill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-1647825" y="2492375"/>
              <a:ext cx="1947863" cy="2316163"/>
            </a:xfrm>
            <a:custGeom>
              <a:avLst/>
              <a:gdLst>
                <a:gd name="T0" fmla="*/ 301 w 2739"/>
                <a:gd name="T1" fmla="*/ 181 h 3258"/>
                <a:gd name="T2" fmla="*/ 182 w 2739"/>
                <a:gd name="T3" fmla="*/ 301 h 3258"/>
                <a:gd name="T4" fmla="*/ 182 w 2739"/>
                <a:gd name="T5" fmla="*/ 2955 h 3258"/>
                <a:gd name="T6" fmla="*/ 262 w 2739"/>
                <a:gd name="T7" fmla="*/ 3068 h 3258"/>
                <a:gd name="T8" fmla="*/ 863 w 2739"/>
                <a:gd name="T9" fmla="*/ 2756 h 3258"/>
                <a:gd name="T10" fmla="*/ 1377 w 2739"/>
                <a:gd name="T11" fmla="*/ 3046 h 3258"/>
                <a:gd name="T12" fmla="*/ 1950 w 2739"/>
                <a:gd name="T13" fmla="*/ 2756 h 3258"/>
                <a:gd name="T14" fmla="*/ 2482 w 2739"/>
                <a:gd name="T15" fmla="*/ 3066 h 3258"/>
                <a:gd name="T16" fmla="*/ 2557 w 2739"/>
                <a:gd name="T17" fmla="*/ 2955 h 3258"/>
                <a:gd name="T18" fmla="*/ 2557 w 2739"/>
                <a:gd name="T19" fmla="*/ 301 h 3258"/>
                <a:gd name="T20" fmla="*/ 2438 w 2739"/>
                <a:gd name="T21" fmla="*/ 181 h 3258"/>
                <a:gd name="T22" fmla="*/ 301 w 2739"/>
                <a:gd name="T23" fmla="*/ 181 h 3258"/>
                <a:gd name="T24" fmla="*/ 2449 w 2739"/>
                <a:gd name="T25" fmla="*/ 3258 h 3258"/>
                <a:gd name="T26" fmla="*/ 1944 w 2739"/>
                <a:gd name="T27" fmla="*/ 2963 h 3258"/>
                <a:gd name="T28" fmla="*/ 1372 w 2739"/>
                <a:gd name="T29" fmla="*/ 3252 h 3258"/>
                <a:gd name="T30" fmla="*/ 860 w 2739"/>
                <a:gd name="T31" fmla="*/ 2963 h 3258"/>
                <a:gd name="T32" fmla="*/ 291 w 2739"/>
                <a:gd name="T33" fmla="*/ 3257 h 3258"/>
                <a:gd name="T34" fmla="*/ 264 w 2739"/>
                <a:gd name="T35" fmla="*/ 3254 h 3258"/>
                <a:gd name="T36" fmla="*/ 0 w 2739"/>
                <a:gd name="T37" fmla="*/ 2955 h 3258"/>
                <a:gd name="T38" fmla="*/ 0 w 2739"/>
                <a:gd name="T39" fmla="*/ 301 h 3258"/>
                <a:gd name="T40" fmla="*/ 301 w 2739"/>
                <a:gd name="T41" fmla="*/ 0 h 3258"/>
                <a:gd name="T42" fmla="*/ 2438 w 2739"/>
                <a:gd name="T43" fmla="*/ 0 h 3258"/>
                <a:gd name="T44" fmla="*/ 2739 w 2739"/>
                <a:gd name="T45" fmla="*/ 301 h 3258"/>
                <a:gd name="T46" fmla="*/ 2739 w 2739"/>
                <a:gd name="T47" fmla="*/ 2955 h 3258"/>
                <a:gd name="T48" fmla="*/ 2480 w 2739"/>
                <a:gd name="T49" fmla="*/ 3253 h 3258"/>
                <a:gd name="T50" fmla="*/ 2449 w 2739"/>
                <a:gd name="T51" fmla="*/ 3258 h 3258"/>
                <a:gd name="T52" fmla="*/ 2449 w 2739"/>
                <a:gd name="T53" fmla="*/ 3258 h 3258"/>
                <a:gd name="T54" fmla="*/ 2449 w 2739"/>
                <a:gd name="T55" fmla="*/ 3258 h 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39" h="3258">
                  <a:moveTo>
                    <a:pt x="301" y="181"/>
                  </a:moveTo>
                  <a:cubicBezTo>
                    <a:pt x="235" y="182"/>
                    <a:pt x="182" y="235"/>
                    <a:pt x="182" y="301"/>
                  </a:cubicBezTo>
                  <a:cubicBezTo>
                    <a:pt x="182" y="2955"/>
                    <a:pt x="182" y="2955"/>
                    <a:pt x="182" y="2955"/>
                  </a:cubicBezTo>
                  <a:cubicBezTo>
                    <a:pt x="182" y="3007"/>
                    <a:pt x="215" y="3052"/>
                    <a:pt x="262" y="3068"/>
                  </a:cubicBezTo>
                  <a:cubicBezTo>
                    <a:pt x="863" y="2756"/>
                    <a:pt x="863" y="2756"/>
                    <a:pt x="863" y="2756"/>
                  </a:cubicBezTo>
                  <a:cubicBezTo>
                    <a:pt x="1377" y="3046"/>
                    <a:pt x="1377" y="3046"/>
                    <a:pt x="1377" y="3046"/>
                  </a:cubicBezTo>
                  <a:cubicBezTo>
                    <a:pt x="1950" y="2756"/>
                    <a:pt x="1950" y="2756"/>
                    <a:pt x="1950" y="2756"/>
                  </a:cubicBezTo>
                  <a:cubicBezTo>
                    <a:pt x="2482" y="3066"/>
                    <a:pt x="2482" y="3066"/>
                    <a:pt x="2482" y="3066"/>
                  </a:cubicBezTo>
                  <a:cubicBezTo>
                    <a:pt x="2527" y="3048"/>
                    <a:pt x="2557" y="3004"/>
                    <a:pt x="2557" y="2955"/>
                  </a:cubicBezTo>
                  <a:cubicBezTo>
                    <a:pt x="2557" y="301"/>
                    <a:pt x="2557" y="301"/>
                    <a:pt x="2557" y="301"/>
                  </a:cubicBezTo>
                  <a:cubicBezTo>
                    <a:pt x="2557" y="235"/>
                    <a:pt x="2504" y="182"/>
                    <a:pt x="2438" y="181"/>
                  </a:cubicBezTo>
                  <a:lnTo>
                    <a:pt x="301" y="181"/>
                  </a:lnTo>
                  <a:close/>
                  <a:moveTo>
                    <a:pt x="2449" y="3258"/>
                  </a:moveTo>
                  <a:cubicBezTo>
                    <a:pt x="1944" y="2963"/>
                    <a:pt x="1944" y="2963"/>
                    <a:pt x="1944" y="2963"/>
                  </a:cubicBezTo>
                  <a:cubicBezTo>
                    <a:pt x="1372" y="3252"/>
                    <a:pt x="1372" y="3252"/>
                    <a:pt x="1372" y="3252"/>
                  </a:cubicBezTo>
                  <a:cubicBezTo>
                    <a:pt x="860" y="2963"/>
                    <a:pt x="860" y="2963"/>
                    <a:pt x="860" y="2963"/>
                  </a:cubicBezTo>
                  <a:cubicBezTo>
                    <a:pt x="291" y="3257"/>
                    <a:pt x="291" y="3257"/>
                    <a:pt x="291" y="3257"/>
                  </a:cubicBezTo>
                  <a:cubicBezTo>
                    <a:pt x="264" y="3254"/>
                    <a:pt x="264" y="3254"/>
                    <a:pt x="264" y="3254"/>
                  </a:cubicBezTo>
                  <a:cubicBezTo>
                    <a:pt x="113" y="3235"/>
                    <a:pt x="0" y="3107"/>
                    <a:pt x="0" y="2955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135"/>
                    <a:pt x="135" y="0"/>
                    <a:pt x="301" y="0"/>
                  </a:cubicBezTo>
                  <a:cubicBezTo>
                    <a:pt x="2438" y="0"/>
                    <a:pt x="2438" y="0"/>
                    <a:pt x="2438" y="0"/>
                  </a:cubicBezTo>
                  <a:cubicBezTo>
                    <a:pt x="2604" y="0"/>
                    <a:pt x="2739" y="135"/>
                    <a:pt x="2739" y="301"/>
                  </a:cubicBezTo>
                  <a:cubicBezTo>
                    <a:pt x="2739" y="2955"/>
                    <a:pt x="2739" y="2955"/>
                    <a:pt x="2739" y="2955"/>
                  </a:cubicBezTo>
                  <a:cubicBezTo>
                    <a:pt x="2739" y="3105"/>
                    <a:pt x="2628" y="3233"/>
                    <a:pt x="2480" y="3253"/>
                  </a:cubicBezTo>
                  <a:lnTo>
                    <a:pt x="2449" y="3258"/>
                  </a:lnTo>
                  <a:close/>
                  <a:moveTo>
                    <a:pt x="2449" y="3258"/>
                  </a:moveTo>
                  <a:cubicBezTo>
                    <a:pt x="2449" y="3258"/>
                    <a:pt x="2449" y="3258"/>
                    <a:pt x="2449" y="32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-1155700" y="2941638"/>
              <a:ext cx="963613" cy="893763"/>
            </a:xfrm>
            <a:custGeom>
              <a:avLst/>
              <a:gdLst>
                <a:gd name="T0" fmla="*/ 1267 w 1353"/>
                <a:gd name="T1" fmla="*/ 182 h 1256"/>
                <a:gd name="T2" fmla="*/ 87 w 1353"/>
                <a:gd name="T3" fmla="*/ 182 h 1256"/>
                <a:gd name="T4" fmla="*/ 0 w 1353"/>
                <a:gd name="T5" fmla="*/ 91 h 1256"/>
                <a:gd name="T6" fmla="*/ 87 w 1353"/>
                <a:gd name="T7" fmla="*/ 0 h 1256"/>
                <a:gd name="T8" fmla="*/ 1267 w 1353"/>
                <a:gd name="T9" fmla="*/ 0 h 1256"/>
                <a:gd name="T10" fmla="*/ 1353 w 1353"/>
                <a:gd name="T11" fmla="*/ 91 h 1256"/>
                <a:gd name="T12" fmla="*/ 1267 w 1353"/>
                <a:gd name="T13" fmla="*/ 182 h 1256"/>
                <a:gd name="T14" fmla="*/ 1267 w 1353"/>
                <a:gd name="T15" fmla="*/ 719 h 1256"/>
                <a:gd name="T16" fmla="*/ 87 w 1353"/>
                <a:gd name="T17" fmla="*/ 719 h 1256"/>
                <a:gd name="T18" fmla="*/ 0 w 1353"/>
                <a:gd name="T19" fmla="*/ 628 h 1256"/>
                <a:gd name="T20" fmla="*/ 87 w 1353"/>
                <a:gd name="T21" fmla="*/ 537 h 1256"/>
                <a:gd name="T22" fmla="*/ 1267 w 1353"/>
                <a:gd name="T23" fmla="*/ 537 h 1256"/>
                <a:gd name="T24" fmla="*/ 1353 w 1353"/>
                <a:gd name="T25" fmla="*/ 628 h 1256"/>
                <a:gd name="T26" fmla="*/ 1267 w 1353"/>
                <a:gd name="T27" fmla="*/ 719 h 1256"/>
                <a:gd name="T28" fmla="*/ 1267 w 1353"/>
                <a:gd name="T29" fmla="*/ 1256 h 1256"/>
                <a:gd name="T30" fmla="*/ 87 w 1353"/>
                <a:gd name="T31" fmla="*/ 1256 h 1256"/>
                <a:gd name="T32" fmla="*/ 1 w 1353"/>
                <a:gd name="T33" fmla="*/ 1165 h 1256"/>
                <a:gd name="T34" fmla="*/ 87 w 1353"/>
                <a:gd name="T35" fmla="*/ 1075 h 1256"/>
                <a:gd name="T36" fmla="*/ 1267 w 1353"/>
                <a:gd name="T37" fmla="*/ 1075 h 1256"/>
                <a:gd name="T38" fmla="*/ 1352 w 1353"/>
                <a:gd name="T39" fmla="*/ 1165 h 1256"/>
                <a:gd name="T40" fmla="*/ 1267 w 1353"/>
                <a:gd name="T41" fmla="*/ 1256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3" h="1256">
                  <a:moveTo>
                    <a:pt x="1267" y="182"/>
                  </a:moveTo>
                  <a:cubicBezTo>
                    <a:pt x="87" y="182"/>
                    <a:pt x="87" y="182"/>
                    <a:pt x="87" y="182"/>
                  </a:cubicBezTo>
                  <a:cubicBezTo>
                    <a:pt x="38" y="180"/>
                    <a:pt x="0" y="140"/>
                    <a:pt x="0" y="91"/>
                  </a:cubicBezTo>
                  <a:cubicBezTo>
                    <a:pt x="0" y="42"/>
                    <a:pt x="38" y="2"/>
                    <a:pt x="87" y="0"/>
                  </a:cubicBezTo>
                  <a:cubicBezTo>
                    <a:pt x="1267" y="0"/>
                    <a:pt x="1267" y="0"/>
                    <a:pt x="1267" y="0"/>
                  </a:cubicBezTo>
                  <a:cubicBezTo>
                    <a:pt x="1315" y="2"/>
                    <a:pt x="1353" y="42"/>
                    <a:pt x="1353" y="91"/>
                  </a:cubicBezTo>
                  <a:cubicBezTo>
                    <a:pt x="1353" y="140"/>
                    <a:pt x="1315" y="180"/>
                    <a:pt x="1267" y="182"/>
                  </a:cubicBezTo>
                  <a:moveTo>
                    <a:pt x="1267" y="719"/>
                  </a:moveTo>
                  <a:cubicBezTo>
                    <a:pt x="87" y="719"/>
                    <a:pt x="87" y="719"/>
                    <a:pt x="87" y="719"/>
                  </a:cubicBezTo>
                  <a:cubicBezTo>
                    <a:pt x="38" y="717"/>
                    <a:pt x="0" y="677"/>
                    <a:pt x="0" y="628"/>
                  </a:cubicBezTo>
                  <a:cubicBezTo>
                    <a:pt x="0" y="580"/>
                    <a:pt x="38" y="540"/>
                    <a:pt x="87" y="537"/>
                  </a:cubicBezTo>
                  <a:cubicBezTo>
                    <a:pt x="1267" y="537"/>
                    <a:pt x="1267" y="537"/>
                    <a:pt x="1267" y="537"/>
                  </a:cubicBezTo>
                  <a:cubicBezTo>
                    <a:pt x="1315" y="540"/>
                    <a:pt x="1353" y="580"/>
                    <a:pt x="1353" y="628"/>
                  </a:cubicBezTo>
                  <a:cubicBezTo>
                    <a:pt x="1353" y="677"/>
                    <a:pt x="1315" y="717"/>
                    <a:pt x="1267" y="719"/>
                  </a:cubicBezTo>
                  <a:moveTo>
                    <a:pt x="1267" y="1256"/>
                  </a:moveTo>
                  <a:cubicBezTo>
                    <a:pt x="87" y="1256"/>
                    <a:pt x="87" y="1256"/>
                    <a:pt x="87" y="1256"/>
                  </a:cubicBezTo>
                  <a:cubicBezTo>
                    <a:pt x="39" y="1253"/>
                    <a:pt x="1" y="1213"/>
                    <a:pt x="1" y="1165"/>
                  </a:cubicBezTo>
                  <a:cubicBezTo>
                    <a:pt x="1" y="1117"/>
                    <a:pt x="39" y="1077"/>
                    <a:pt x="87" y="1075"/>
                  </a:cubicBezTo>
                  <a:cubicBezTo>
                    <a:pt x="1267" y="1075"/>
                    <a:pt x="1267" y="1075"/>
                    <a:pt x="1267" y="1075"/>
                  </a:cubicBezTo>
                  <a:cubicBezTo>
                    <a:pt x="1314" y="1077"/>
                    <a:pt x="1352" y="1117"/>
                    <a:pt x="1352" y="1165"/>
                  </a:cubicBezTo>
                  <a:cubicBezTo>
                    <a:pt x="1352" y="1213"/>
                    <a:pt x="1314" y="1253"/>
                    <a:pt x="1267" y="1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aseline="0" dirty="0">
                <a:latin typeface="Huawei Sans" panose="020C0503030203020204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" name="标题 1"/>
          <p:cNvSpPr>
            <a:spLocks noGrp="1"/>
          </p:cNvSpPr>
          <p:nvPr>
            <p:ph type="title" hasCustomPrompt="1"/>
          </p:nvPr>
        </p:nvSpPr>
        <p:spPr>
          <a:xfrm>
            <a:off x="1594800" y="410400"/>
            <a:ext cx="9831600" cy="640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>
            <a:lvl1pPr fontAlgn="auto">
              <a:defRPr lang="zh-CN" altLang="en-US" b="1" kern="0" baseline="0" dirty="0"/>
            </a:lvl1pPr>
          </a:lstStyle>
          <a:p>
            <a:pPr lvl="0"/>
            <a:r>
              <a:rPr lang="en-US" altLang="zh-CN" dirty="0"/>
              <a:t>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69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#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 userDrawn="1"/>
        </p:nvSpPr>
        <p:spPr bwMode="auto">
          <a:xfrm>
            <a:off x="3113" y="296368"/>
            <a:ext cx="1376363" cy="864380"/>
          </a:xfrm>
          <a:custGeom>
            <a:avLst/>
            <a:gdLst>
              <a:gd name="T0" fmla="*/ 756 w 867"/>
              <a:gd name="T1" fmla="*/ 493 h 493"/>
              <a:gd name="T2" fmla="*/ 0 w 867"/>
              <a:gd name="T3" fmla="*/ 493 h 493"/>
              <a:gd name="T4" fmla="*/ 0 w 867"/>
              <a:gd name="T5" fmla="*/ 0 h 493"/>
              <a:gd name="T6" fmla="*/ 756 w 867"/>
              <a:gd name="T7" fmla="*/ 0 h 493"/>
              <a:gd name="T8" fmla="*/ 867 w 867"/>
              <a:gd name="T9" fmla="*/ 248 h 493"/>
              <a:gd name="T10" fmla="*/ 756 w 867"/>
              <a:gd name="T11" fmla="*/ 493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7" h="493">
                <a:moveTo>
                  <a:pt x="756" y="493"/>
                </a:moveTo>
                <a:lnTo>
                  <a:pt x="0" y="493"/>
                </a:lnTo>
                <a:lnTo>
                  <a:pt x="0" y="0"/>
                </a:lnTo>
                <a:lnTo>
                  <a:pt x="756" y="0"/>
                </a:lnTo>
                <a:lnTo>
                  <a:pt x="867" y="248"/>
                </a:lnTo>
                <a:lnTo>
                  <a:pt x="756" y="493"/>
                </a:lnTo>
                <a:close/>
              </a:path>
            </a:pathLst>
          </a:cu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ea typeface="方正兰亭黑简体" panose="02000000000000000000" pitchFamily="2" charset="-122"/>
            </a:endParaRPr>
          </a:p>
        </p:txBody>
      </p:sp>
      <p:sp>
        <p:nvSpPr>
          <p:cNvPr id="8" name="Freeform 11"/>
          <p:cNvSpPr>
            <a:spLocks/>
          </p:cNvSpPr>
          <p:nvPr userDrawn="1"/>
        </p:nvSpPr>
        <p:spPr bwMode="auto">
          <a:xfrm>
            <a:off x="1246188" y="296368"/>
            <a:ext cx="233363" cy="864380"/>
          </a:xfrm>
          <a:custGeom>
            <a:avLst/>
            <a:gdLst>
              <a:gd name="T0" fmla="*/ 33 w 147"/>
              <a:gd name="T1" fmla="*/ 0 h 493"/>
              <a:gd name="T2" fmla="*/ 0 w 147"/>
              <a:gd name="T3" fmla="*/ 0 h 493"/>
              <a:gd name="T4" fmla="*/ 114 w 147"/>
              <a:gd name="T5" fmla="*/ 248 h 493"/>
              <a:gd name="T6" fmla="*/ 0 w 147"/>
              <a:gd name="T7" fmla="*/ 493 h 493"/>
              <a:gd name="T8" fmla="*/ 33 w 147"/>
              <a:gd name="T9" fmla="*/ 493 h 493"/>
              <a:gd name="T10" fmla="*/ 147 w 147"/>
              <a:gd name="T11" fmla="*/ 248 h 493"/>
              <a:gd name="T12" fmla="*/ 33 w 147"/>
              <a:gd name="T1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493">
                <a:moveTo>
                  <a:pt x="33" y="0"/>
                </a:moveTo>
                <a:lnTo>
                  <a:pt x="0" y="0"/>
                </a:lnTo>
                <a:lnTo>
                  <a:pt x="114" y="248"/>
                </a:lnTo>
                <a:lnTo>
                  <a:pt x="0" y="493"/>
                </a:lnTo>
                <a:lnTo>
                  <a:pt x="33" y="493"/>
                </a:lnTo>
                <a:lnTo>
                  <a:pt x="147" y="248"/>
                </a:lnTo>
                <a:lnTo>
                  <a:pt x="33" y="0"/>
                </a:lnTo>
                <a:close/>
              </a:path>
            </a:pathLst>
          </a:custGeom>
          <a:solidFill>
            <a:srgbClr val="0B9C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ea typeface="方正兰亭黑简体" panose="02000000000000000000" pitchFamily="2" charset="-122"/>
            </a:endParaRPr>
          </a:p>
        </p:txBody>
      </p:sp>
      <p:sp>
        <p:nvSpPr>
          <p:cNvPr id="9" name="Freeform 12"/>
          <p:cNvSpPr>
            <a:spLocks noEditPoints="1"/>
          </p:cNvSpPr>
          <p:nvPr userDrawn="1"/>
        </p:nvSpPr>
        <p:spPr bwMode="auto">
          <a:xfrm>
            <a:off x="479376" y="474075"/>
            <a:ext cx="508162" cy="508967"/>
          </a:xfrm>
          <a:custGeom>
            <a:avLst/>
            <a:gdLst>
              <a:gd name="T0" fmla="*/ 1433 w 2867"/>
              <a:gd name="T1" fmla="*/ 0 h 2867"/>
              <a:gd name="T2" fmla="*/ 0 w 2867"/>
              <a:gd name="T3" fmla="*/ 1433 h 2867"/>
              <a:gd name="T4" fmla="*/ 1433 w 2867"/>
              <a:gd name="T5" fmla="*/ 2867 h 2867"/>
              <a:gd name="T6" fmla="*/ 2867 w 2867"/>
              <a:gd name="T7" fmla="*/ 1433 h 2867"/>
              <a:gd name="T8" fmla="*/ 1433 w 2867"/>
              <a:gd name="T9" fmla="*/ 0 h 2867"/>
              <a:gd name="T10" fmla="*/ 1433 w 2867"/>
              <a:gd name="T11" fmla="*/ 2662 h 2867"/>
              <a:gd name="T12" fmla="*/ 205 w 2867"/>
              <a:gd name="T13" fmla="*/ 1433 h 2867"/>
              <a:gd name="T14" fmla="*/ 1433 w 2867"/>
              <a:gd name="T15" fmla="*/ 205 h 2867"/>
              <a:gd name="T16" fmla="*/ 2662 w 2867"/>
              <a:gd name="T17" fmla="*/ 1433 h 2867"/>
              <a:gd name="T18" fmla="*/ 1433 w 2867"/>
              <a:gd name="T19" fmla="*/ 2662 h 2867"/>
              <a:gd name="T20" fmla="*/ 2336 w 2867"/>
              <a:gd name="T21" fmla="*/ 2066 h 2867"/>
              <a:gd name="T22" fmla="*/ 523 w 2867"/>
              <a:gd name="T23" fmla="*/ 2066 h 2867"/>
              <a:gd name="T24" fmla="*/ 976 w 2867"/>
              <a:gd name="T25" fmla="*/ 1432 h 2867"/>
              <a:gd name="T26" fmla="*/ 1255 w 2867"/>
              <a:gd name="T27" fmla="*/ 1810 h 2867"/>
              <a:gd name="T28" fmla="*/ 1792 w 2867"/>
              <a:gd name="T29" fmla="*/ 1069 h 2867"/>
              <a:gd name="T30" fmla="*/ 2336 w 2867"/>
              <a:gd name="T31" fmla="*/ 2066 h 2867"/>
              <a:gd name="T32" fmla="*/ 704 w 2867"/>
              <a:gd name="T33" fmla="*/ 978 h 2867"/>
              <a:gd name="T34" fmla="*/ 886 w 2867"/>
              <a:gd name="T35" fmla="*/ 797 h 2867"/>
              <a:gd name="T36" fmla="*/ 1067 w 2867"/>
              <a:gd name="T37" fmla="*/ 978 h 2867"/>
              <a:gd name="T38" fmla="*/ 886 w 2867"/>
              <a:gd name="T39" fmla="*/ 1160 h 2867"/>
              <a:gd name="T40" fmla="*/ 704 w 2867"/>
              <a:gd name="T41" fmla="*/ 978 h 2867"/>
              <a:gd name="T42" fmla="*/ 704 w 2867"/>
              <a:gd name="T43" fmla="*/ 978 h 2867"/>
              <a:gd name="T44" fmla="*/ 704 w 2867"/>
              <a:gd name="T45" fmla="*/ 978 h 2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67" h="2867">
                <a:moveTo>
                  <a:pt x="1433" y="0"/>
                </a:moveTo>
                <a:cubicBezTo>
                  <a:pt x="643" y="0"/>
                  <a:pt x="0" y="643"/>
                  <a:pt x="0" y="1433"/>
                </a:cubicBezTo>
                <a:cubicBezTo>
                  <a:pt x="0" y="2224"/>
                  <a:pt x="643" y="2867"/>
                  <a:pt x="1433" y="2867"/>
                </a:cubicBezTo>
                <a:cubicBezTo>
                  <a:pt x="2224" y="2867"/>
                  <a:pt x="2867" y="2224"/>
                  <a:pt x="2867" y="1433"/>
                </a:cubicBezTo>
                <a:cubicBezTo>
                  <a:pt x="2867" y="643"/>
                  <a:pt x="2224" y="0"/>
                  <a:pt x="1433" y="0"/>
                </a:cubicBezTo>
                <a:close/>
                <a:moveTo>
                  <a:pt x="1433" y="2662"/>
                </a:moveTo>
                <a:cubicBezTo>
                  <a:pt x="756" y="2662"/>
                  <a:pt x="205" y="2111"/>
                  <a:pt x="205" y="1433"/>
                </a:cubicBezTo>
                <a:cubicBezTo>
                  <a:pt x="205" y="756"/>
                  <a:pt x="756" y="205"/>
                  <a:pt x="1433" y="205"/>
                </a:cubicBezTo>
                <a:cubicBezTo>
                  <a:pt x="2111" y="205"/>
                  <a:pt x="2662" y="756"/>
                  <a:pt x="2662" y="1433"/>
                </a:cubicBezTo>
                <a:cubicBezTo>
                  <a:pt x="2662" y="2111"/>
                  <a:pt x="2111" y="2662"/>
                  <a:pt x="1433" y="2662"/>
                </a:cubicBezTo>
                <a:close/>
                <a:moveTo>
                  <a:pt x="2336" y="2066"/>
                </a:moveTo>
                <a:cubicBezTo>
                  <a:pt x="523" y="2066"/>
                  <a:pt x="523" y="2066"/>
                  <a:pt x="523" y="2066"/>
                </a:cubicBezTo>
                <a:cubicBezTo>
                  <a:pt x="976" y="1432"/>
                  <a:pt x="976" y="1432"/>
                  <a:pt x="976" y="1432"/>
                </a:cubicBezTo>
                <a:cubicBezTo>
                  <a:pt x="1255" y="1810"/>
                  <a:pt x="1255" y="1810"/>
                  <a:pt x="1255" y="1810"/>
                </a:cubicBezTo>
                <a:cubicBezTo>
                  <a:pt x="1792" y="1069"/>
                  <a:pt x="1792" y="1069"/>
                  <a:pt x="1792" y="1069"/>
                </a:cubicBezTo>
                <a:lnTo>
                  <a:pt x="2336" y="2066"/>
                </a:lnTo>
                <a:close/>
                <a:moveTo>
                  <a:pt x="704" y="978"/>
                </a:moveTo>
                <a:cubicBezTo>
                  <a:pt x="704" y="878"/>
                  <a:pt x="786" y="797"/>
                  <a:pt x="886" y="797"/>
                </a:cubicBezTo>
                <a:cubicBezTo>
                  <a:pt x="986" y="797"/>
                  <a:pt x="1067" y="878"/>
                  <a:pt x="1067" y="978"/>
                </a:cubicBezTo>
                <a:cubicBezTo>
                  <a:pt x="1067" y="1079"/>
                  <a:pt x="986" y="1160"/>
                  <a:pt x="886" y="1160"/>
                </a:cubicBezTo>
                <a:cubicBezTo>
                  <a:pt x="786" y="1160"/>
                  <a:pt x="704" y="1079"/>
                  <a:pt x="704" y="978"/>
                </a:cubicBezTo>
                <a:close/>
                <a:moveTo>
                  <a:pt x="704" y="978"/>
                </a:moveTo>
                <a:cubicBezTo>
                  <a:pt x="704" y="978"/>
                  <a:pt x="704" y="978"/>
                  <a:pt x="704" y="97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方正兰亭黑简体" panose="02000000000000000000" pitchFamily="2" charset="-122"/>
            </a:endParaRPr>
          </a:p>
        </p:txBody>
      </p:sp>
      <p:sp>
        <p:nvSpPr>
          <p:cNvPr id="10" name="标题 1"/>
          <p:cNvSpPr>
            <a:spLocks noGrp="1"/>
          </p:cNvSpPr>
          <p:nvPr>
            <p:ph type="title" hasCustomPrompt="1"/>
          </p:nvPr>
        </p:nvSpPr>
        <p:spPr>
          <a:xfrm>
            <a:off x="1594800" y="410400"/>
            <a:ext cx="9831600" cy="640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100800" tIns="50400" rIns="100800" bIns="50400" numCol="1" anchor="t" anchorCtr="0" compatLnSpc="1">
            <a:prstTxWarp prst="textNoShape">
              <a:avLst/>
            </a:prstTxWarp>
          </a:bodyPr>
          <a:lstStyle>
            <a:lvl1pPr fontAlgn="auto">
              <a:defRPr lang="zh-CN" altLang="en-US" b="1" kern="0" baseline="0" dirty="0"/>
            </a:lvl1pPr>
          </a:lstStyle>
          <a:p>
            <a:pPr lvl="0"/>
            <a:r>
              <a:rPr lang="en-US" altLang="zh-CN" dirty="0"/>
              <a:t>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039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#全白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2162528" y="4653136"/>
            <a:ext cx="638734" cy="1729234"/>
            <a:chOff x="12162528" y="4653136"/>
            <a:chExt cx="638734" cy="1729234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32AEB80E-D574-4C1A-9EB9-3369A2BB96C5}"/>
                </a:ext>
              </a:extLst>
            </p:cNvPr>
            <p:cNvSpPr/>
            <p:nvPr userDrawn="1"/>
          </p:nvSpPr>
          <p:spPr>
            <a:xfrm>
              <a:off x="12212029" y="4653136"/>
              <a:ext cx="539729" cy="288726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E94F5345-F49B-42D0-B35C-CA4FB19A3DA6}"/>
                </a:ext>
              </a:extLst>
            </p:cNvPr>
            <p:cNvSpPr/>
            <p:nvPr userDrawn="1"/>
          </p:nvSpPr>
          <p:spPr>
            <a:xfrm>
              <a:off x="12212029" y="4941964"/>
              <a:ext cx="539729" cy="288000"/>
            </a:xfrm>
            <a:prstGeom prst="rect">
              <a:avLst/>
            </a:prstGeom>
            <a:solidFill>
              <a:srgbClr val="A6D2FF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BA62EB75-581F-4CD2-92A6-87BDFE3BDBC3}"/>
                </a:ext>
              </a:extLst>
            </p:cNvPr>
            <p:cNvSpPr/>
            <p:nvPr userDrawn="1"/>
          </p:nvSpPr>
          <p:spPr>
            <a:xfrm>
              <a:off x="12212029" y="5230066"/>
              <a:ext cx="539729" cy="288000"/>
            </a:xfrm>
            <a:prstGeom prst="rect">
              <a:avLst/>
            </a:prstGeom>
            <a:solidFill>
              <a:srgbClr val="D8D8D8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947DE7E3-EC9F-4331-B252-7BCE51B7F0DA}"/>
                </a:ext>
              </a:extLst>
            </p:cNvPr>
            <p:cNvSpPr/>
            <p:nvPr userDrawn="1"/>
          </p:nvSpPr>
          <p:spPr>
            <a:xfrm>
              <a:off x="12212029" y="5518168"/>
              <a:ext cx="539729" cy="288000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E210CD8-3823-4C2E-B3EA-E42C40CFB29F}"/>
                </a:ext>
              </a:extLst>
            </p:cNvPr>
            <p:cNvSpPr/>
            <p:nvPr userDrawn="1"/>
          </p:nvSpPr>
          <p:spPr>
            <a:xfrm>
              <a:off x="12212029" y="5806270"/>
              <a:ext cx="539729" cy="28800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E8A406D-0F03-42D8-9159-77B9DE9EB30E}"/>
                </a:ext>
              </a:extLst>
            </p:cNvPr>
            <p:cNvSpPr/>
            <p:nvPr userDrawn="1"/>
          </p:nvSpPr>
          <p:spPr>
            <a:xfrm>
              <a:off x="12212029" y="6094370"/>
              <a:ext cx="539729" cy="288000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 fontAlgn="auto">
                <a:buFont typeface="+mj-lt"/>
                <a:buAutoNum type="arabicPeriod"/>
              </a:pPr>
              <a:endParaRPr lang="zh-CN" altLang="en-US" sz="900" dirty="0">
                <a:latin typeface="+mn-lt"/>
                <a:ea typeface="+mn-ea"/>
                <a:cs typeface="Huawei Sans" panose="020C0503030203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98A3A11A-AB61-497E-B3AE-12E999A6BBBA}"/>
                </a:ext>
              </a:extLst>
            </p:cNvPr>
            <p:cNvSpPr txBox="1"/>
            <p:nvPr userDrawn="1"/>
          </p:nvSpPr>
          <p:spPr bwMode="auto">
            <a:xfrm>
              <a:off x="12162528" y="4683920"/>
              <a:ext cx="63873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</a:rPr>
                <a:t>表格表头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CF824ACE-31EE-452D-A81D-32E189AFE158}"/>
                </a:ext>
              </a:extLst>
            </p:cNvPr>
            <p:cNvSpPr txBox="1"/>
            <p:nvPr userDrawn="1"/>
          </p:nvSpPr>
          <p:spPr bwMode="auto">
            <a:xfrm>
              <a:off x="12162528" y="4972385"/>
              <a:ext cx="63873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latin typeface="+mn-lt"/>
                  <a:ea typeface="+mn-ea"/>
                </a:rPr>
                <a:t>表格边框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7399143C-FDAD-45F1-BC44-030BD92ABA98}"/>
                </a:ext>
              </a:extLst>
            </p:cNvPr>
            <p:cNvSpPr txBox="1"/>
            <p:nvPr userDrawn="1"/>
          </p:nvSpPr>
          <p:spPr bwMode="auto">
            <a:xfrm>
              <a:off x="12162528" y="5260487"/>
              <a:ext cx="63873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latin typeface="+mn-lt"/>
                  <a:ea typeface="+mn-ea"/>
                </a:rPr>
                <a:t>导航灰底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308D80BD-0AC4-4D30-BDF8-F241047905A7}"/>
                </a:ext>
              </a:extLst>
            </p:cNvPr>
            <p:cNvSpPr txBox="1"/>
            <p:nvPr userDrawn="1"/>
          </p:nvSpPr>
          <p:spPr bwMode="auto">
            <a:xfrm>
              <a:off x="12220212" y="5548589"/>
              <a:ext cx="52336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</a:rPr>
                <a:t>华为红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9CBC549-23CA-4012-B493-FF768D1829F1}"/>
                </a:ext>
              </a:extLst>
            </p:cNvPr>
            <p:cNvSpPr txBox="1"/>
            <p:nvPr userDrawn="1"/>
          </p:nvSpPr>
          <p:spPr bwMode="auto">
            <a:xfrm>
              <a:off x="12162528" y="5836691"/>
              <a:ext cx="63873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latin typeface="+mn-lt"/>
                  <a:ea typeface="+mn-ea"/>
                </a:rPr>
                <a:t>文字底色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A49D1AE-05B4-4A19-9F6F-8B89D09C41DD}"/>
                </a:ext>
              </a:extLst>
            </p:cNvPr>
            <p:cNvSpPr txBox="1"/>
            <p:nvPr userDrawn="1"/>
          </p:nvSpPr>
          <p:spPr bwMode="auto">
            <a:xfrm>
              <a:off x="12162528" y="6124791"/>
              <a:ext cx="638734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/>
              <a:r>
                <a:rPr lang="zh-CN" altLang="en-US" sz="900" dirty="0">
                  <a:latin typeface="+mn-lt"/>
                  <a:ea typeface="+mn-ea"/>
                </a:rPr>
                <a:t>文字边框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68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69611" y="260649"/>
            <a:ext cx="1032318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28" tIns="40064" rIns="80128" bIns="400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Click to Edit</a:t>
            </a:r>
            <a:endParaRPr lang="zh-CN" altLang="en-US" dirty="0"/>
          </a:p>
        </p:txBody>
      </p:sp>
      <p:sp>
        <p:nvSpPr>
          <p:cNvPr id="8" name="Rectangle 5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8290" y="1248073"/>
            <a:ext cx="11307600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41" tIns="40071" rIns="80141" bIns="400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r>
              <a:rPr lang="en-US" altLang="zh-CN" dirty="0"/>
              <a:t>0</a:t>
            </a:r>
            <a:endParaRPr lang="zh-CN" altLang="en-US" dirty="0"/>
          </a:p>
        </p:txBody>
      </p: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829" y="6504031"/>
            <a:ext cx="1249200" cy="273343"/>
          </a:xfrm>
          <a:prstGeom prst="rect">
            <a:avLst/>
          </a:prstGeom>
        </p:spPr>
      </p:pic>
      <p:sp>
        <p:nvSpPr>
          <p:cNvPr id="25" name="Rectangle 69"/>
          <p:cNvSpPr>
            <a:spLocks noChangeArrowheads="1"/>
          </p:cNvSpPr>
          <p:nvPr userDrawn="1"/>
        </p:nvSpPr>
        <p:spPr bwMode="auto">
          <a:xfrm>
            <a:off x="119336" y="6500581"/>
            <a:ext cx="742054" cy="265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01" tIns="40052" rIns="80101" bIns="40052">
            <a:spAutoFit/>
          </a:bodyPr>
          <a:lstStyle/>
          <a:p>
            <a:pPr defTabSz="801668" eaLnBrk="0" fontAlgn="base" hangingPunct="0">
              <a:defRPr/>
            </a:pPr>
            <a:r>
              <a:rPr lang="en-US" altLang="zh-CN" sz="120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Page</a:t>
            </a:r>
            <a:r>
              <a:rPr lang="en-US" altLang="zh-CN" sz="1200" baseline="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 </a:t>
            </a:r>
            <a:fld id="{2F2CF7F5-F178-4429-B6CA-28062DF31937}" type="slidenum">
              <a:rPr lang="en-US" altLang="zh-CN" sz="1200" smtClean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pPr defTabSz="801668" eaLnBrk="0" fontAlgn="base" hangingPunct="0">
                <a:defRPr/>
              </a:pPr>
              <a:t>‹#›</a:t>
            </a:fld>
            <a:endParaRPr lang="en-US" altLang="zh-CN" sz="1200" dirty="0">
              <a:latin typeface="Huawei Sans" panose="020C0503030203020204" pitchFamily="34" charset="0"/>
              <a:ea typeface="方正兰亭黑简体" panose="02000000000000000000" pitchFamily="2" charset="-122"/>
              <a:cs typeface="Huawei Sans" panose="020C0503030203020204" pitchFamily="34" charset="0"/>
            </a:endParaRPr>
          </a:p>
        </p:txBody>
      </p:sp>
      <p:sp>
        <p:nvSpPr>
          <p:cNvPr id="26" name="Rectangle 54"/>
          <p:cNvSpPr>
            <a:spLocks noChangeArrowheads="1"/>
          </p:cNvSpPr>
          <p:nvPr userDrawn="1"/>
        </p:nvSpPr>
        <p:spPr bwMode="auto">
          <a:xfrm>
            <a:off x="947428" y="6500581"/>
            <a:ext cx="4948333" cy="265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101" tIns="40052" rIns="80101" bIns="40052">
            <a:spAutoFit/>
          </a:bodyPr>
          <a:lstStyle/>
          <a:p>
            <a:pPr defTabSz="801668" eaLnBrk="0" fontAlgn="base" hangingPunct="0">
              <a:defRPr/>
            </a:pPr>
            <a:r>
              <a:rPr lang="en-US" altLang="zh-CN" sz="1200" dirty="0">
                <a:latin typeface="Huawei Sans" panose="020C0503030203020204" pitchFamily="34" charset="0"/>
                <a:ea typeface="方正兰亭黑简体" panose="02000000000000000000" pitchFamily="2" charset="-122"/>
                <a:cs typeface="Huawei Sans" panose="020C0503030203020204" pitchFamily="34" charset="0"/>
              </a:rPr>
              <a:t>Copyright © 2020 Huawei Technologies Co., Ltd. All rights reserved. </a:t>
            </a: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12162526" y="3916624"/>
            <a:ext cx="1088654" cy="2144829"/>
            <a:chOff x="12162526" y="3916624"/>
            <a:chExt cx="1088654" cy="2144829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32AEB80E-D574-4C1A-9EB9-3369A2BB96C5}"/>
                </a:ext>
              </a:extLst>
            </p:cNvPr>
            <p:cNvSpPr/>
            <p:nvPr userDrawn="1"/>
          </p:nvSpPr>
          <p:spPr>
            <a:xfrm>
              <a:off x="12246898" y="3916624"/>
              <a:ext cx="919908" cy="288726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id="{E94F5345-F49B-42D0-B35C-CA4FB19A3DA6}"/>
                </a:ext>
              </a:extLst>
            </p:cNvPr>
            <p:cNvSpPr/>
            <p:nvPr userDrawn="1"/>
          </p:nvSpPr>
          <p:spPr>
            <a:xfrm>
              <a:off x="12246898" y="4205452"/>
              <a:ext cx="919908" cy="288000"/>
            </a:xfrm>
            <a:prstGeom prst="rect">
              <a:avLst/>
            </a:prstGeom>
            <a:solidFill>
              <a:srgbClr val="99DFF9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BA62EB75-581F-4CD2-92A6-87BDFE3BDBC3}"/>
                </a:ext>
              </a:extLst>
            </p:cNvPr>
            <p:cNvSpPr/>
            <p:nvPr userDrawn="1"/>
          </p:nvSpPr>
          <p:spPr>
            <a:xfrm>
              <a:off x="12246898" y="4493554"/>
              <a:ext cx="919908" cy="288000"/>
            </a:xfrm>
            <a:prstGeom prst="rect">
              <a:avLst/>
            </a:prstGeom>
            <a:solidFill>
              <a:srgbClr val="D9D9D9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947DE7E3-EC9F-4331-B252-7BCE51B7F0DA}"/>
                </a:ext>
              </a:extLst>
            </p:cNvPr>
            <p:cNvSpPr/>
            <p:nvPr userDrawn="1"/>
          </p:nvSpPr>
          <p:spPr>
            <a:xfrm>
              <a:off x="12246898" y="4781656"/>
              <a:ext cx="919908" cy="288000"/>
            </a:xfrm>
            <a:prstGeom prst="rect">
              <a:avLst/>
            </a:prstGeom>
            <a:solidFill>
              <a:srgbClr val="EC7061">
                <a:lumMod val="100000"/>
              </a:srgbClr>
            </a:solidFill>
          </p:spPr>
          <p:txBody>
            <a:bodyPr wrap="none" rtlCol="0" anchor="ctr">
              <a:noAutofit/>
            </a:bodyPr>
            <a:lstStyle/>
            <a:p>
              <a:pPr marL="342763" marR="0" lvl="0" indent="-342763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ourier New" panose="02070309020205020404" pitchFamily="49" charset="0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BE210CD8-3823-4C2E-B3EA-E42C40CFB29F}"/>
                </a:ext>
              </a:extLst>
            </p:cNvPr>
            <p:cNvSpPr/>
            <p:nvPr userDrawn="1"/>
          </p:nvSpPr>
          <p:spPr>
            <a:xfrm>
              <a:off x="12246898" y="5069758"/>
              <a:ext cx="919908" cy="288000"/>
            </a:xfrm>
            <a:prstGeom prst="rect">
              <a:avLst/>
            </a:prstGeom>
            <a:solidFill>
              <a:srgbClr val="F4FBFE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98A3A11A-AB61-497E-B3AE-12E999A6BBBA}"/>
                </a:ext>
              </a:extLst>
            </p:cNvPr>
            <p:cNvSpPr txBox="1"/>
            <p:nvPr userDrawn="1"/>
          </p:nvSpPr>
          <p:spPr bwMode="auto">
            <a:xfrm>
              <a:off x="12162529" y="3947408"/>
              <a:ext cx="1088651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表格表头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CF824ACE-31EE-452D-A81D-32E189AFE158}"/>
                </a:ext>
              </a:extLst>
            </p:cNvPr>
            <p:cNvSpPr txBox="1"/>
            <p:nvPr userDrawn="1"/>
          </p:nvSpPr>
          <p:spPr bwMode="auto">
            <a:xfrm>
              <a:off x="12249538" y="4235890"/>
              <a:ext cx="914633" cy="2271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表格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/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文字边框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7399143C-FDAD-45F1-BC44-030BD92ABA98}"/>
                </a:ext>
              </a:extLst>
            </p:cNvPr>
            <p:cNvSpPr txBox="1"/>
            <p:nvPr userDrawn="1"/>
          </p:nvSpPr>
          <p:spPr bwMode="auto">
            <a:xfrm>
              <a:off x="12162526" y="4523977"/>
              <a:ext cx="1088651" cy="227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导航灰底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308D80BD-0AC4-4D30-BDF8-F241047905A7}"/>
                </a:ext>
              </a:extLst>
            </p:cNvPr>
            <p:cNvSpPr txBox="1"/>
            <p:nvPr userDrawn="1"/>
          </p:nvSpPr>
          <p:spPr bwMode="auto">
            <a:xfrm>
              <a:off x="12457445" y="4812094"/>
              <a:ext cx="498816" cy="2271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红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B9CBC549-23CA-4012-B493-FF768D1829F1}"/>
                </a:ext>
              </a:extLst>
            </p:cNvPr>
            <p:cNvSpPr txBox="1"/>
            <p:nvPr userDrawn="1"/>
          </p:nvSpPr>
          <p:spPr bwMode="auto">
            <a:xfrm>
              <a:off x="12249538" y="5100196"/>
              <a:ext cx="914633" cy="2271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表格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/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文字底色</a:t>
              </a: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id="{BE210CD8-3823-4C2E-B3EA-E42C40CFB29F}"/>
                </a:ext>
              </a:extLst>
            </p:cNvPr>
            <p:cNvSpPr/>
            <p:nvPr userDrawn="1"/>
          </p:nvSpPr>
          <p:spPr>
            <a:xfrm>
              <a:off x="12246898" y="5485453"/>
              <a:ext cx="461833" cy="288000"/>
            </a:xfrm>
            <a:prstGeom prst="rect">
              <a:avLst/>
            </a:prstGeom>
            <a:solidFill>
              <a:srgbClr val="FFF2CC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id="{BE210CD8-3823-4C2E-B3EA-E42C40CFB29F}"/>
                </a:ext>
              </a:extLst>
            </p:cNvPr>
            <p:cNvSpPr/>
            <p:nvPr userDrawn="1"/>
          </p:nvSpPr>
          <p:spPr>
            <a:xfrm>
              <a:off x="12708730" y="5485453"/>
              <a:ext cx="458075" cy="288000"/>
            </a:xfrm>
            <a:prstGeom prst="rect">
              <a:avLst/>
            </a:prstGeom>
            <a:solidFill>
              <a:srgbClr val="FFD17D"/>
            </a:solidFill>
          </p:spPr>
          <p:txBody>
            <a:bodyPr wrap="none" rtlCol="0" anchor="ctr">
              <a:noAutofit/>
            </a:bodyPr>
            <a:lstStyle/>
            <a:p>
              <a:pPr marL="342763" indent="-342763" algn="ctr">
                <a:buFont typeface="+mj-lt"/>
                <a:buAutoNum type="arabicPeriod"/>
              </a:pPr>
              <a:endParaRPr lang="zh-CN" altLang="en-US" sz="900">
                <a:solidFill>
                  <a:prstClr val="black"/>
                </a:solidFill>
                <a:cs typeface="Courier New" panose="02070309020205020404" pitchFamily="49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B9CBC549-23CA-4012-B493-FF768D1829F1}"/>
                </a:ext>
              </a:extLst>
            </p:cNvPr>
            <p:cNvSpPr txBox="1"/>
            <p:nvPr userDrawn="1"/>
          </p:nvSpPr>
          <p:spPr bwMode="auto">
            <a:xfrm>
              <a:off x="12502813" y="5515891"/>
              <a:ext cx="408083" cy="2271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备用</a:t>
              </a: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947DE7E3-EC9F-4331-B252-7BCE51B7F0DA}"/>
                </a:ext>
              </a:extLst>
            </p:cNvPr>
            <p:cNvSpPr/>
            <p:nvPr userDrawn="1"/>
          </p:nvSpPr>
          <p:spPr>
            <a:xfrm>
              <a:off x="12246898" y="5773453"/>
              <a:ext cx="919908" cy="288000"/>
            </a:xfrm>
            <a:prstGeom prst="rect">
              <a:avLst/>
            </a:prstGeom>
            <a:solidFill>
              <a:srgbClr val="8BC9A0"/>
            </a:solidFill>
          </p:spPr>
          <p:txBody>
            <a:bodyPr wrap="none" rtlCol="0" anchor="ctr">
              <a:noAutofit/>
            </a:bodyPr>
            <a:lstStyle/>
            <a:p>
              <a:pPr marL="342763" marR="0" lvl="0" indent="-342763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ourier New" panose="02070309020205020404" pitchFamily="49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308D80BD-0AC4-4D30-BDF8-F241047905A7}"/>
                </a:ext>
              </a:extLst>
            </p:cNvPr>
            <p:cNvSpPr txBox="1"/>
            <p:nvPr userDrawn="1"/>
          </p:nvSpPr>
          <p:spPr bwMode="auto">
            <a:xfrm>
              <a:off x="12560520" y="5813738"/>
              <a:ext cx="292666" cy="2271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horz" wrap="none" lIns="87768" tIns="43884" rIns="87768" bIns="4388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499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</p:sldLayoutIdLst>
  <p:txStyles>
    <p:titleStyle>
      <a:lvl1pPr algn="l" defTabSz="914034" rtl="0" eaLnBrk="1" fontAlgn="ctr" latinLnBrk="0" hangingPunct="1">
        <a:lnSpc>
          <a:spcPct val="90000"/>
        </a:lnSpc>
        <a:spcBef>
          <a:spcPct val="0"/>
        </a:spcBef>
        <a:buNone/>
        <a:defRPr sz="34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j-cs"/>
        </a:defRPr>
      </a:lvl1pPr>
    </p:titleStyle>
    <p:bodyStyle>
      <a:lvl1pPr marL="302279" indent="-302279" algn="l" defTabSz="914034" rtl="0" eaLnBrk="1" fontAlgn="ctr" latinLnBrk="0" hangingPunct="1">
        <a:lnSpc>
          <a:spcPct val="140000"/>
        </a:lnSpc>
        <a:spcBef>
          <a:spcPts val="792"/>
        </a:spcBef>
        <a:buSzPct val="50000"/>
        <a:buFont typeface="Wingdings" panose="05000000000000000000" pitchFamily="2" charset="2"/>
        <a:buChar char="l"/>
        <a:defRPr sz="21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n-cs"/>
        </a:defRPr>
      </a:lvl1pPr>
      <a:lvl2pPr marL="654938" indent="-251899" algn="l" defTabSz="914034" rtl="0" eaLnBrk="1" fontAlgn="ctr" latinLnBrk="0" hangingPunct="1">
        <a:lnSpc>
          <a:spcPct val="140000"/>
        </a:lnSpc>
        <a:spcBef>
          <a:spcPts val="720"/>
        </a:spcBef>
        <a:buClrTx/>
        <a:buSzPct val="50000"/>
        <a:buFont typeface="Wingdings" panose="05000000000000000000" pitchFamily="2" charset="2"/>
        <a:buChar char="p"/>
        <a:defRPr sz="19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n-cs"/>
        </a:defRPr>
      </a:lvl2pPr>
      <a:lvl3pPr marL="1003998" indent="-201519" algn="l" defTabSz="914034" rtl="0" eaLnBrk="1" fontAlgn="ctr" latinLnBrk="0" hangingPunct="1">
        <a:lnSpc>
          <a:spcPct val="140000"/>
        </a:lnSpc>
        <a:spcBef>
          <a:spcPts val="648"/>
        </a:spcBef>
        <a:buClrTx/>
        <a:buSzPct val="50000"/>
        <a:buFont typeface="Wingdings" panose="05000000000000000000" pitchFamily="2" charset="2"/>
        <a:buChar char="n"/>
        <a:defRPr sz="17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n-cs"/>
        </a:defRPr>
      </a:lvl3pPr>
      <a:lvl4pPr marL="1399840" indent="-197921" algn="l" defTabSz="914034" rtl="0" eaLnBrk="1" fontAlgn="ctr" latinLnBrk="0" hangingPunct="1">
        <a:lnSpc>
          <a:spcPct val="140000"/>
        </a:lnSpc>
        <a:spcBef>
          <a:spcPts val="576"/>
        </a:spcBef>
        <a:buFont typeface="Huawei Sans" panose="020C0503030203020204" pitchFamily="34" charset="0"/>
        <a:buChar char="−"/>
        <a:defRPr sz="15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n-cs"/>
        </a:defRPr>
      </a:lvl4pPr>
      <a:lvl5pPr marL="1802879" indent="-201519" algn="l" defTabSz="914034" rtl="0" eaLnBrk="1" fontAlgn="ctr" latinLnBrk="0" hangingPunct="1">
        <a:lnSpc>
          <a:spcPct val="140000"/>
        </a:lnSpc>
        <a:spcBef>
          <a:spcPts val="576"/>
        </a:spcBef>
        <a:buFont typeface="Huawei Sans" panose="020C0503030203020204" pitchFamily="34" charset="0"/>
        <a:buChar char="~"/>
        <a:defRPr sz="1399" kern="1200">
          <a:solidFill>
            <a:schemeClr val="tx1"/>
          </a:solidFill>
          <a:latin typeface="Huawei Sans" panose="020C0503030203020204" pitchFamily="34" charset="0"/>
          <a:ea typeface="方正兰亭黑简体" panose="02000000000000000000" pitchFamily="2" charset="-122"/>
          <a:cs typeface="+mn-cs"/>
        </a:defRPr>
      </a:lvl5pPr>
      <a:lvl6pPr marL="2513594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611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628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646" indent="-228509" algn="l" defTabSz="91403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17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034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051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068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086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103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120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137" algn="l" defTabSz="914034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F26B43"/>
          </p15:clr>
        </p15:guide>
        <p15:guide id="2" pos="7401">
          <p15:clr>
            <a:srgbClr val="F26B43"/>
          </p15:clr>
        </p15:guide>
        <p15:guide id="3" orient="horz" pos="2341">
          <p15:clr>
            <a:srgbClr val="F26B43"/>
          </p15:clr>
        </p15:guide>
        <p15:guide id="4" orient="horz" pos="4020">
          <p15:clr>
            <a:srgbClr val="F26B43"/>
          </p15:clr>
        </p15:guide>
        <p15:guide id="5" orient="horz" pos="777">
          <p15:clr>
            <a:srgbClr val="F26B43"/>
          </p15:clr>
        </p15:guide>
        <p15:guide id="6" pos="3840">
          <p15:clr>
            <a:srgbClr val="F26B43"/>
          </p15:clr>
        </p15:guide>
        <p15:guide id="7" orient="horz" pos="45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华为设备图标简介</a:t>
            </a:r>
            <a:endParaRPr lang="zh-CN" alt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265709" y="2537721"/>
            <a:ext cx="1480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通用路由器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" y="1841573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sp>
        <p:nvSpPr>
          <p:cNvPr id="7" name="TextBox 126"/>
          <p:cNvSpPr txBox="1"/>
          <p:nvPr/>
        </p:nvSpPr>
        <p:spPr>
          <a:xfrm>
            <a:off x="1531330" y="2537721"/>
            <a:ext cx="1234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通用交换机</a:t>
            </a:r>
          </a:p>
        </p:txBody>
      </p:sp>
      <p:sp>
        <p:nvSpPr>
          <p:cNvPr id="8" name="TextBox 129"/>
          <p:cNvSpPr txBox="1"/>
          <p:nvPr/>
        </p:nvSpPr>
        <p:spPr>
          <a:xfrm>
            <a:off x="2659159" y="2537721"/>
            <a:ext cx="1232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核心交换机</a:t>
            </a:r>
          </a:p>
        </p:txBody>
      </p:sp>
      <p:sp>
        <p:nvSpPr>
          <p:cNvPr id="9" name="TextBox 132"/>
          <p:cNvSpPr txBox="1"/>
          <p:nvPr/>
        </p:nvSpPr>
        <p:spPr>
          <a:xfrm>
            <a:off x="3777797" y="2537721"/>
            <a:ext cx="1327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汇聚交换机</a:t>
            </a:r>
          </a:p>
        </p:txBody>
      </p:sp>
      <p:sp>
        <p:nvSpPr>
          <p:cNvPr id="10" name="TextBox 135"/>
          <p:cNvSpPr txBox="1"/>
          <p:nvPr/>
        </p:nvSpPr>
        <p:spPr>
          <a:xfrm>
            <a:off x="4922777" y="2537721"/>
            <a:ext cx="1327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接入交换机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094" y="1841573"/>
            <a:ext cx="658537" cy="54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248" y="1841573"/>
            <a:ext cx="658537" cy="54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294" y="1841573"/>
            <a:ext cx="658537" cy="540000"/>
          </a:xfrm>
          <a:prstGeom prst="rect">
            <a:avLst/>
          </a:prstGeom>
        </p:spPr>
      </p:pic>
      <p:pic>
        <p:nvPicPr>
          <p:cNvPr id="14" name="图片 13" descr="通用交换机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1621" y="1841573"/>
            <a:ext cx="660000" cy="540000"/>
          </a:xfrm>
          <a:prstGeom prst="rect">
            <a:avLst/>
          </a:prstGeom>
          <a:solidFill>
            <a:srgbClr val="E9F9FD"/>
          </a:solidFill>
        </p:spPr>
      </p:pic>
      <p:sp>
        <p:nvSpPr>
          <p:cNvPr id="19" name="TextBox 153"/>
          <p:cNvSpPr txBox="1"/>
          <p:nvPr/>
        </p:nvSpPr>
        <p:spPr>
          <a:xfrm>
            <a:off x="7429267" y="2537721"/>
            <a:ext cx="968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防火墙</a:t>
            </a:r>
          </a:p>
        </p:txBody>
      </p:sp>
      <p:sp>
        <p:nvSpPr>
          <p:cNvPr id="20" name="TextBox 61"/>
          <p:cNvSpPr txBox="1"/>
          <p:nvPr/>
        </p:nvSpPr>
        <p:spPr>
          <a:xfrm>
            <a:off x="6022492" y="2537721"/>
            <a:ext cx="1420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堆叠交换机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554" y="1841573"/>
            <a:ext cx="659469" cy="540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483" y="1841573"/>
            <a:ext cx="658537" cy="540000"/>
          </a:xfrm>
          <a:prstGeom prst="rect">
            <a:avLst/>
          </a:prstGeom>
        </p:spPr>
      </p:pic>
      <p:sp>
        <p:nvSpPr>
          <p:cNvPr id="25" name="TextBox 99"/>
          <p:cNvSpPr txBox="1"/>
          <p:nvPr/>
        </p:nvSpPr>
        <p:spPr>
          <a:xfrm>
            <a:off x="9590467" y="2537721"/>
            <a:ext cx="118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AP</a:t>
            </a:r>
            <a:endParaRPr lang="zh-CN" altLang="en-US" sz="1400" dirty="0"/>
          </a:p>
        </p:txBody>
      </p:sp>
      <p:sp>
        <p:nvSpPr>
          <p:cNvPr id="26" name="TextBox 81"/>
          <p:cNvSpPr txBox="1"/>
          <p:nvPr/>
        </p:nvSpPr>
        <p:spPr>
          <a:xfrm>
            <a:off x="8379165" y="2537721"/>
            <a:ext cx="1383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通用网管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10" y="1841573"/>
            <a:ext cx="658537" cy="540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044" y="1841573"/>
            <a:ext cx="658537" cy="540000"/>
          </a:xfrm>
          <a:prstGeom prst="rect">
            <a:avLst/>
          </a:prstGeom>
        </p:spPr>
      </p:pic>
      <p:sp>
        <p:nvSpPr>
          <p:cNvPr id="34" name="TextBox 129"/>
          <p:cNvSpPr txBox="1"/>
          <p:nvPr/>
        </p:nvSpPr>
        <p:spPr>
          <a:xfrm>
            <a:off x="466714" y="5634036"/>
            <a:ext cx="1078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Internet</a:t>
            </a:r>
            <a:endParaRPr lang="zh-CN" altLang="en-US" sz="1400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9" y="4975009"/>
            <a:ext cx="1071941" cy="540000"/>
          </a:xfrm>
          <a:prstGeom prst="rect">
            <a:avLst/>
          </a:prstGeom>
        </p:spPr>
      </p:pic>
      <p:sp>
        <p:nvSpPr>
          <p:cNvPr id="40" name="TextBox 102"/>
          <p:cNvSpPr txBox="1"/>
          <p:nvPr/>
        </p:nvSpPr>
        <p:spPr>
          <a:xfrm>
            <a:off x="2187657" y="5634036"/>
            <a:ext cx="1068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网络云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83" y="5002438"/>
            <a:ext cx="940344" cy="540000"/>
          </a:xfrm>
          <a:prstGeom prst="rect">
            <a:avLst/>
          </a:prstGeom>
        </p:spPr>
      </p:pic>
      <p:sp>
        <p:nvSpPr>
          <p:cNvPr id="49" name="TextBox 4"/>
          <p:cNvSpPr txBox="1"/>
          <p:nvPr/>
        </p:nvSpPr>
        <p:spPr>
          <a:xfrm>
            <a:off x="3808621" y="4146419"/>
            <a:ext cx="1265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认证服务器</a:t>
            </a:r>
          </a:p>
        </p:txBody>
      </p:sp>
      <p:sp>
        <p:nvSpPr>
          <p:cNvPr id="50" name="TextBox 108"/>
          <p:cNvSpPr txBox="1"/>
          <p:nvPr/>
        </p:nvSpPr>
        <p:spPr>
          <a:xfrm>
            <a:off x="2607796" y="4146419"/>
            <a:ext cx="1335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FTP</a:t>
            </a:r>
            <a:r>
              <a:rPr lang="zh-CN" altLang="en-US" sz="1400" dirty="0"/>
              <a:t>服务器</a:t>
            </a:r>
          </a:p>
        </p:txBody>
      </p:sp>
      <p:sp>
        <p:nvSpPr>
          <p:cNvPr id="52" name="TextBox 153"/>
          <p:cNvSpPr txBox="1"/>
          <p:nvPr/>
        </p:nvSpPr>
        <p:spPr>
          <a:xfrm>
            <a:off x="348825" y="4146419"/>
            <a:ext cx="1314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通用服务器</a:t>
            </a: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21" y="3487539"/>
            <a:ext cx="658537" cy="540000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248" y="3487539"/>
            <a:ext cx="658537" cy="540000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094" y="3487539"/>
            <a:ext cx="658537" cy="540000"/>
          </a:xfrm>
          <a:prstGeom prst="rect">
            <a:avLst/>
          </a:prstGeom>
        </p:spPr>
      </p:pic>
      <p:sp>
        <p:nvSpPr>
          <p:cNvPr id="64" name="TextBox 4"/>
          <p:cNvSpPr txBox="1"/>
          <p:nvPr/>
        </p:nvSpPr>
        <p:spPr>
          <a:xfrm>
            <a:off x="5944580" y="4146419"/>
            <a:ext cx="1576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企业网络用户</a:t>
            </a:r>
          </a:p>
        </p:txBody>
      </p:sp>
      <p:sp>
        <p:nvSpPr>
          <p:cNvPr id="65" name="TextBox 87"/>
          <p:cNvSpPr txBox="1"/>
          <p:nvPr/>
        </p:nvSpPr>
        <p:spPr>
          <a:xfrm>
            <a:off x="4889112" y="4146419"/>
            <a:ext cx="1394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个人网络用户</a:t>
            </a:r>
          </a:p>
        </p:txBody>
      </p:sp>
      <p:sp>
        <p:nvSpPr>
          <p:cNvPr id="66" name="TextBox 96"/>
          <p:cNvSpPr txBox="1"/>
          <p:nvPr/>
        </p:nvSpPr>
        <p:spPr>
          <a:xfrm>
            <a:off x="7416165" y="4146419"/>
            <a:ext cx="994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企  业</a:t>
            </a: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294" y="3487539"/>
            <a:ext cx="658537" cy="5400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483" y="3487539"/>
            <a:ext cx="658537" cy="5400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020" y="3487539"/>
            <a:ext cx="658537" cy="5400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215" y="1841573"/>
            <a:ext cx="410973" cy="540000"/>
          </a:xfrm>
          <a:prstGeom prst="rect">
            <a:avLst/>
          </a:prstGeom>
        </p:spPr>
      </p:pic>
      <p:sp>
        <p:nvSpPr>
          <p:cNvPr id="71" name="TextBox 108"/>
          <p:cNvSpPr txBox="1"/>
          <p:nvPr/>
        </p:nvSpPr>
        <p:spPr>
          <a:xfrm>
            <a:off x="10842314" y="2537721"/>
            <a:ext cx="692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基站</a:t>
            </a: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10" y="3487539"/>
            <a:ext cx="658537" cy="540000"/>
          </a:xfrm>
          <a:prstGeom prst="rect">
            <a:avLst/>
          </a:prstGeom>
        </p:spPr>
      </p:pic>
      <p:sp>
        <p:nvSpPr>
          <p:cNvPr id="73" name="TextBox 105"/>
          <p:cNvSpPr txBox="1"/>
          <p:nvPr/>
        </p:nvSpPr>
        <p:spPr>
          <a:xfrm>
            <a:off x="8435205" y="4146419"/>
            <a:ext cx="1271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出差</a:t>
            </a:r>
          </a:p>
        </p:txBody>
      </p:sp>
      <p:sp>
        <p:nvSpPr>
          <p:cNvPr id="74" name="TextBox 123"/>
          <p:cNvSpPr txBox="1"/>
          <p:nvPr/>
        </p:nvSpPr>
        <p:spPr>
          <a:xfrm>
            <a:off x="6596934" y="5634036"/>
            <a:ext cx="1271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PC</a:t>
            </a:r>
            <a:endParaRPr lang="zh-CN" altLang="en-US" sz="1400" dirty="0"/>
          </a:p>
        </p:txBody>
      </p:sp>
      <p:sp>
        <p:nvSpPr>
          <p:cNvPr id="75" name="TextBox 126"/>
          <p:cNvSpPr txBox="1"/>
          <p:nvPr/>
        </p:nvSpPr>
        <p:spPr>
          <a:xfrm>
            <a:off x="8049908" y="5634036"/>
            <a:ext cx="1068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pad</a:t>
            </a:r>
          </a:p>
        </p:txBody>
      </p:sp>
      <p:sp>
        <p:nvSpPr>
          <p:cNvPr id="76" name="TextBox 129"/>
          <p:cNvSpPr txBox="1"/>
          <p:nvPr/>
        </p:nvSpPr>
        <p:spPr>
          <a:xfrm>
            <a:off x="9288424" y="5634036"/>
            <a:ext cx="1078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手机</a:t>
            </a:r>
          </a:p>
        </p:txBody>
      </p:sp>
      <p:sp>
        <p:nvSpPr>
          <p:cNvPr id="77" name="TextBox 132"/>
          <p:cNvSpPr txBox="1"/>
          <p:nvPr/>
        </p:nvSpPr>
        <p:spPr>
          <a:xfrm>
            <a:off x="10538777" y="5634036"/>
            <a:ext cx="1299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笔记本电脑</a:t>
            </a:r>
            <a:r>
              <a:rPr lang="en-US" altLang="zh-CN" sz="1400" dirty="0"/>
              <a:t>/</a:t>
            </a:r>
            <a:r>
              <a:rPr lang="zh-CN" altLang="en-US" sz="1400" dirty="0"/>
              <a:t>便携机</a:t>
            </a:r>
          </a:p>
        </p:txBody>
      </p:sp>
      <p:pic>
        <p:nvPicPr>
          <p:cNvPr id="78" name="图片 77" descr="故障链路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300997" y="4977874"/>
            <a:ext cx="724172" cy="540000"/>
          </a:xfrm>
          <a:prstGeom prst="rect">
            <a:avLst/>
          </a:prstGeom>
        </p:spPr>
      </p:pic>
      <p:pic>
        <p:nvPicPr>
          <p:cNvPr id="79" name="图片 78" descr="SAN网络-蓝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9726792" y="4960052"/>
            <a:ext cx="329610" cy="540000"/>
          </a:xfrm>
          <a:prstGeom prst="rect">
            <a:avLst/>
          </a:prstGeom>
        </p:spPr>
      </p:pic>
      <p:pic>
        <p:nvPicPr>
          <p:cNvPr id="80" name="图片 79" descr="IP电话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5620213" y="4925408"/>
            <a:ext cx="574412" cy="540000"/>
          </a:xfrm>
          <a:prstGeom prst="rect">
            <a:avLst/>
          </a:prstGeom>
        </p:spPr>
      </p:pic>
      <p:pic>
        <p:nvPicPr>
          <p:cNvPr id="81" name="图片 80" descr="PC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6896248" y="4972208"/>
            <a:ext cx="703126" cy="540000"/>
          </a:xfrm>
          <a:prstGeom prst="rect">
            <a:avLst/>
          </a:prstGeom>
        </p:spPr>
      </p:pic>
      <p:pic>
        <p:nvPicPr>
          <p:cNvPr id="82" name="图片 81" descr="笔记本电脑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10758027" y="5010008"/>
            <a:ext cx="861349" cy="540000"/>
          </a:xfrm>
          <a:prstGeom prst="rect">
            <a:avLst/>
          </a:prstGeom>
        </p:spPr>
      </p:pic>
      <p:sp>
        <p:nvSpPr>
          <p:cNvPr id="83" name="TextBox 150"/>
          <p:cNvSpPr txBox="1"/>
          <p:nvPr/>
        </p:nvSpPr>
        <p:spPr>
          <a:xfrm>
            <a:off x="5156933" y="5634036"/>
            <a:ext cx="1520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IP</a:t>
            </a:r>
            <a:r>
              <a:rPr lang="zh-CN" altLang="en-US" sz="1400" dirty="0"/>
              <a:t>电话</a:t>
            </a:r>
            <a:endParaRPr lang="en-US" altLang="zh-CN" sz="1400" dirty="0"/>
          </a:p>
        </p:txBody>
      </p:sp>
      <p:pic>
        <p:nvPicPr>
          <p:cNvPr id="89" name="图片 88" descr="AC-蓝.png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9851312" y="3487539"/>
            <a:ext cx="660000" cy="540000"/>
          </a:xfrm>
          <a:prstGeom prst="rect">
            <a:avLst/>
          </a:prstGeom>
        </p:spPr>
      </p:pic>
      <p:sp>
        <p:nvSpPr>
          <p:cNvPr id="90" name="TextBox 78"/>
          <p:cNvSpPr txBox="1"/>
          <p:nvPr/>
        </p:nvSpPr>
        <p:spPr>
          <a:xfrm>
            <a:off x="9880669" y="4146419"/>
            <a:ext cx="601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AC</a:t>
            </a:r>
            <a:endParaRPr lang="zh-CN" altLang="en-US" sz="1400" dirty="0"/>
          </a:p>
        </p:txBody>
      </p:sp>
      <p:pic>
        <p:nvPicPr>
          <p:cNvPr id="92" name="图片 91" descr="wifi信号蓝.png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10866255" y="3487539"/>
            <a:ext cx="644892" cy="540000"/>
          </a:xfrm>
          <a:prstGeom prst="rect">
            <a:avLst/>
          </a:prstGeom>
        </p:spPr>
      </p:pic>
      <p:sp>
        <p:nvSpPr>
          <p:cNvPr id="93" name="TextBox 81"/>
          <p:cNvSpPr txBox="1"/>
          <p:nvPr/>
        </p:nvSpPr>
        <p:spPr>
          <a:xfrm>
            <a:off x="10548926" y="4146419"/>
            <a:ext cx="127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/>
              <a:t>Wifi</a:t>
            </a:r>
            <a:r>
              <a:rPr lang="zh-CN" altLang="en-US" sz="1400" dirty="0"/>
              <a:t>信号</a:t>
            </a:r>
          </a:p>
        </p:txBody>
      </p:sp>
      <p:sp>
        <p:nvSpPr>
          <p:cNvPr id="95" name="TextBox 81"/>
          <p:cNvSpPr txBox="1"/>
          <p:nvPr/>
        </p:nvSpPr>
        <p:spPr>
          <a:xfrm>
            <a:off x="1741972" y="4146419"/>
            <a:ext cx="813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集群</a:t>
            </a: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29" y="3487539"/>
            <a:ext cx="658537" cy="540000"/>
          </a:xfrm>
          <a:prstGeom prst="rect">
            <a:avLst/>
          </a:prstGeom>
        </p:spPr>
      </p:pic>
      <p:sp>
        <p:nvSpPr>
          <p:cNvPr id="104" name="Freeform 159"/>
          <p:cNvSpPr>
            <a:spLocks noChangeAspect="1"/>
          </p:cNvSpPr>
          <p:nvPr/>
        </p:nvSpPr>
        <p:spPr>
          <a:xfrm flipH="1">
            <a:off x="3885550" y="5036915"/>
            <a:ext cx="1033040" cy="540000"/>
          </a:xfrm>
          <a:custGeom>
            <a:avLst/>
            <a:gdLst>
              <a:gd name="connsiteX0" fmla="*/ 2693983 w 4431601"/>
              <a:gd name="connsiteY0" fmla="*/ 0 h 2316519"/>
              <a:gd name="connsiteX1" fmla="*/ 1918242 w 4431601"/>
              <a:gd name="connsiteY1" fmla="*/ 324162 h 2316519"/>
              <a:gd name="connsiteX2" fmla="*/ 1859647 w 4431601"/>
              <a:gd name="connsiteY2" fmla="*/ 395807 h 2316519"/>
              <a:gd name="connsiteX3" fmla="*/ 1815580 w 4431601"/>
              <a:gd name="connsiteY3" fmla="*/ 362462 h 2316519"/>
              <a:gd name="connsiteX4" fmla="*/ 1347603 w 4431601"/>
              <a:gd name="connsiteY4" fmla="*/ 231362 h 2316519"/>
              <a:gd name="connsiteX5" fmla="*/ 527605 w 4431601"/>
              <a:gd name="connsiteY5" fmla="*/ 844290 h 2316519"/>
              <a:gd name="connsiteX6" fmla="*/ 523639 w 4431601"/>
              <a:gd name="connsiteY6" fmla="*/ 880372 h 2316519"/>
              <a:gd name="connsiteX7" fmla="*/ 444716 w 4431601"/>
              <a:gd name="connsiteY7" fmla="*/ 905088 h 2316519"/>
              <a:gd name="connsiteX8" fmla="*/ 0 w 4431601"/>
              <a:gd name="connsiteY8" fmla="*/ 1581940 h 2316519"/>
              <a:gd name="connsiteX9" fmla="*/ 653694 w 4431601"/>
              <a:gd name="connsiteY9" fmla="*/ 2312727 h 2316519"/>
              <a:gd name="connsiteX10" fmla="*/ 653931 w 4431601"/>
              <a:gd name="connsiteY10" fmla="*/ 2312739 h 2316519"/>
              <a:gd name="connsiteX11" fmla="*/ 653931 w 4431601"/>
              <a:gd name="connsiteY11" fmla="*/ 2316518 h 2316519"/>
              <a:gd name="connsiteX12" fmla="*/ 728123 w 4431601"/>
              <a:gd name="connsiteY12" fmla="*/ 2316518 h 2316519"/>
              <a:gd name="connsiteX13" fmla="*/ 728142 w 4431601"/>
              <a:gd name="connsiteY13" fmla="*/ 2316519 h 2316519"/>
              <a:gd name="connsiteX14" fmla="*/ 728162 w 4431601"/>
              <a:gd name="connsiteY14" fmla="*/ 2316518 h 2316519"/>
              <a:gd name="connsiteX15" fmla="*/ 3745239 w 4431601"/>
              <a:gd name="connsiteY15" fmla="*/ 2316518 h 2316519"/>
              <a:gd name="connsiteX16" fmla="*/ 3745249 w 4431601"/>
              <a:gd name="connsiteY16" fmla="*/ 2316519 h 2316519"/>
              <a:gd name="connsiteX17" fmla="*/ 3745259 w 4431601"/>
              <a:gd name="connsiteY17" fmla="*/ 2316518 h 2316519"/>
              <a:gd name="connsiteX18" fmla="*/ 3788771 w 4431601"/>
              <a:gd name="connsiteY18" fmla="*/ 2316518 h 2316519"/>
              <a:gd name="connsiteX19" fmla="*/ 3788771 w 4431601"/>
              <a:gd name="connsiteY19" fmla="*/ 2312093 h 2316519"/>
              <a:gd name="connsiteX20" fmla="*/ 3883573 w 4431601"/>
              <a:gd name="connsiteY20" fmla="*/ 2302452 h 2316519"/>
              <a:gd name="connsiteX21" fmla="*/ 4431601 w 4431601"/>
              <a:gd name="connsiteY21" fmla="*/ 1624103 h 2316519"/>
              <a:gd name="connsiteX22" fmla="*/ 3883573 w 4431601"/>
              <a:gd name="connsiteY22" fmla="*/ 945754 h 2316519"/>
              <a:gd name="connsiteX23" fmla="*/ 3773844 w 4431601"/>
              <a:gd name="connsiteY23" fmla="*/ 934595 h 2316519"/>
              <a:gd name="connsiteX24" fmla="*/ 3768759 w 4431601"/>
              <a:gd name="connsiteY24" fmla="*/ 883707 h 2316519"/>
              <a:gd name="connsiteX25" fmla="*/ 2693983 w 4431601"/>
              <a:gd name="connsiteY25" fmla="*/ 0 h 231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431601" h="2316519">
                <a:moveTo>
                  <a:pt x="2693983" y="0"/>
                </a:moveTo>
                <a:cubicBezTo>
                  <a:pt x="2391037" y="0"/>
                  <a:pt x="2116771" y="123878"/>
                  <a:pt x="1918242" y="324162"/>
                </a:cubicBezTo>
                <a:lnTo>
                  <a:pt x="1859647" y="395807"/>
                </a:lnTo>
                <a:lnTo>
                  <a:pt x="1815580" y="362462"/>
                </a:lnTo>
                <a:cubicBezTo>
                  <a:pt x="1681993" y="279692"/>
                  <a:pt x="1520952" y="231362"/>
                  <a:pt x="1347603" y="231362"/>
                </a:cubicBezTo>
                <a:cubicBezTo>
                  <a:pt x="943122" y="231362"/>
                  <a:pt x="605652" y="494493"/>
                  <a:pt x="527605" y="844290"/>
                </a:cubicBezTo>
                <a:lnTo>
                  <a:pt x="523639" y="880372"/>
                </a:lnTo>
                <a:lnTo>
                  <a:pt x="444716" y="905088"/>
                </a:lnTo>
                <a:cubicBezTo>
                  <a:pt x="183375" y="1016603"/>
                  <a:pt x="0" y="1277667"/>
                  <a:pt x="0" y="1581940"/>
                </a:cubicBezTo>
                <a:cubicBezTo>
                  <a:pt x="0" y="1962281"/>
                  <a:pt x="286523" y="2275109"/>
                  <a:pt x="653694" y="2312727"/>
                </a:cubicBezTo>
                <a:lnTo>
                  <a:pt x="653931" y="2312739"/>
                </a:lnTo>
                <a:lnTo>
                  <a:pt x="653931" y="2316518"/>
                </a:lnTo>
                <a:lnTo>
                  <a:pt x="728123" y="2316518"/>
                </a:lnTo>
                <a:lnTo>
                  <a:pt x="728142" y="2316519"/>
                </a:lnTo>
                <a:lnTo>
                  <a:pt x="728162" y="2316518"/>
                </a:lnTo>
                <a:lnTo>
                  <a:pt x="3745239" y="2316518"/>
                </a:lnTo>
                <a:lnTo>
                  <a:pt x="3745249" y="2316519"/>
                </a:lnTo>
                <a:lnTo>
                  <a:pt x="3745259" y="2316518"/>
                </a:lnTo>
                <a:lnTo>
                  <a:pt x="3788771" y="2316518"/>
                </a:lnTo>
                <a:lnTo>
                  <a:pt x="3788771" y="2312093"/>
                </a:lnTo>
                <a:lnTo>
                  <a:pt x="3883573" y="2302452"/>
                </a:lnTo>
                <a:cubicBezTo>
                  <a:pt x="4196332" y="2237887"/>
                  <a:pt x="4431601" y="1958713"/>
                  <a:pt x="4431601" y="1624103"/>
                </a:cubicBezTo>
                <a:cubicBezTo>
                  <a:pt x="4431601" y="1289493"/>
                  <a:pt x="4196332" y="1010319"/>
                  <a:pt x="3883573" y="945754"/>
                </a:cubicBezTo>
                <a:lnTo>
                  <a:pt x="3773844" y="934595"/>
                </a:lnTo>
                <a:lnTo>
                  <a:pt x="3768759" y="883707"/>
                </a:lnTo>
                <a:cubicBezTo>
                  <a:pt x="3666462" y="379376"/>
                  <a:pt x="3224139" y="0"/>
                  <a:pt x="2693983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TextBox 102"/>
          <p:cNvSpPr txBox="1"/>
          <p:nvPr/>
        </p:nvSpPr>
        <p:spPr>
          <a:xfrm>
            <a:off x="3871148" y="5634036"/>
            <a:ext cx="1068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/>
              <a:t>网络云</a:t>
            </a:r>
            <a:r>
              <a:rPr lang="en-US" altLang="zh-CN" sz="1400" dirty="0"/>
              <a:t>2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4269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>
            <a:extLst>
              <a:ext uri="{FF2B5EF4-FFF2-40B4-BE49-F238E27FC236}">
                <a16:creationId xmlns:a16="http://schemas.microsoft.com/office/drawing/2014/main" id="{3AA1550A-EB27-42B0-BDFB-594DB636889D}"/>
              </a:ext>
            </a:extLst>
          </p:cNvPr>
          <p:cNvSpPr/>
          <p:nvPr/>
        </p:nvSpPr>
        <p:spPr>
          <a:xfrm>
            <a:off x="6036637" y="768812"/>
            <a:ext cx="4515853" cy="43664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2D38DF95-9109-4FAF-8466-B5FA80AF69B5}"/>
              </a:ext>
            </a:extLst>
          </p:cNvPr>
          <p:cNvSpPr/>
          <p:nvPr/>
        </p:nvSpPr>
        <p:spPr>
          <a:xfrm>
            <a:off x="4468860" y="768812"/>
            <a:ext cx="1426569" cy="43664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id="{E9BC31C1-7DD2-4EB8-B9C4-572D69E6524B}"/>
              </a:ext>
            </a:extLst>
          </p:cNvPr>
          <p:cNvSpPr/>
          <p:nvPr/>
        </p:nvSpPr>
        <p:spPr>
          <a:xfrm>
            <a:off x="2670220" y="765269"/>
            <a:ext cx="1610580" cy="43664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3611B0A-B7CB-48CC-A1FC-43825AC7E7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49" y="2644175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6ABF2C0-D35A-4D82-AA30-54DDE7E8D5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369" y="2644175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9550B09-1E91-429B-AD19-09C4D572F7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908" y="4083110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ED65744-06DE-4AF2-AE8B-51BD97E26E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458" y="2644175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9D7CD5-B776-4B79-A111-7FCBEB7EC1BA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4684486" y="2914175"/>
            <a:ext cx="10228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607DF9CB-FCF6-4F3C-A359-3E857FDABFAE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6365906" y="2914175"/>
            <a:ext cx="1631002" cy="1438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>
            <a:extLst>
              <a:ext uri="{FF2B5EF4-FFF2-40B4-BE49-F238E27FC236}">
                <a16:creationId xmlns:a16="http://schemas.microsoft.com/office/drawing/2014/main" id="{74C0F85A-46F0-4D69-8C94-ACE29AD120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908" y="1312861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69F14A89-1137-4B1B-B65E-FF6D40CB2485}"/>
              </a:ext>
            </a:extLst>
          </p:cNvPr>
          <p:cNvCxnSpPr>
            <a:stCxn id="4" idx="3"/>
            <a:endCxn id="13" idx="1"/>
          </p:cNvCxnSpPr>
          <p:nvPr/>
        </p:nvCxnSpPr>
        <p:spPr>
          <a:xfrm flipV="1">
            <a:off x="6365906" y="1582861"/>
            <a:ext cx="1631002" cy="1331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B1C268D1-2D5E-4A82-9183-F3E54B402841}"/>
              </a:ext>
            </a:extLst>
          </p:cNvPr>
          <p:cNvCxnSpPr>
            <a:stCxn id="13" idx="3"/>
            <a:endCxn id="6" idx="1"/>
          </p:cNvCxnSpPr>
          <p:nvPr/>
        </p:nvCxnSpPr>
        <p:spPr>
          <a:xfrm>
            <a:off x="8655445" y="1582861"/>
            <a:ext cx="1631013" cy="1331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8C9D3EA9-A786-481B-BC50-BBDA0AA70357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8655445" y="2914175"/>
            <a:ext cx="1631013" cy="1438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extLst>
              <a:ext uri="{FF2B5EF4-FFF2-40B4-BE49-F238E27FC236}">
                <a16:creationId xmlns:a16="http://schemas.microsoft.com/office/drawing/2014/main" id="{E87BAE32-5C61-4DA6-8DBE-830E6DFA7B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940" y="2649491"/>
            <a:ext cx="658537" cy="540000"/>
          </a:xfrm>
          <a:prstGeom prst="rect">
            <a:avLst/>
          </a:prstGeom>
          <a:solidFill>
            <a:srgbClr val="E9F9FD"/>
          </a:solidFill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2782B5BE-AD0C-4D17-B5FA-8121E2983EC9}"/>
              </a:ext>
            </a:extLst>
          </p:cNvPr>
          <p:cNvCxnSpPr>
            <a:cxnSpLocks/>
            <a:stCxn id="3" idx="1"/>
            <a:endCxn id="20" idx="3"/>
          </p:cNvCxnSpPr>
          <p:nvPr/>
        </p:nvCxnSpPr>
        <p:spPr>
          <a:xfrm flipH="1">
            <a:off x="3022477" y="2914175"/>
            <a:ext cx="1003472" cy="5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9F9A6A29-872F-41A2-8E3E-04B22724DC60}"/>
              </a:ext>
            </a:extLst>
          </p:cNvPr>
          <p:cNvSpPr txBox="1"/>
          <p:nvPr/>
        </p:nvSpPr>
        <p:spPr>
          <a:xfrm>
            <a:off x="7864651" y="768812"/>
            <a:ext cx="79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Area 0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1698DD6-B797-4195-9CCC-41616BE9AC4E}"/>
              </a:ext>
            </a:extLst>
          </p:cNvPr>
          <p:cNvSpPr txBox="1"/>
          <p:nvPr/>
        </p:nvSpPr>
        <p:spPr>
          <a:xfrm>
            <a:off x="4763321" y="768812"/>
            <a:ext cx="79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Area 1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B7F5078-7826-460E-9D74-91C05A252BDE}"/>
              </a:ext>
            </a:extLst>
          </p:cNvPr>
          <p:cNvSpPr txBox="1"/>
          <p:nvPr/>
        </p:nvSpPr>
        <p:spPr>
          <a:xfrm>
            <a:off x="3058520" y="768812"/>
            <a:ext cx="790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Area 2</a:t>
            </a:r>
          </a:p>
          <a:p>
            <a:r>
              <a:rPr lang="en-US" altLang="zh-CN" dirty="0"/>
              <a:t>NSSA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B91C4D06-6C43-401E-8567-380B6F280629}"/>
              </a:ext>
            </a:extLst>
          </p:cNvPr>
          <p:cNvSpPr txBox="1"/>
          <p:nvPr/>
        </p:nvSpPr>
        <p:spPr>
          <a:xfrm>
            <a:off x="2482160" y="318949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R6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7186172-0FE3-41BB-A4CD-E25C9046E279}"/>
              </a:ext>
            </a:extLst>
          </p:cNvPr>
          <p:cNvSpPr txBox="1"/>
          <p:nvPr/>
        </p:nvSpPr>
        <p:spPr>
          <a:xfrm>
            <a:off x="4132336" y="318949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R5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876D5DA-9C43-44E1-BD7B-3321FC5B8086}"/>
              </a:ext>
            </a:extLst>
          </p:cNvPr>
          <p:cNvSpPr txBox="1"/>
          <p:nvPr/>
        </p:nvSpPr>
        <p:spPr>
          <a:xfrm>
            <a:off x="5797978" y="3191263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R4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B1BD5A2-B0F9-409C-A24E-B8C63EE96F4A}"/>
              </a:ext>
            </a:extLst>
          </p:cNvPr>
          <p:cNvSpPr txBox="1"/>
          <p:nvPr/>
        </p:nvSpPr>
        <p:spPr>
          <a:xfrm>
            <a:off x="8081203" y="185286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R2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429782D4-2200-4631-9265-0FF111BA36B6}"/>
              </a:ext>
            </a:extLst>
          </p:cNvPr>
          <p:cNvSpPr txBox="1"/>
          <p:nvPr/>
        </p:nvSpPr>
        <p:spPr>
          <a:xfrm>
            <a:off x="8046688" y="4682786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R3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6CB8AFC-6C2D-4DE6-9A20-20B6ADC6D795}"/>
              </a:ext>
            </a:extLst>
          </p:cNvPr>
          <p:cNvSpPr txBox="1"/>
          <p:nvPr/>
        </p:nvSpPr>
        <p:spPr>
          <a:xfrm>
            <a:off x="10402366" y="315582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R1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61067F7-2D97-4292-824B-DE70873C9B8B}"/>
              </a:ext>
            </a:extLst>
          </p:cNvPr>
          <p:cNvSpPr txBox="1"/>
          <p:nvPr/>
        </p:nvSpPr>
        <p:spPr>
          <a:xfrm>
            <a:off x="9077719" y="257142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12.1.1.1/24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99B709F3-4805-4768-9554-B86039395946}"/>
              </a:ext>
            </a:extLst>
          </p:cNvPr>
          <p:cNvSpPr txBox="1"/>
          <p:nvPr/>
        </p:nvSpPr>
        <p:spPr>
          <a:xfrm>
            <a:off x="8544985" y="1509750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12.1.1.2/24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4964EEB-DECA-4BF5-8FD2-0E53F515DACC}"/>
              </a:ext>
            </a:extLst>
          </p:cNvPr>
          <p:cNvSpPr txBox="1"/>
          <p:nvPr/>
        </p:nvSpPr>
        <p:spPr>
          <a:xfrm>
            <a:off x="9122976" y="307964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13.1.1.1/24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9E0C0A64-A1AC-47A6-9B13-83FA4A3BA03A}"/>
              </a:ext>
            </a:extLst>
          </p:cNvPr>
          <p:cNvSpPr txBox="1"/>
          <p:nvPr/>
        </p:nvSpPr>
        <p:spPr>
          <a:xfrm>
            <a:off x="8544984" y="4076803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13.1.1.2/24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9EDA0A7-CD4E-475E-987C-AEE50F57C193}"/>
              </a:ext>
            </a:extLst>
          </p:cNvPr>
          <p:cNvSpPr txBox="1"/>
          <p:nvPr/>
        </p:nvSpPr>
        <p:spPr>
          <a:xfrm>
            <a:off x="6779995" y="1429719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24.1.1.2/24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07144598-541E-4108-88C0-DABB8FBD4FE9}"/>
              </a:ext>
            </a:extLst>
          </p:cNvPr>
          <p:cNvSpPr txBox="1"/>
          <p:nvPr/>
        </p:nvSpPr>
        <p:spPr>
          <a:xfrm>
            <a:off x="6208040" y="240525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24.1.1.4/24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B55B11CA-3B5E-4B91-B8A9-161877D82F70}"/>
              </a:ext>
            </a:extLst>
          </p:cNvPr>
          <p:cNvSpPr txBox="1"/>
          <p:nvPr/>
        </p:nvSpPr>
        <p:spPr>
          <a:xfrm>
            <a:off x="6841386" y="4084398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34.1.1.3/24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19CA6B8B-54B3-4A35-B445-41EB962A6B28}"/>
              </a:ext>
            </a:extLst>
          </p:cNvPr>
          <p:cNvSpPr txBox="1"/>
          <p:nvPr/>
        </p:nvSpPr>
        <p:spPr>
          <a:xfrm>
            <a:off x="6215908" y="2894978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34.1.1.4/24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C9A4443B-3265-43A3-A56C-8E645E890E74}"/>
              </a:ext>
            </a:extLst>
          </p:cNvPr>
          <p:cNvSpPr txBox="1"/>
          <p:nvPr/>
        </p:nvSpPr>
        <p:spPr>
          <a:xfrm>
            <a:off x="4581275" y="2354492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45.1.1.0/24</a:t>
            </a:r>
            <a:endParaRPr lang="zh-CN" altLang="en-US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DBD13E6D-0C98-4B7E-AEE9-F8D63A8DB06E}"/>
              </a:ext>
            </a:extLst>
          </p:cNvPr>
          <p:cNvSpPr txBox="1"/>
          <p:nvPr/>
        </p:nvSpPr>
        <p:spPr>
          <a:xfrm>
            <a:off x="2922077" y="229921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56.1.1.0/24</a:t>
            </a:r>
            <a:endParaRPr lang="zh-CN" altLang="en-US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64DCBD05-47ED-4637-B6D2-862722E40437}"/>
              </a:ext>
            </a:extLst>
          </p:cNvPr>
          <p:cNvSpPr txBox="1"/>
          <p:nvPr/>
        </p:nvSpPr>
        <p:spPr>
          <a:xfrm>
            <a:off x="10245610" y="3417917"/>
            <a:ext cx="1665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Lo0:1.1.1.1/32</a:t>
            </a:r>
          </a:p>
          <a:p>
            <a:r>
              <a:rPr lang="en-US" altLang="zh-CN" dirty="0"/>
              <a:t>Lo1:11.1.1.1/32</a:t>
            </a:r>
          </a:p>
          <a:p>
            <a:r>
              <a:rPr lang="en-US" altLang="zh-CN" dirty="0"/>
              <a:t>Lo2:10.1.1.1/32</a:t>
            </a:r>
          </a:p>
          <a:p>
            <a:r>
              <a:rPr lang="en-US" altLang="zh-CN" dirty="0"/>
              <a:t>Lo3:10.1.1.2/32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15DD6565-00EA-454C-8ACF-ED72B14EF0CB}"/>
              </a:ext>
            </a:extLst>
          </p:cNvPr>
          <p:cNvSpPr txBox="1"/>
          <p:nvPr/>
        </p:nvSpPr>
        <p:spPr>
          <a:xfrm>
            <a:off x="7698997" y="1031462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Lo0:2.2.2.2/32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F24646BE-CAEE-421E-B90B-9A6DC4D98709}"/>
              </a:ext>
            </a:extLst>
          </p:cNvPr>
          <p:cNvSpPr txBox="1"/>
          <p:nvPr/>
        </p:nvSpPr>
        <p:spPr>
          <a:xfrm>
            <a:off x="7520152" y="4837319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Lo0:3.3.3.3/32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67AA414C-A9F4-4EEC-8F73-A697779679DF}"/>
              </a:ext>
            </a:extLst>
          </p:cNvPr>
          <p:cNvSpPr txBox="1"/>
          <p:nvPr/>
        </p:nvSpPr>
        <p:spPr>
          <a:xfrm>
            <a:off x="5410083" y="3350870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Lo0:4.4.4.4/32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61F94708-2CEF-43EC-A9EB-30C2FC66B195}"/>
              </a:ext>
            </a:extLst>
          </p:cNvPr>
          <p:cNvSpPr txBox="1"/>
          <p:nvPr/>
        </p:nvSpPr>
        <p:spPr>
          <a:xfrm>
            <a:off x="3537491" y="3405321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Lo0:5.5.5.5/32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3DD4DAAE-67BC-493A-B343-63CB0BACA50A}"/>
              </a:ext>
            </a:extLst>
          </p:cNvPr>
          <p:cNvSpPr txBox="1"/>
          <p:nvPr/>
        </p:nvSpPr>
        <p:spPr>
          <a:xfrm>
            <a:off x="1872760" y="3385651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Lo0:6.6.6.6/32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F14DFD57-36EB-47DD-A70B-8CA345A9937F}"/>
              </a:ext>
            </a:extLst>
          </p:cNvPr>
          <p:cNvSpPr txBox="1"/>
          <p:nvPr/>
        </p:nvSpPr>
        <p:spPr>
          <a:xfrm>
            <a:off x="995099" y="2177633"/>
            <a:ext cx="13652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Lo1:66.6.6.6/32</a:t>
            </a:r>
            <a:r>
              <a:rPr lang="zh-CN" altLang="en-US" sz="1400" dirty="0"/>
              <a:t>宣告进</a:t>
            </a:r>
            <a:r>
              <a:rPr lang="en-US" altLang="zh-CN" sz="1400" dirty="0"/>
              <a:t>RIP</a:t>
            </a:r>
            <a:r>
              <a:rPr lang="zh-CN" altLang="en-US" sz="1400" dirty="0"/>
              <a:t>，通过路由引入的方法被全网学习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CD0A2E5D-8A48-4530-AC1D-E0E17FB72A9F}"/>
              </a:ext>
            </a:extLst>
          </p:cNvPr>
          <p:cNvSpPr txBox="1"/>
          <p:nvPr/>
        </p:nvSpPr>
        <p:spPr>
          <a:xfrm>
            <a:off x="2704823" y="5266785"/>
            <a:ext cx="78866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精准宣告全网路由，全网路由可达</a:t>
            </a:r>
            <a:endParaRPr lang="en-US" altLang="zh-CN" dirty="0"/>
          </a:p>
          <a:p>
            <a:r>
              <a:rPr lang="zh-CN" altLang="en-US" dirty="0"/>
              <a:t>为了优化路由表，减少路由条目，需要合理的进行路由汇总</a:t>
            </a:r>
            <a:endParaRPr lang="en-US" altLang="zh-CN" dirty="0"/>
          </a:p>
          <a:p>
            <a:r>
              <a:rPr lang="zh-CN" altLang="en-US" dirty="0"/>
              <a:t>通过修改</a:t>
            </a:r>
            <a:r>
              <a:rPr lang="en-US" altLang="zh-CN" dirty="0"/>
              <a:t>COST</a:t>
            </a:r>
            <a:r>
              <a:rPr lang="zh-CN" altLang="en-US" dirty="0"/>
              <a:t>值，使</a:t>
            </a:r>
            <a:r>
              <a:rPr lang="en-US" altLang="zh-CN" dirty="0"/>
              <a:t>R4</a:t>
            </a:r>
            <a:r>
              <a:rPr lang="zh-CN" altLang="en-US" dirty="0"/>
              <a:t>到达</a:t>
            </a:r>
            <a:r>
              <a:rPr lang="en-US" altLang="zh-CN" dirty="0"/>
              <a:t>R1</a:t>
            </a:r>
            <a:r>
              <a:rPr lang="zh-CN" altLang="en-US" dirty="0"/>
              <a:t>走</a:t>
            </a:r>
            <a:r>
              <a:rPr lang="en-US" altLang="zh-CN" dirty="0"/>
              <a:t>R2</a:t>
            </a:r>
            <a:r>
              <a:rPr lang="zh-CN" altLang="en-US" dirty="0"/>
              <a:t>，若</a:t>
            </a:r>
            <a:r>
              <a:rPr lang="en-US" altLang="zh-CN" dirty="0"/>
              <a:t>R2</a:t>
            </a:r>
            <a:r>
              <a:rPr lang="zh-CN" altLang="en-US" dirty="0"/>
              <a:t>路由器失效，立刻切换备份链路</a:t>
            </a:r>
            <a:r>
              <a:rPr lang="en-US" altLang="zh-CN" dirty="0"/>
              <a:t>R3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471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2BD8EE-33E9-41F2-A35E-BD050CB15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5E33082-27BD-4E32-B92F-024FF184B2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67"/>
            <a:ext cx="12192000" cy="574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31700"/>
      </p:ext>
    </p:extLst>
  </p:cSld>
  <p:clrMapOvr>
    <a:masterClrMapping/>
  </p:clrMapOvr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方正+Huawei">
      <a:majorFont>
        <a:latin typeface="Huawei Sans"/>
        <a:ea typeface="方正兰亭黑简体"/>
        <a:cs typeface=""/>
      </a:majorFont>
      <a:minorFont>
        <a:latin typeface="Huawei Sans"/>
        <a:ea typeface="方正兰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方正+Huawei">
      <a:majorFont>
        <a:latin typeface="Huawei Sans"/>
        <a:ea typeface="方正兰亭黑简体"/>
        <a:cs typeface=""/>
      </a:majorFont>
      <a:minorFont>
        <a:latin typeface="Huawei Sans"/>
        <a:ea typeface="方正兰亭黑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5B4B712841F4C8A7AAEE2CD191271" ma:contentTypeVersion="0" ma:contentTypeDescription="Create a new document." ma:contentTypeScope="" ma:versionID="2e6df93c5ac01bc0ba5a39bebe33c6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0DA3A0-8E1A-408E-B87A-FD858C24FE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13045E-6FEF-44C0-BFA5-A9FD16CE70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CE26E74-C444-401A-96C4-033F63C2DE4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</TotalTime>
  <Words>154</Words>
  <Application>Microsoft Office PowerPoint</Application>
  <PresentationFormat>宽屏</PresentationFormat>
  <Paragraphs>62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Huawei Sans</vt:lpstr>
      <vt:lpstr>方正兰亭黑简体</vt:lpstr>
      <vt:lpstr>微软雅黑</vt:lpstr>
      <vt:lpstr>Arial</vt:lpstr>
      <vt:lpstr>Wingdings</vt:lpstr>
      <vt:lpstr>1_自定义设计方案</vt:lpstr>
      <vt:lpstr>华为设备图标简介</vt:lpstr>
      <vt:lpstr>PowerPoint 演示文稿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fanyan (A)</dc:creator>
  <cp:lastModifiedBy>郑 蕊</cp:lastModifiedBy>
  <cp:revision>112</cp:revision>
  <dcterms:created xsi:type="dcterms:W3CDTF">2018-11-29T10:16:29Z</dcterms:created>
  <dcterms:modified xsi:type="dcterms:W3CDTF">2022-01-07T12:10:45Z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(3)VF6DHkYke8rW1VYfAZUC0x/pHrio/wTJbF60SDHPPTJZceKs3YZYC6IKAGboKOEoviGxt8ou
N0RISY5hN0ueToSLnaWT2aIsjvJkf1YOu7DQAr9Cb8VpYtpDO/xU0fOvvInIzvfOQgwTXV5L
eGuslPLTvm2/q2TQ8zYRzyFtQH5THJoGfczM2UVhw4/Qp9btAwLr+hRSoHL4nceJBgsCbTSz
zFtVKL/jAJEOA+3mIE</vt:lpwstr>
  </property>
  <property fmtid="{D5CDD505-2E9C-101B-9397-08002B2CF9AE}" pid="3" name="_2015_ms_pID_7253431">
    <vt:lpwstr>R+zyDLWyy/zRWyYDGmeqh/M1BtwAqwKB4ppAuWYs6D2zGHQrmxtWIl
zGcxTllslwjIT59tVWmrVSMLGtn+3AKlwTrC7fwteGVeKASCLoQJbj/qES4DkxPvqpNp7gTO
TzHxXhjo7Qaxow8kGGSDsJMbalMQotrPYimjGOynJHNxdaeoSOmk8k3PLmspo5QQaQbsmsZX
Id3Iom9reVnQ+zibxWJQXsyGcOtEEr12mUyo</vt:lpwstr>
  </property>
  <property fmtid="{D5CDD505-2E9C-101B-9397-08002B2CF9AE}" pid="4" name="_2015_ms_pID_7253432">
    <vt:lpwstr>TQ==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1583674385</vt:lpwstr>
  </property>
  <property fmtid="{D5CDD505-2E9C-101B-9397-08002B2CF9AE}" pid="9" name="ContentTypeId">
    <vt:lpwstr>0x01010002C5B4B712841F4C8A7AAEE2CD191271</vt:lpwstr>
  </property>
</Properties>
</file>